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2"/>
  </p:sldMasterIdLst>
  <p:notesMasterIdLst>
    <p:notesMasterId r:id="rId22"/>
  </p:notesMasterIdLst>
  <p:handoutMasterIdLst>
    <p:handoutMasterId r:id="rId23"/>
  </p:handoutMasterIdLst>
  <p:sldIdLst>
    <p:sldId id="256" r:id="rId3"/>
    <p:sldId id="262" r:id="rId4"/>
    <p:sldId id="271" r:id="rId5"/>
    <p:sldId id="272" r:id="rId6"/>
    <p:sldId id="273" r:id="rId7"/>
    <p:sldId id="274" r:id="rId8"/>
    <p:sldId id="275" r:id="rId9"/>
    <p:sldId id="269" r:id="rId10"/>
    <p:sldId id="276" r:id="rId11"/>
    <p:sldId id="270" r:id="rId12"/>
    <p:sldId id="278" r:id="rId13"/>
    <p:sldId id="277" r:id="rId14"/>
    <p:sldId id="279" r:id="rId15"/>
    <p:sldId id="280" r:id="rId16"/>
    <p:sldId id="281" r:id="rId17"/>
    <p:sldId id="282" r:id="rId18"/>
    <p:sldId id="283" r:id="rId19"/>
    <p:sldId id="284" r:id="rId20"/>
    <p:sldId id="28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6FB5D-AAB5-482D-9610-6BB601E1585C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FE83841-9CA5-4503-8A4B-2AEBB904F08F}">
      <dgm:prSet phldrT="[Текст]" custT="1"/>
      <dgm:spPr/>
      <dgm:t>
        <a:bodyPr/>
        <a:lstStyle/>
        <a:p>
          <a:pPr algn="l"/>
          <a:r>
            <a:rPr lang="ru-RU" sz="6000" b="1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26CBC-E3E9-4C3D-8E33-59991B9C0FDC}" type="par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976CD-BC56-425D-94EE-2C3B92D4AF2F}" type="sib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DCC723-CF56-4FFA-97A6-4431A11B525D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F25E42-12CF-42F2-BCB1-DEAA4ADB151A}" type="par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5267E-464B-4E46-A044-E9F7C6C06D57}" type="sib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67CD4-1186-4EFB-82A4-ECFB47593281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gm:t>
    </dgm:pt>
    <dgm:pt modelId="{EF218287-7E99-40A4-B500-31750BD23DD8}" type="par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2952A-8D8D-4FDA-92B6-9D10622B3EE6}" type="sib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F8CCF-5D4E-4A77-9BCA-85CDFAA9670A}">
      <dgm:prSet phldrT="[Текст]" custT="1"/>
      <dgm:spPr/>
      <dgm:t>
        <a:bodyPr/>
        <a:lstStyle/>
        <a:p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4B8856-A7F3-4881-944F-C66E967D4A63}" type="par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DB62F-1D67-4F81-B217-238A1DDD0F62}" type="sib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A2D691-8F92-454E-A726-D266ABD4BEE3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gm:t>
    </dgm:pt>
    <dgm:pt modelId="{F36DE8C4-3022-47D6-8733-E23384673B22}" type="par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8F34B-F81A-41F4-975F-427A9E664E04}" type="sib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B5B26-A424-421F-B61F-76DA235698AF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01F20-966B-4CAE-9FBF-96FA493002B9}" type="sib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92B60-5F02-4BA5-AE08-30DB858ADECF}" type="par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E95187-6F7C-4648-9B15-416278EED525}" type="pres">
      <dgm:prSet presAssocID="{EAB6FB5D-AAB5-482D-9610-6BB601E1585C}" presName="Name0" presStyleCnt="0">
        <dgm:presLayoutVars>
          <dgm:dir/>
          <dgm:animLvl val="lvl"/>
          <dgm:resizeHandles val="exact"/>
        </dgm:presLayoutVars>
      </dgm:prSet>
      <dgm:spPr/>
    </dgm:pt>
    <dgm:pt modelId="{E5CAF27E-26D9-49E1-B93A-4B2878D75BD1}" type="pres">
      <dgm:prSet presAssocID="{B61B5B26-A424-421F-B61F-76DA235698AF}" presName="compositeNode" presStyleCnt="0">
        <dgm:presLayoutVars>
          <dgm:bulletEnabled val="1"/>
        </dgm:presLayoutVars>
      </dgm:prSet>
      <dgm:spPr/>
    </dgm:pt>
    <dgm:pt modelId="{1F206899-92B6-4214-918C-B8CB6CB55664}" type="pres">
      <dgm:prSet presAssocID="{B61B5B26-A424-421F-B61F-76DA235698AF}" presName="bgRect" presStyleLbl="node1" presStyleIdx="0" presStyleCnt="3" custLinFactNeighborX="-7630"/>
      <dgm:spPr/>
    </dgm:pt>
    <dgm:pt modelId="{CC88FA82-95E6-4DB9-BDD2-3E371C9B7887}" type="pres">
      <dgm:prSet presAssocID="{B61B5B26-A424-421F-B61F-76DA235698A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80813B35-4048-4AE5-A299-85C5D64B1828}" type="pres">
      <dgm:prSet presAssocID="{B61B5B26-A424-421F-B61F-76DA235698AF}" presName="childNode" presStyleLbl="node1" presStyleIdx="0" presStyleCnt="3">
        <dgm:presLayoutVars>
          <dgm:bulletEnabled val="1"/>
        </dgm:presLayoutVars>
      </dgm:prSet>
      <dgm:spPr/>
    </dgm:pt>
    <dgm:pt modelId="{9E35697C-114E-46DF-A5D8-A5A6B91AFE81}" type="pres">
      <dgm:prSet presAssocID="{63301F20-966B-4CAE-9FBF-96FA493002B9}" presName="hSp" presStyleCnt="0"/>
      <dgm:spPr/>
    </dgm:pt>
    <dgm:pt modelId="{F8EEEAB6-86BA-47FB-BA91-39B7D5E182FE}" type="pres">
      <dgm:prSet presAssocID="{63301F20-966B-4CAE-9FBF-96FA493002B9}" presName="vProcSp" presStyleCnt="0"/>
      <dgm:spPr/>
    </dgm:pt>
    <dgm:pt modelId="{70A5E2ED-62AC-42F3-8AD8-E21E397369FE}" type="pres">
      <dgm:prSet presAssocID="{63301F20-966B-4CAE-9FBF-96FA493002B9}" presName="vSp1" presStyleCnt="0"/>
      <dgm:spPr/>
    </dgm:pt>
    <dgm:pt modelId="{A61F3B41-771E-4E3C-B255-11754E2B2B81}" type="pres">
      <dgm:prSet presAssocID="{63301F20-966B-4CAE-9FBF-96FA493002B9}" presName="simulatedConn" presStyleLbl="solidFgAcc1" presStyleIdx="0" presStyleCnt="2"/>
      <dgm:spPr/>
    </dgm:pt>
    <dgm:pt modelId="{C7BBC8F9-6143-40C1-AC29-7385AA91772D}" type="pres">
      <dgm:prSet presAssocID="{63301F20-966B-4CAE-9FBF-96FA493002B9}" presName="vSp2" presStyleCnt="0"/>
      <dgm:spPr/>
    </dgm:pt>
    <dgm:pt modelId="{9F6F6333-D277-4C7F-8766-0F74C58D1D14}" type="pres">
      <dgm:prSet presAssocID="{63301F20-966B-4CAE-9FBF-96FA493002B9}" presName="sibTrans" presStyleCnt="0"/>
      <dgm:spPr/>
    </dgm:pt>
    <dgm:pt modelId="{B98653C7-5B59-4D3C-BC9C-46A4672B8B21}" type="pres">
      <dgm:prSet presAssocID="{D2DCC723-CF56-4FFA-97A6-4431A11B525D}" presName="compositeNode" presStyleCnt="0">
        <dgm:presLayoutVars>
          <dgm:bulletEnabled val="1"/>
        </dgm:presLayoutVars>
      </dgm:prSet>
      <dgm:spPr/>
    </dgm:pt>
    <dgm:pt modelId="{0A554070-6B5F-4115-95BF-8B9357A99CD7}" type="pres">
      <dgm:prSet presAssocID="{D2DCC723-CF56-4FFA-97A6-4431A11B525D}" presName="bgRect" presStyleLbl="node1" presStyleIdx="1" presStyleCnt="3" custLinFactNeighborY="2683"/>
      <dgm:spPr/>
    </dgm:pt>
    <dgm:pt modelId="{B469B408-E6EE-4AE7-AC1A-CFD10353ED1D}" type="pres">
      <dgm:prSet presAssocID="{D2DCC723-CF56-4FFA-97A6-4431A11B525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FF6EA738-5C07-4D9E-B8F3-19720CD2DF18}" type="pres">
      <dgm:prSet presAssocID="{D2DCC723-CF56-4FFA-97A6-4431A11B525D}" presName="childNode" presStyleLbl="node1" presStyleIdx="1" presStyleCnt="3">
        <dgm:presLayoutVars>
          <dgm:bulletEnabled val="1"/>
        </dgm:presLayoutVars>
      </dgm:prSet>
      <dgm:spPr/>
    </dgm:pt>
    <dgm:pt modelId="{7B625E2D-EA5A-43E6-B23A-530C1398210A}" type="pres">
      <dgm:prSet presAssocID="{8E85267E-464B-4E46-A044-E9F7C6C06D57}" presName="hSp" presStyleCnt="0"/>
      <dgm:spPr/>
    </dgm:pt>
    <dgm:pt modelId="{D8A63F33-0C62-42F2-9047-34F19615320E}" type="pres">
      <dgm:prSet presAssocID="{8E85267E-464B-4E46-A044-E9F7C6C06D57}" presName="vProcSp" presStyleCnt="0"/>
      <dgm:spPr/>
    </dgm:pt>
    <dgm:pt modelId="{14CA1A37-ABB5-42AC-B900-89AA25847870}" type="pres">
      <dgm:prSet presAssocID="{8E85267E-464B-4E46-A044-E9F7C6C06D57}" presName="vSp1" presStyleCnt="0"/>
      <dgm:spPr/>
    </dgm:pt>
    <dgm:pt modelId="{E1DAB7A7-A152-4976-B2EA-B925E27C0BE6}" type="pres">
      <dgm:prSet presAssocID="{8E85267E-464B-4E46-A044-E9F7C6C06D57}" presName="simulatedConn" presStyleLbl="solidFgAcc1" presStyleIdx="1" presStyleCnt="2"/>
      <dgm:spPr/>
    </dgm:pt>
    <dgm:pt modelId="{1E31F638-A59C-4798-9FE9-B0FFD2AB1D28}" type="pres">
      <dgm:prSet presAssocID="{8E85267E-464B-4E46-A044-E9F7C6C06D57}" presName="vSp2" presStyleCnt="0"/>
      <dgm:spPr/>
    </dgm:pt>
    <dgm:pt modelId="{079F2324-2943-468B-BC54-AE1299E84568}" type="pres">
      <dgm:prSet presAssocID="{8E85267E-464B-4E46-A044-E9F7C6C06D57}" presName="sibTrans" presStyleCnt="0"/>
      <dgm:spPr/>
    </dgm:pt>
    <dgm:pt modelId="{CDF3FD33-1CCA-4DAF-88CB-5BA0A929F305}" type="pres">
      <dgm:prSet presAssocID="{9FAF8CCF-5D4E-4A77-9BCA-85CDFAA9670A}" presName="compositeNode" presStyleCnt="0">
        <dgm:presLayoutVars>
          <dgm:bulletEnabled val="1"/>
        </dgm:presLayoutVars>
      </dgm:prSet>
      <dgm:spPr/>
    </dgm:pt>
    <dgm:pt modelId="{039A4C32-47AC-4E06-8303-0F8E7D3AF267}" type="pres">
      <dgm:prSet presAssocID="{9FAF8CCF-5D4E-4A77-9BCA-85CDFAA9670A}" presName="bgRect" presStyleLbl="node1" presStyleIdx="2" presStyleCnt="3"/>
      <dgm:spPr/>
    </dgm:pt>
    <dgm:pt modelId="{968E3A66-ED3E-46C8-B667-33B534A81330}" type="pres">
      <dgm:prSet presAssocID="{9FAF8CCF-5D4E-4A77-9BCA-85CDFAA9670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34FB9BA-D639-4A0A-9BDE-84800AFE05FF}" type="pres">
      <dgm:prSet presAssocID="{9FAF8CCF-5D4E-4A77-9BCA-85CDFAA9670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10EE2524-FF66-4A92-A0C7-1F61DAB65C0B}" type="presOf" srcId="{1FE83841-9CA5-4503-8A4B-2AEBB904F08F}" destId="{80813B35-4048-4AE5-A299-85C5D64B1828}" srcOrd="0" destOrd="0" presId="urn:microsoft.com/office/officeart/2005/8/layout/hProcess7"/>
    <dgm:cxn modelId="{75E09763-B31C-4DBA-8583-8549D2CD809A}" srcId="{D2DCC723-CF56-4FFA-97A6-4431A11B525D}" destId="{0E467CD4-1186-4EFB-82A4-ECFB47593281}" srcOrd="0" destOrd="0" parTransId="{EF218287-7E99-40A4-B500-31750BD23DD8}" sibTransId="{2432952A-8D8D-4FDA-92B6-9D10622B3EE6}"/>
    <dgm:cxn modelId="{78061564-F7CF-4FD0-AA8B-4D2F5E8EE094}" type="presOf" srcId="{4CA2D691-8F92-454E-A726-D266ABD4BEE3}" destId="{F34FB9BA-D639-4A0A-9BDE-84800AFE05FF}" srcOrd="0" destOrd="0" presId="urn:microsoft.com/office/officeart/2005/8/layout/hProcess7"/>
    <dgm:cxn modelId="{54280B69-8390-458C-AAE4-9D65F4B74E69}" srcId="{9FAF8CCF-5D4E-4A77-9BCA-85CDFAA9670A}" destId="{4CA2D691-8F92-454E-A726-D266ABD4BEE3}" srcOrd="0" destOrd="0" parTransId="{F36DE8C4-3022-47D6-8733-E23384673B22}" sibTransId="{FD08F34B-F81A-41F4-975F-427A9E664E04}"/>
    <dgm:cxn modelId="{3049B84A-49B3-4097-9E97-773E61A9DF63}" srcId="{B61B5B26-A424-421F-B61F-76DA235698AF}" destId="{1FE83841-9CA5-4503-8A4B-2AEBB904F08F}" srcOrd="0" destOrd="0" parTransId="{71826CBC-E3E9-4C3D-8E33-59991B9C0FDC}" sibTransId="{6CC976CD-BC56-425D-94EE-2C3B92D4AF2F}"/>
    <dgm:cxn modelId="{FA70A54D-9857-4CE9-B63A-8491BE565F82}" type="presOf" srcId="{D2DCC723-CF56-4FFA-97A6-4431A11B525D}" destId="{B469B408-E6EE-4AE7-AC1A-CFD10353ED1D}" srcOrd="1" destOrd="0" presId="urn:microsoft.com/office/officeart/2005/8/layout/hProcess7"/>
    <dgm:cxn modelId="{E6616378-28C5-48EE-A94B-31E0820037D4}" type="presOf" srcId="{9FAF8CCF-5D4E-4A77-9BCA-85CDFAA9670A}" destId="{039A4C32-47AC-4E06-8303-0F8E7D3AF267}" srcOrd="0" destOrd="0" presId="urn:microsoft.com/office/officeart/2005/8/layout/hProcess7"/>
    <dgm:cxn modelId="{1F26539B-FEFD-4D48-8116-9DB3E7027A0C}" type="presOf" srcId="{9FAF8CCF-5D4E-4A77-9BCA-85CDFAA9670A}" destId="{968E3A66-ED3E-46C8-B667-33B534A81330}" srcOrd="1" destOrd="0" presId="urn:microsoft.com/office/officeart/2005/8/layout/hProcess7"/>
    <dgm:cxn modelId="{CFE14FB2-6522-46B3-AC01-1DBD067F2A08}" type="presOf" srcId="{0E467CD4-1186-4EFB-82A4-ECFB47593281}" destId="{FF6EA738-5C07-4D9E-B8F3-19720CD2DF18}" srcOrd="0" destOrd="0" presId="urn:microsoft.com/office/officeart/2005/8/layout/hProcess7"/>
    <dgm:cxn modelId="{643799BE-4C29-4BC5-8F97-D147820CB969}" type="presOf" srcId="{EAB6FB5D-AAB5-482D-9610-6BB601E1585C}" destId="{A8E95187-6F7C-4648-9B15-416278EED525}" srcOrd="0" destOrd="0" presId="urn:microsoft.com/office/officeart/2005/8/layout/hProcess7"/>
    <dgm:cxn modelId="{9254A3BE-59EE-4335-BC1A-C902B140D76D}" srcId="{EAB6FB5D-AAB5-482D-9610-6BB601E1585C}" destId="{B61B5B26-A424-421F-B61F-76DA235698AF}" srcOrd="0" destOrd="0" parTransId="{E9492B60-5F02-4BA5-AE08-30DB858ADECF}" sibTransId="{63301F20-966B-4CAE-9FBF-96FA493002B9}"/>
    <dgm:cxn modelId="{482470CD-DA0E-4C81-86E5-C9FB797BBD22}" type="presOf" srcId="{D2DCC723-CF56-4FFA-97A6-4431A11B525D}" destId="{0A554070-6B5F-4115-95BF-8B9357A99CD7}" srcOrd="0" destOrd="0" presId="urn:microsoft.com/office/officeart/2005/8/layout/hProcess7"/>
    <dgm:cxn modelId="{F6EADCCF-8FDE-4BEB-BCA6-06F6F5D18659}" srcId="{EAB6FB5D-AAB5-482D-9610-6BB601E1585C}" destId="{D2DCC723-CF56-4FFA-97A6-4431A11B525D}" srcOrd="1" destOrd="0" parTransId="{1CF25E42-12CF-42F2-BCB1-DEAA4ADB151A}" sibTransId="{8E85267E-464B-4E46-A044-E9F7C6C06D57}"/>
    <dgm:cxn modelId="{1D2CC1ED-D8B8-4E3D-B8A7-BA85E5E1EBFF}" srcId="{EAB6FB5D-AAB5-482D-9610-6BB601E1585C}" destId="{9FAF8CCF-5D4E-4A77-9BCA-85CDFAA9670A}" srcOrd="2" destOrd="0" parTransId="{C24B8856-A7F3-4881-944F-C66E967D4A63}" sibTransId="{8D8DB62F-1D67-4F81-B217-238A1DDD0F62}"/>
    <dgm:cxn modelId="{6CD226FC-EBF9-4F27-8ED1-7AB108AC3246}" type="presOf" srcId="{B61B5B26-A424-421F-B61F-76DA235698AF}" destId="{1F206899-92B6-4214-918C-B8CB6CB55664}" srcOrd="0" destOrd="0" presId="urn:microsoft.com/office/officeart/2005/8/layout/hProcess7"/>
    <dgm:cxn modelId="{B55C5BFC-08FD-4ECB-924D-8772787BFDE2}" type="presOf" srcId="{B61B5B26-A424-421F-B61F-76DA235698AF}" destId="{CC88FA82-95E6-4DB9-BDD2-3E371C9B7887}" srcOrd="1" destOrd="0" presId="urn:microsoft.com/office/officeart/2005/8/layout/hProcess7"/>
    <dgm:cxn modelId="{B7EFAF5D-30B0-407E-A07B-EBBE8A92EB0D}" type="presParOf" srcId="{A8E95187-6F7C-4648-9B15-416278EED525}" destId="{E5CAF27E-26D9-49E1-B93A-4B2878D75BD1}" srcOrd="0" destOrd="0" presId="urn:microsoft.com/office/officeart/2005/8/layout/hProcess7"/>
    <dgm:cxn modelId="{024BF2ED-83BB-493C-BE77-AADBD45050C0}" type="presParOf" srcId="{E5CAF27E-26D9-49E1-B93A-4B2878D75BD1}" destId="{1F206899-92B6-4214-918C-B8CB6CB55664}" srcOrd="0" destOrd="0" presId="urn:microsoft.com/office/officeart/2005/8/layout/hProcess7"/>
    <dgm:cxn modelId="{CAFDD4E7-55EF-4D07-956F-BAA3C215D94D}" type="presParOf" srcId="{E5CAF27E-26D9-49E1-B93A-4B2878D75BD1}" destId="{CC88FA82-95E6-4DB9-BDD2-3E371C9B7887}" srcOrd="1" destOrd="0" presId="urn:microsoft.com/office/officeart/2005/8/layout/hProcess7"/>
    <dgm:cxn modelId="{A6DA9471-7418-4DEB-8600-2162048DD05B}" type="presParOf" srcId="{E5CAF27E-26D9-49E1-B93A-4B2878D75BD1}" destId="{80813B35-4048-4AE5-A299-85C5D64B1828}" srcOrd="2" destOrd="0" presId="urn:microsoft.com/office/officeart/2005/8/layout/hProcess7"/>
    <dgm:cxn modelId="{31B44643-C63F-4B8E-AB91-B7F46F0DACA4}" type="presParOf" srcId="{A8E95187-6F7C-4648-9B15-416278EED525}" destId="{9E35697C-114E-46DF-A5D8-A5A6B91AFE81}" srcOrd="1" destOrd="0" presId="urn:microsoft.com/office/officeart/2005/8/layout/hProcess7"/>
    <dgm:cxn modelId="{C8EB6FF2-F221-424D-A929-8821731AF794}" type="presParOf" srcId="{A8E95187-6F7C-4648-9B15-416278EED525}" destId="{F8EEEAB6-86BA-47FB-BA91-39B7D5E182FE}" srcOrd="2" destOrd="0" presId="urn:microsoft.com/office/officeart/2005/8/layout/hProcess7"/>
    <dgm:cxn modelId="{61BB1E69-D699-47EC-AA2E-C0545B704AD2}" type="presParOf" srcId="{F8EEEAB6-86BA-47FB-BA91-39B7D5E182FE}" destId="{70A5E2ED-62AC-42F3-8AD8-E21E397369FE}" srcOrd="0" destOrd="0" presId="urn:microsoft.com/office/officeart/2005/8/layout/hProcess7"/>
    <dgm:cxn modelId="{9DC658C9-D2B3-4589-A8B6-FFA9B272F4B4}" type="presParOf" srcId="{F8EEEAB6-86BA-47FB-BA91-39B7D5E182FE}" destId="{A61F3B41-771E-4E3C-B255-11754E2B2B81}" srcOrd="1" destOrd="0" presId="urn:microsoft.com/office/officeart/2005/8/layout/hProcess7"/>
    <dgm:cxn modelId="{52259192-2FC6-4C0F-97FC-6DDA643E74A5}" type="presParOf" srcId="{F8EEEAB6-86BA-47FB-BA91-39B7D5E182FE}" destId="{C7BBC8F9-6143-40C1-AC29-7385AA91772D}" srcOrd="2" destOrd="0" presId="urn:microsoft.com/office/officeart/2005/8/layout/hProcess7"/>
    <dgm:cxn modelId="{A19A16B5-20E3-484A-9B04-3AA40F1071E8}" type="presParOf" srcId="{A8E95187-6F7C-4648-9B15-416278EED525}" destId="{9F6F6333-D277-4C7F-8766-0F74C58D1D14}" srcOrd="3" destOrd="0" presId="urn:microsoft.com/office/officeart/2005/8/layout/hProcess7"/>
    <dgm:cxn modelId="{C96AA69A-743C-4220-895A-BAD74282760A}" type="presParOf" srcId="{A8E95187-6F7C-4648-9B15-416278EED525}" destId="{B98653C7-5B59-4D3C-BC9C-46A4672B8B21}" srcOrd="4" destOrd="0" presId="urn:microsoft.com/office/officeart/2005/8/layout/hProcess7"/>
    <dgm:cxn modelId="{0B7A5B52-256A-4553-B153-DA3CB1B0AE84}" type="presParOf" srcId="{B98653C7-5B59-4D3C-BC9C-46A4672B8B21}" destId="{0A554070-6B5F-4115-95BF-8B9357A99CD7}" srcOrd="0" destOrd="0" presId="urn:microsoft.com/office/officeart/2005/8/layout/hProcess7"/>
    <dgm:cxn modelId="{D9F6BF55-F862-4C5B-A67B-38A720872CAC}" type="presParOf" srcId="{B98653C7-5B59-4D3C-BC9C-46A4672B8B21}" destId="{B469B408-E6EE-4AE7-AC1A-CFD10353ED1D}" srcOrd="1" destOrd="0" presId="urn:microsoft.com/office/officeart/2005/8/layout/hProcess7"/>
    <dgm:cxn modelId="{97F0B908-DF3E-4F7B-A3D6-8AE61B419ED3}" type="presParOf" srcId="{B98653C7-5B59-4D3C-BC9C-46A4672B8B21}" destId="{FF6EA738-5C07-4D9E-B8F3-19720CD2DF18}" srcOrd="2" destOrd="0" presId="urn:microsoft.com/office/officeart/2005/8/layout/hProcess7"/>
    <dgm:cxn modelId="{8E82A865-5435-46FE-B84F-F517E27E141D}" type="presParOf" srcId="{A8E95187-6F7C-4648-9B15-416278EED525}" destId="{7B625E2D-EA5A-43E6-B23A-530C1398210A}" srcOrd="5" destOrd="0" presId="urn:microsoft.com/office/officeart/2005/8/layout/hProcess7"/>
    <dgm:cxn modelId="{0581D79E-D26C-4B6D-B688-DAF2C8CBB46C}" type="presParOf" srcId="{A8E95187-6F7C-4648-9B15-416278EED525}" destId="{D8A63F33-0C62-42F2-9047-34F19615320E}" srcOrd="6" destOrd="0" presId="urn:microsoft.com/office/officeart/2005/8/layout/hProcess7"/>
    <dgm:cxn modelId="{DBCD0FBA-8EF1-437A-8B0A-49B565833974}" type="presParOf" srcId="{D8A63F33-0C62-42F2-9047-34F19615320E}" destId="{14CA1A37-ABB5-42AC-B900-89AA25847870}" srcOrd="0" destOrd="0" presId="urn:microsoft.com/office/officeart/2005/8/layout/hProcess7"/>
    <dgm:cxn modelId="{C493F7E3-89B7-45D6-9193-E92F911FCFE0}" type="presParOf" srcId="{D8A63F33-0C62-42F2-9047-34F19615320E}" destId="{E1DAB7A7-A152-4976-B2EA-B925E27C0BE6}" srcOrd="1" destOrd="0" presId="urn:microsoft.com/office/officeart/2005/8/layout/hProcess7"/>
    <dgm:cxn modelId="{F9617B4E-D520-4E15-8248-14DE3A6C90CE}" type="presParOf" srcId="{D8A63F33-0C62-42F2-9047-34F19615320E}" destId="{1E31F638-A59C-4798-9FE9-B0FFD2AB1D28}" srcOrd="2" destOrd="0" presId="urn:microsoft.com/office/officeart/2005/8/layout/hProcess7"/>
    <dgm:cxn modelId="{286CCD83-9A72-4A32-9BCE-BC5B5CB7334A}" type="presParOf" srcId="{A8E95187-6F7C-4648-9B15-416278EED525}" destId="{079F2324-2943-468B-BC54-AE1299E84568}" srcOrd="7" destOrd="0" presId="urn:microsoft.com/office/officeart/2005/8/layout/hProcess7"/>
    <dgm:cxn modelId="{CCB4C45B-5C1C-44D9-9764-9015479FA07E}" type="presParOf" srcId="{A8E95187-6F7C-4648-9B15-416278EED525}" destId="{CDF3FD33-1CCA-4DAF-88CB-5BA0A929F305}" srcOrd="8" destOrd="0" presId="urn:microsoft.com/office/officeart/2005/8/layout/hProcess7"/>
    <dgm:cxn modelId="{B7678E44-1FCB-4941-BC15-CD5D29BA4F8F}" type="presParOf" srcId="{CDF3FD33-1CCA-4DAF-88CB-5BA0A929F305}" destId="{039A4C32-47AC-4E06-8303-0F8E7D3AF267}" srcOrd="0" destOrd="0" presId="urn:microsoft.com/office/officeart/2005/8/layout/hProcess7"/>
    <dgm:cxn modelId="{C0C13C48-7C40-48C4-99EF-6FA50EFE2D33}" type="presParOf" srcId="{CDF3FD33-1CCA-4DAF-88CB-5BA0A929F305}" destId="{968E3A66-ED3E-46C8-B667-33B534A81330}" srcOrd="1" destOrd="0" presId="urn:microsoft.com/office/officeart/2005/8/layout/hProcess7"/>
    <dgm:cxn modelId="{DAE7A5B7-E47E-4C0D-9E77-8E2315EA6471}" type="presParOf" srcId="{CDF3FD33-1CCA-4DAF-88CB-5BA0A929F305}" destId="{F34FB9BA-D639-4A0A-9BDE-84800AFE05F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6899-92B6-4214-918C-B8CB6CB55664}">
      <dsp:nvSpPr>
        <dsp:cNvPr id="0" name=""/>
        <dsp:cNvSpPr/>
      </dsp:nvSpPr>
      <dsp:spPr>
        <a:xfrm>
          <a:off x="0" y="0"/>
          <a:ext cx="2967021" cy="1144312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172465" y="172465"/>
        <a:ext cx="938335" cy="593404"/>
      </dsp:txXfrm>
    </dsp:sp>
    <dsp:sp modelId="{80813B35-4048-4AE5-A299-85C5D64B1828}">
      <dsp:nvSpPr>
        <dsp:cNvPr id="0" name=""/>
        <dsp:cNvSpPr/>
      </dsp:nvSpPr>
      <dsp:spPr>
        <a:xfrm>
          <a:off x="593404" y="0"/>
          <a:ext cx="2210430" cy="114431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404" y="0"/>
        <a:ext cx="2210430" cy="1144312"/>
      </dsp:txXfrm>
    </dsp:sp>
    <dsp:sp modelId="{0A554070-6B5F-4115-95BF-8B9357A99CD7}">
      <dsp:nvSpPr>
        <dsp:cNvPr id="0" name=""/>
        <dsp:cNvSpPr/>
      </dsp:nvSpPr>
      <dsp:spPr>
        <a:xfrm>
          <a:off x="3071556" y="0"/>
          <a:ext cx="2967021" cy="1144312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2899090" y="172465"/>
        <a:ext cx="938335" cy="593404"/>
      </dsp:txXfrm>
    </dsp:sp>
    <dsp:sp modelId="{A61F3B41-771E-4E3C-B255-11754E2B2B81}">
      <dsp:nvSpPr>
        <dsp:cNvPr id="0" name=""/>
        <dsp:cNvSpPr/>
      </dsp:nvSpPr>
      <dsp:spPr>
        <a:xfrm rot="5400000">
          <a:off x="3002318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EA738-5C07-4D9E-B8F3-19720CD2DF18}">
      <dsp:nvSpPr>
        <dsp:cNvPr id="0" name=""/>
        <dsp:cNvSpPr/>
      </dsp:nvSpPr>
      <dsp:spPr>
        <a:xfrm>
          <a:off x="3664960" y="0"/>
          <a:ext cx="2210430" cy="114431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sp:txBody>
      <dsp:txXfrm>
        <a:off x="3664960" y="0"/>
        <a:ext cx="2210430" cy="1144312"/>
      </dsp:txXfrm>
    </dsp:sp>
    <dsp:sp modelId="{039A4C32-47AC-4E06-8303-0F8E7D3AF267}">
      <dsp:nvSpPr>
        <dsp:cNvPr id="0" name=""/>
        <dsp:cNvSpPr/>
      </dsp:nvSpPr>
      <dsp:spPr>
        <a:xfrm>
          <a:off x="6142423" y="0"/>
          <a:ext cx="2967021" cy="1144312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5969957" y="172465"/>
        <a:ext cx="938335" cy="593404"/>
      </dsp:txXfrm>
    </dsp:sp>
    <dsp:sp modelId="{E1DAB7A7-A152-4976-B2EA-B925E27C0BE6}">
      <dsp:nvSpPr>
        <dsp:cNvPr id="0" name=""/>
        <dsp:cNvSpPr/>
      </dsp:nvSpPr>
      <dsp:spPr>
        <a:xfrm rot="5400000">
          <a:off x="6073185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FB9BA-D639-4A0A-9BDE-84800AFE05FF}">
      <dsp:nvSpPr>
        <dsp:cNvPr id="0" name=""/>
        <dsp:cNvSpPr/>
      </dsp:nvSpPr>
      <dsp:spPr>
        <a:xfrm>
          <a:off x="6735827" y="0"/>
          <a:ext cx="2210430" cy="114431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sp:txBody>
      <dsp:txXfrm>
        <a:off x="6735827" y="0"/>
        <a:ext cx="2210430" cy="1144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ru-RU" smtClean="0"/>
              <a:t>03.07.2024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ru-RU" smtClean="0"/>
              <a:t>03.07.2024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932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497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069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229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876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268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878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208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483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704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03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565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54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616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84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082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657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38A6F-5F23-4212-94E6-3E0DABA3AD86}" type="datetime1">
              <a:rPr lang="ru-RU" smtClean="0"/>
              <a:t>03.07.2024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29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F79DC-0EF0-4CB5-87EF-1976E75E0784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41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6FD8F-9B9D-411A-95CB-F072297D577B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04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84C25-6C60-40C5-AEDA-6C63997676DD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31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28AA-2DB7-4FE0-8018-670DC5E560A7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19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6FE9-8325-48FE-BA15-1CDC752014DC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6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E6156-81CD-4066-94E6-6B6A0ACC4BED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3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F3FC-52A0-4CE6-BBAE-B59D5542EA64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8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66F7-77C0-42B1-AF8C-7360FE51BBFB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15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7B23C76-20EE-4266-AAF1-45BE8490E75E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99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4A065-558E-48AC-A2C4-23C2E94E3D2B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20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1EF79D3-B939-4B7E-99CF-475D83D6789D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Тэматычная класная гадзіна «Радаўнiца» Мурашка Н.У., Шылава А.С.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77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8801.qHUcbrjT1iZQc98mhAsmJlrTLGNDUKftaK1H5gtAi8N7_oSmY5GZp2Q2fpOFhvvJpGlauTMFwbwxjgzcof6_Iw.6db59cf43722ac295a2d10fb655c30332fc2f76d&amp;uuid=&amp;state=tid_Wvm4RM28ca_MiO4Ne9osTPtpHS9wicjEF5X7fRziVPIHCd9FyQ,,&amp;data=UlNrNmk5WktYejY4cHFySjRXSWhXSG1CVzBneFQ5cGs2RXpKSmVWS09DSjBOcDNibm8yY0xMRzZfTVBtNnpjRkZuUkRBaGM4QlpGMTNoOTV6bzFPZXRuZUMxSU5FTjhlSG9jcEZpNk5KekdlVHlqaXlaSnYyQSws&amp;sign=bfcca82e86cc3217c656a9349bb5ac6d&amp;keyno=0&amp;b64e=2&amp;l10n=ru" TargetMode="External"/><Relationship Id="rId13" Type="http://schemas.openxmlformats.org/officeDocument/2006/relationships/hyperlink" Target="http://yandex.by/clck/jsredir?from=yandex.by;images/search;images;;&amp;text=&amp;etext=8799.w-_AZ5hiMCOCMqZ8i9OUmf4CPjDyQ6cItNB8kHUA1F2betIaMYlgN74lSEuVfbimM94opOpHK9R2YDFp_YTtqg.ac487fbc7af39593c2ca2a697c83d3d4be791f3b&amp;uuid=&amp;state=tid_Wvm4RM28ca_MiO4Ne9osTPtpHS9wicjEF5X7fRziVPIHCd9FyQ,,&amp;data=UlNrNmk5WktYejY4cHFySjRXSWhXQmF5eFEyZGRyb3NmcGM0Mjk0R2hiNXVIS1dobHZYNTdyWWZFZGU4c1lnN19CS2tmLTMwNDkyUTZZQTNoZzVyOTRCZXhqRTVmWUd5aFpuVWY5d3llYVRUUjlpdlBCQnN4UnJDWDhvM01UR1ZESXVwR1NxMEhObDZXQV9feG5CWmRZQVlXVkFfaTJrS2IyRzh5aXhhVGF1YWsxSXpiSm9NTlEsLA,,&amp;sign=855737808610314b0120ae861238f537&amp;keyno=0&amp;b64e=2&amp;l10n=ru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yandex.by/clck/jsredir?from=yandex.by;images/search;images;;&amp;text=&amp;etext=8801.CePNUTbey6lKxD8SqISCPeCn4UP42alspQAYLq2ENzWCPTZ1GWFhB415xnC75eaEmWn6dBImbNeAVYsvW0oJMQ.c814fff0dc5c734043fc56bb8c0dfcdd43e61671&amp;uuid=&amp;state=tid_Wvm4RM28ca_MiO4Ne9osTPtpHS9wicjEF5X7fRziVPIHCd9FyQ,,&amp;data=UlNrNmk5WktYejY4cHFySjRXSWhXSG1CVzBneFQ5cGttZnVzdk1aZVJPbzhMTG9kLUdOTGhYaWswVmlKaGNxWkdIMlM2V051RU1KRFdrcG1WTXl0S251eC1rOEFpQ2wyaTRpRmJOR0F6S2tKMEFTN3pPUkV4USws&amp;sign=f67bb8e72c072f5018145b2fee1c2121&amp;keyno=0&amp;b64e=2&amp;l10n=ru" TargetMode="External"/><Relationship Id="rId12" Type="http://schemas.openxmlformats.org/officeDocument/2006/relationships/hyperlink" Target="http://yandex.by/clck/jsredir?from=yandex.by;images/search;images;;&amp;text=&amp;etext=8801.XX4qzNzGJleJjsqfqhjUmmnNz9m7PPqb1IcZ5_jd26SJ8ZO-ie3Gh5kq9uVLwB-QjWHuMtsH8wMysPHf7oCUaPdRT-9SgOmTFq-j8gRFGQk.4ad521278179954e685db34a133d8b90e4fb2311&amp;uuid=&amp;state=tid_Wvm4RM28ca_MiO4Ne9osTPtpHS9wicjEF5X7fRziVPIHCd9FyQ,,&amp;data=UlNrNmk5WktYejY4cHFySjRXSWhXUEF6N2MwT1VrMXl1OTNYXzZwdy13MktpejAwdzRLdmNQb3VKNFRIenBSTVBic29EbTlpdzFLTGdQWGJjaHQyek52cF9Mdm5vcG1HZmMzWF9BVUpxOW53eTR6TGtZZmhMUTFrUV9wbDZZMU1icEJFLXJudEMwS09pRVRtWmZEdnRmT3hkX1FRN283TDFiNU1PemtId1JpNlh2OUMwTXpQX3d3WlVEdVh4WHZuX0xXV2FsLVlpM2hVQmlabEFxZ2M1dyws&amp;sign=61272e0775202b007c79b0eeb5df169b&amp;keyno=0&amp;b64e=2&amp;l10n=ru" TargetMode="External"/><Relationship Id="rId2" Type="http://schemas.openxmlformats.org/officeDocument/2006/relationships/notesSlide" Target="../notesSlides/notesSlide17.xml"/><Relationship Id="rId16" Type="http://schemas.openxmlformats.org/officeDocument/2006/relationships/hyperlink" Target="https://vk.com/@prosti7x70-pashalnye-rasskazy-vika-s-bezymyank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andex.by/clck/jsredir?from=yandex.by;images/search;images;;&amp;text=&amp;etext=8801.yB4Nn93Lr60V6KwCSotKXnsm86vFbBX20G_YC9fXZVeHvCsNLm-E798tlRuvluMZHPIWrdkR1EJAnzCoG8hkhgL9wSQC9OjO-a2jZM-l8NE.c019c7d3342c5528cfb3a0b66247c7781de69a65&amp;uuid=&amp;state=tid_Wvm4RM28ca_MiO4Ne9osTPtpHS9wicjEF5X7fRziVPIHCd9FyQ,,&amp;data=UlNrNmk5WktYejY4cHFySjRXSWhXQkpNNUNHWjB3S1FyQkJWeXhRYllmOUk0ZW8yLTdaakVTRWs0ZHVFQXZ6cmd3YWJjVHEzVk1NYnlXUnFRbURmYUZubEVtX3VHQ2p6N085UkdZY1BrTm1NaWRoTTBLQXhEUHpyVWFRU2UzVG5YR2FnSzlzSGRRSmZhOThOTDdJT3ozV09DMVpBTV8xaVFJQXMwY0paeV90Y2EyN2U5VkxhMkloNFZaUlhPTkFVMHZpR2MxdHVxd0prd1MydzYtc2FYcUFNcU5HQklRQUdVYjZmcGJEMnplTTZIZmF4bGZoOU4wWW1oSnliOWNVTmpLa2ZZeFFnd1cxNUlOTjBkZWphMHhhMk9GU216R2hh&amp;sign=fa1ede7ec084b9e453340c072985dec7&amp;keyno=0&amp;b64e=2&amp;l10n=ru" TargetMode="External"/><Relationship Id="rId11" Type="http://schemas.openxmlformats.org/officeDocument/2006/relationships/hyperlink" Target="https://infourok.ru/prezentaciya-k-folklornomu-prazdniku-svetlaya-pasha-860817.html" TargetMode="External"/><Relationship Id="rId5" Type="http://schemas.openxmlformats.org/officeDocument/2006/relationships/hyperlink" Target="http://www.babyblog.ru/" TargetMode="External"/><Relationship Id="rId15" Type="http://schemas.openxmlformats.org/officeDocument/2006/relationships/hyperlink" Target="https://art.biblioclub.ru/picture_73193_osvyaschenie_kulichey/" TargetMode="External"/><Relationship Id="rId10" Type="http://schemas.openxmlformats.org/officeDocument/2006/relationships/hyperlink" Target="http://yandex.by/clck/jsredir?from=yandex.by;images/search;images;;&amp;text=&amp;etext=8801.vshAKj8CdzWnoe4vksBiv0yd6iV4emjYPBlszKfXAQ9rP7C4jE5cHTsGidmqfMnHxh9AA05KFqKi2c62FnU_RraLmBCSOORXtbfHD-Seo5E.ba84bd070ec40188ea4c662c692414da99a8f5d3&amp;uuid=&amp;state=tid_Wvm4RM28ca_MiO4Ne9osTPtpHS9wicjEF5X7fRziVPIHCd9FyQ,,&amp;data=UlNrNmk5WktYejY4cHFySjRXSWhXTWRwNjROVUR3SGZ4d0ZxNlBTblBJdUdvRnZUTTVoTXdhMUZlTFpfOXBMQXBsYnJxbU9rT3hiSWJEdDNWNHFXWEdkYlNtR08zZTlvQmFKcUNrOWRnUVRsWXlLRlFsN2dUWnFYOTFRNU1iUkdLc0pwanFpaUJYb0tWOGRxWTNEVTRwUUxlaWNqWVFreg,,&amp;sign=1d1d43af0f662f2e66e41e746adc6d77&amp;keyno=0&amp;b64e=2&amp;l10n=ru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yandex.by/clck/jsredir?from=yandex.by;images/search;images;;&amp;text=&amp;etext=8801.IOTSsv1e6WGh2d5ziG5b506imWCVhGU0DhVRnAMx7ZOK7Bqjj0psy7HXjnFNLZZHhpHd0LACcMhm70fgTiDfqw.491eea7979910ecb22060ae89d92a47e81045607&amp;uuid=&amp;state=tid_Wvm4RM28ca_MiO4Ne9osTPtpHS9wicjEF5X7fRziVPIHCd9FyQ,,&amp;data=UlNrNmk5WktYejY4cHFySjRXSWhXTWFXdG8xZkJxRFR1Nk9MTl84bTRKWElENTkyRFB6dTVGTjVWdlZMQ2VHRTd2emIwYWMzWEQwV2ZmaVZ4VjV4TGVaMEhEQ1lvSnhSaVg4aTFQby1JVzV1YXNXdGFKOEUtMlBwQUtvNmpJbHBOS3UyRHNRT0RVcUZqZzlwMEJzMWxUaUEyV0lFN0doRA,,&amp;sign=af26327bd8a17fac45590cbafacc7fa7&amp;keyno=0&amp;b64e=2&amp;l10n=ru" TargetMode="External"/><Relationship Id="rId14" Type="http://schemas.openxmlformats.org/officeDocument/2006/relationships/hyperlink" Target="https://zakroiteduet.ru/4841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andex.by/clck/jsredir?from=yandex.by;images/search;images;;&amp;text=&amp;etext=8801.yB4Nn93Lr60V6KwCSotKXnsm86vFbBX20G_YC9fXZVeHvCsNLm-E798tlRuvluMZHPIWrdkR1EJAnzCoG8hkhgL9wSQC9OjO-a2jZM-l8NE.c019c7d3342c5528cfb3a0b66247c7781de69a65&amp;uuid=&amp;state=tid_Wvm4RM28ca_MiO4Ne9osTPtpHS9wicjEF5X7fRziVPIHCd9FyQ,,&amp;data=UlNrNmk5WktYejY4cHFySjRXSWhXQkpNNUNHWjB3S1FyQkJWeXhRYllmOUk0ZW8yLTdaakVTRWs0ZHVFQXZ6cmd3YWJjVHEzVk1NYnlXUnFRbURmYUZubEVtX3VHQ2p6N085UkdZY1BrTm1NaWRoTTBLQXhEUHpyVWFRU2UzVG5YR2FnSzlzSGRRSmZhOThOTDdJT3ozV09DMVpBTV8xaVFJQXMwY0paeV90Y2EyN2U5VkxhMkloNFZaUlhPTkFVMHZpR2MxdHVxd0prd1MydzYtc2FYcUFNcU5HQklRQUdVYjZmcGJEMnplTTZIZmF4bGZoOU4wWW1oSnliOWNVTmpLa2ZZeFFnd1cxNUlOTjBkZWphMHhhMk9GU216R2hh&amp;sign=fa1ede7ec084b9e453340c072985dec7&amp;keyno=0&amp;b64e=2&amp;l10n=ru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297" y="0"/>
            <a:ext cx="1726324" cy="685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46592" y="298690"/>
            <a:ext cx="0" cy="12753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1624" y="197707"/>
            <a:ext cx="24802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3380" y="298690"/>
            <a:ext cx="1636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924090" y="1385049"/>
            <a:ext cx="7879976" cy="1966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5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 </a:t>
            </a:r>
          </a:p>
          <a:p>
            <a:pPr algn="ctr"/>
            <a:r>
              <a:rPr lang="be-BY" sz="5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цi Наўскi Вялiкдзень»</a:t>
            </a:r>
            <a:endParaRPr lang="ru-RU" sz="55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5" y="2215276"/>
            <a:ext cx="6383717" cy="465213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6426312" y="4182135"/>
            <a:ext cx="4010110" cy="2381136"/>
          </a:xfrm>
        </p:spPr>
        <p:txBody>
          <a:bodyPr/>
          <a:lstStyle/>
          <a:p>
            <a:pPr algn="l"/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be-BY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</a:p>
          <a:p>
            <a:pPr algn="l"/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pPr algn="l"/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163" y="5065192"/>
            <a:ext cx="11507822" cy="635216"/>
          </a:xfrm>
        </p:spPr>
        <p:txBody>
          <a:bodyPr/>
          <a:lstStyle/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Нашы продкi верылi, што душы памерлых у гэты дзень чуюць iх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8" b="19558"/>
          <a:stretch>
            <a:fillRect/>
          </a:stretch>
        </p:blipFill>
        <p:spPr>
          <a:xfrm>
            <a:off x="0" y="0"/>
            <a:ext cx="12191985" cy="4915076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3C41A8A7-63D1-4BB0-B3B0-08A0E2FE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326295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1" y="0"/>
            <a:ext cx="1870415" cy="68580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flipH="1">
            <a:off x="3401803" y="6305204"/>
            <a:ext cx="495203" cy="39798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121960" y="320039"/>
            <a:ext cx="3870880" cy="7380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5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5000" b="1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301" y="1948287"/>
            <a:ext cx="388946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Радаўнiцу </a:t>
            </a:r>
          </a:p>
          <a:p>
            <a:r>
              <a:rPr lang="be-BY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абеду пашуць,</a:t>
            </a:r>
          </a:p>
          <a:p>
            <a:r>
              <a:rPr lang="be-BY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 абедзе плачуць, </a:t>
            </a:r>
          </a:p>
          <a:p>
            <a:r>
              <a:rPr lang="be-BY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 вечару скачуць»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00" y="696989"/>
            <a:ext cx="5905257" cy="5152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96" y="3855578"/>
            <a:ext cx="2248113" cy="2847610"/>
          </a:xfrm>
          <a:prstGeom prst="rect">
            <a:avLst/>
          </a:prstGeom>
        </p:spPr>
      </p:pic>
      <p:sp>
        <p:nvSpPr>
          <p:cNvPr id="13" name="Нижний колонтитул 2">
            <a:extLst>
              <a:ext uri="{FF2B5EF4-FFF2-40B4-BE49-F238E27FC236}">
                <a16:creationId xmlns:a16="http://schemas.microsoft.com/office/drawing/2014/main" id="{6FAD266C-8EA7-43FB-9474-1CE19C382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3300" y="6321633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2811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986986" y="878025"/>
            <a:ext cx="5543542" cy="98455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0" y="258105"/>
            <a:ext cx="2857674" cy="1660880"/>
          </a:xfrm>
          <a:prstGeom prst="rect">
            <a:avLst/>
          </a:prstGeom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966576913"/>
              </p:ext>
            </p:extLst>
          </p:nvPr>
        </p:nvGraphicFramePr>
        <p:xfrm>
          <a:off x="678004" y="2349550"/>
          <a:ext cx="9110134" cy="1144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1076498" y="2419126"/>
            <a:ext cx="1479719" cy="10583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4233227" y="2392514"/>
            <a:ext cx="1479719" cy="10583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7318240" y="2419125"/>
            <a:ext cx="1479719" cy="105838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08773" y="3673453"/>
            <a:ext cx="3254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канвертах: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2803044" y="4661039"/>
            <a:ext cx="6985094" cy="1190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тэкст з апісаннем гульнi 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Нижний колонтитул 2">
            <a:extLst>
              <a:ext uri="{FF2B5EF4-FFF2-40B4-BE49-F238E27FC236}">
                <a16:creationId xmlns:a16="http://schemas.microsoft.com/office/drawing/2014/main" id="{826ED706-1CEA-49D9-A7CB-6624E942D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377477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pic>
        <p:nvPicPr>
          <p:cNvPr id="17" name="Объект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082" y="210661"/>
            <a:ext cx="2797095" cy="1625672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579175" y="482016"/>
            <a:ext cx="5543542" cy="99352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927" y="1492616"/>
            <a:ext cx="929126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Прачытаць тэкст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Разабрацца як трэба гуляць у гульню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Узяць патрэбны набор рэчаў для гульнi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Падрыхтаваць расказ для класа: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35734" y="4248956"/>
            <a:ext cx="661705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Font typeface="+mj-lt"/>
              <a:buAutoNum type="arabicPeriod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называецца гульня?</a:t>
            </a:r>
          </a:p>
          <a:p>
            <a:pPr marL="742950" lvl="0" indent="-742950" fontAlgn="base">
              <a:buFont typeface="+mj-lt"/>
              <a:buAutoNum type="arabicPeriod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 патрэбна для гульнi?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 fontAlgn="base">
              <a:buFont typeface="+mj-lt"/>
              <a:buAutoNum type="arabicPeriod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у яе гуляць?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Нижний колонтитул 2">
            <a:extLst>
              <a:ext uri="{FF2B5EF4-FFF2-40B4-BE49-F238E27FC236}">
                <a16:creationId xmlns:a16="http://schemas.microsoft.com/office/drawing/2014/main" id="{773FDC73-D559-4D8C-9116-49E7B82A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52243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8063" y="208834"/>
            <a:ext cx="97710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be-BY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  Гульня называецца «</a:t>
            </a:r>
            <a:r>
              <a:rPr lang="be-BY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бiткi</a:t>
            </a:r>
            <a:r>
              <a:rPr lang="be-BY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863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гульнi нам патрэбны 2 яйкi.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19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Перад бiццём яек трэба крыху «патаргавацца».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8630" indent="449580" algn="just" fontAlgn="base">
              <a:spcAft>
                <a:spcPts val="0"/>
              </a:spcAft>
            </a:pPr>
            <a:r>
              <a:rPr lang="be-BY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 што, будзем бiцца?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8630"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 цябе яйка не залiтае смалой?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8630"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Не! Трымай, буду бiць!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8630"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Нее, ты першы трымай, а потым я.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Пасля торгу адзiн з удзельнiкаў б’е па яйку другога ўдзельнiка. </a:t>
            </a:r>
          </a:p>
          <a:p>
            <a:pPr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Той, чыё яйка пабiлася, аддае бiтае яйка пераможцу. </a:t>
            </a:r>
          </a:p>
          <a:p>
            <a:pPr indent="449580" algn="just" fontAlgn="base">
              <a:spcAft>
                <a:spcPts val="0"/>
              </a:spcAft>
            </a:pP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Перамагае ў гульне той, у каго больш за ўciх яек.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1DEB0C62-0207-4FF2-8893-7B3ECF77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42188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8062" y="208834"/>
            <a:ext cx="96527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be-BY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     </a:t>
            </a:r>
            <a:r>
              <a:rPr lang="be-BY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Гульня называецца «Качанне яек».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be-BY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гульнi нам патрэбны невялiкая драўляная дошчачка, пенал i два яйкi.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падлогу кладуць дошчачку.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Пад яе падкладаюць з аднаго боку пенал, каб атрымалася горка.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 горкi пускаюць яйкi.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Калi яйка аднаго ўдзельнiка задзене пад час руху яйка папярэдняга ўдзельнiка, то яго гаспадар забiрае «збiтае» яйка.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Удзельнiкi гуляюць па чарзе.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Перамагае ў гульне той, у каго больш за ўciх яек.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D7C4D422-9EBD-4194-8538-307A4574E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14194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8062" y="208834"/>
            <a:ext cx="96527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be-BY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      </a:t>
            </a:r>
            <a:r>
              <a:rPr lang="be-BY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Гульня  называецца «На паляўнiчы спрынт».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be-BY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гульнi нам патрэбны 2 яйкi, лыжка i хустка.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Удзельнiку завязваюць хусткай вочы i даюць у рукi лыжку. </a:t>
            </a:r>
          </a:p>
          <a:p>
            <a:pPr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стол кладуць яйка. </a:t>
            </a:r>
          </a:p>
          <a:p>
            <a:pPr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Удзельнiк павiнен з трох разоў лыжкай трапiць па яйку. </a:t>
            </a:r>
          </a:p>
          <a:p>
            <a:pPr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Той, хто трапляе лыжкай па яйку, забiрае яйка сабе. </a:t>
            </a:r>
          </a:p>
          <a:p>
            <a:pPr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Удзельнiкi гуляюць па чарзе. </a:t>
            </a:r>
          </a:p>
          <a:p>
            <a:pPr algn="just" fontAlgn="base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Перамагае ў гульне той, хто змог трапiць лыжкай па яйку.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51EA3956-9968-40F5-8F16-A1DF5A43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4364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95148" y="394917"/>
            <a:ext cx="8911687" cy="106479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71494" y="1783633"/>
            <a:ext cx="9719148" cy="3777622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 новага вы даведалiся?</a:t>
            </a:r>
          </a:p>
          <a:p>
            <a:pPr marL="0" indent="0" algn="just" fontAlgn="base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Якія цяжкасці вы адчувалі, калi працавалi разам?</a:t>
            </a:r>
          </a:p>
          <a:p>
            <a:pPr marL="0" indent="0" algn="just" fontAlgn="base">
              <a:buNone/>
            </a:pPr>
            <a:endParaRPr lang="be-BY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 вам спадабалася больш за ўсё?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0C37F04E-5861-471E-8C99-B9363DB4D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329788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39136" y="515772"/>
            <a:ext cx="8911687" cy="20868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 за актыўны ўдзел </a:t>
            </a:r>
            <a:br>
              <a:rPr lang="ru-RU" sz="60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і сумесную працу 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392081" y="4878981"/>
            <a:ext cx="4678939" cy="70482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Calibri" panose="020F0502020204030204" pitchFamily="34" charset="0"/>
              <a:buNone/>
            </a:pPr>
            <a:r>
              <a:rPr lang="ru-RU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сустрэч!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11" y="2868398"/>
            <a:ext cx="3713018" cy="21510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5" y="1510850"/>
            <a:ext cx="4192387" cy="4410025"/>
          </a:xfrm>
          <a:prstGeom prst="rect">
            <a:avLst/>
          </a:prstGeom>
        </p:spPr>
      </p:pic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id="{93BB7B44-F9BA-41C8-9B72-9A8B97B2C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73747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39136" y="515772"/>
            <a:ext cx="8911687" cy="20868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3356" y="2180924"/>
            <a:ext cx="2099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www.babyblog.ru</a:t>
            </a:r>
            <a:endParaRPr lang="ru-RU" dirty="0"/>
          </a:p>
        </p:txBody>
      </p:sp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id="{93BB7B44-F9BA-41C8-9B72-9A8B97B2C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A79717-69F7-4D1D-9296-2A502CDCFD38}"/>
              </a:ext>
            </a:extLst>
          </p:cNvPr>
          <p:cNvSpPr/>
          <p:nvPr/>
        </p:nvSpPr>
        <p:spPr>
          <a:xfrm>
            <a:off x="1541926" y="1568785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pinterest.ru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9C320A3-A43A-43A1-A410-DAAACBFC0813}"/>
              </a:ext>
            </a:extLst>
          </p:cNvPr>
          <p:cNvSpPr/>
          <p:nvPr/>
        </p:nvSpPr>
        <p:spPr>
          <a:xfrm>
            <a:off x="1541926" y="2145257"/>
            <a:ext cx="1633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pngindir.com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D1AF22-2857-4805-AA7F-109E40E2313F}"/>
              </a:ext>
            </a:extLst>
          </p:cNvPr>
          <p:cNvSpPr/>
          <p:nvPr/>
        </p:nvSpPr>
        <p:spPr>
          <a:xfrm>
            <a:off x="1541926" y="2755674"/>
            <a:ext cx="1398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pngfly.com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D43A832-86C6-42B8-BFD4-EAF445DDEE5E}"/>
              </a:ext>
            </a:extLst>
          </p:cNvPr>
          <p:cNvSpPr/>
          <p:nvPr/>
        </p:nvSpPr>
        <p:spPr>
          <a:xfrm>
            <a:off x="4430056" y="1245619"/>
            <a:ext cx="2330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DD0000"/>
              </a:solidFill>
              <a:latin typeface="Helvetica" panose="020B0604020202020204" pitchFamily="34" charset="0"/>
              <a:hlinkClick r:id="rId9"/>
            </a:endParaRPr>
          </a:p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9"/>
              </a:rPr>
              <a:t>k-chemu-snitza.ru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9092B2-D4C3-4759-BA03-EB611DECEF79}"/>
              </a:ext>
            </a:extLst>
          </p:cNvPr>
          <p:cNvSpPr/>
          <p:nvPr/>
        </p:nvSpPr>
        <p:spPr>
          <a:xfrm>
            <a:off x="4430056" y="2755674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0"/>
              </a:rPr>
              <a:t>yandex.ru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1B3AE08-B1D8-4767-930F-90B946F407A7}"/>
              </a:ext>
            </a:extLst>
          </p:cNvPr>
          <p:cNvSpPr/>
          <p:nvPr/>
        </p:nvSpPr>
        <p:spPr>
          <a:xfrm>
            <a:off x="7571938" y="1232786"/>
            <a:ext cx="1706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DD0000"/>
              </a:solidFill>
              <a:latin typeface="Helvetica" panose="020B0604020202020204" pitchFamily="34" charset="0"/>
              <a:hlinkClick r:id="rId11"/>
            </a:endParaRPr>
          </a:p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infourok.ru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9F2856E-6564-41B8-993D-3C1DDFB12592}"/>
              </a:ext>
            </a:extLst>
          </p:cNvPr>
          <p:cNvSpPr/>
          <p:nvPr/>
        </p:nvSpPr>
        <p:spPr>
          <a:xfrm>
            <a:off x="7571938" y="2145257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2"/>
              </a:rPr>
              <a:t>liveexpert.ru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37ED8BC-1C12-4F40-9E54-519ED4EB117A}"/>
              </a:ext>
            </a:extLst>
          </p:cNvPr>
          <p:cNvSpPr/>
          <p:nvPr/>
        </p:nvSpPr>
        <p:spPr>
          <a:xfrm>
            <a:off x="7480188" y="2767911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3"/>
              </a:rPr>
              <a:t>madeheart.com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AD2CCB4-8F38-4009-9027-2EE7282270AF}"/>
              </a:ext>
            </a:extLst>
          </p:cNvPr>
          <p:cNvSpPr/>
          <p:nvPr/>
        </p:nvSpPr>
        <p:spPr>
          <a:xfrm>
            <a:off x="1565369" y="3278015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4"/>
              </a:rPr>
              <a:t>zakroiteduet.ru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CECE409-F029-468E-9DA7-6E3F074E07EC}"/>
              </a:ext>
            </a:extLst>
          </p:cNvPr>
          <p:cNvSpPr/>
          <p:nvPr/>
        </p:nvSpPr>
        <p:spPr>
          <a:xfrm>
            <a:off x="4430056" y="332127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5"/>
              </a:rPr>
              <a:t>art.biblioclub.ru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6FDA86C-D15B-4B20-BC90-2F05AC61027B}"/>
              </a:ext>
            </a:extLst>
          </p:cNvPr>
          <p:cNvSpPr/>
          <p:nvPr/>
        </p:nvSpPr>
        <p:spPr>
          <a:xfrm>
            <a:off x="7571938" y="3323583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6"/>
              </a:rPr>
              <a:t>vk.com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38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14637" y="314416"/>
            <a:ext cx="9560073" cy="128089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традыцыяй святкавання Рада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ўн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8" y="1904638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81" y="2869625"/>
            <a:ext cx="1323460" cy="18537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311" y="3788638"/>
            <a:ext cx="2219524" cy="2196908"/>
          </a:xfrm>
          <a:prstGeom prst="rect">
            <a:avLst/>
          </a:prstGeom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2466747" y="1785600"/>
            <a:ext cx="7633260" cy="3621354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адназчаюць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Радаўн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be-BY" sz="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якое дачыненне </a:t>
            </a:r>
            <a:r>
              <a:rPr lang="be-BY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Радаўн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мае да 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Вял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кадня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цца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 вел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кодным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гульням</a:t>
            </a:r>
            <a:r>
              <a:rPr lang="en-US" sz="3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3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64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17930"/>
            <a:ext cx="1726324" cy="632968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915617" y="212144"/>
            <a:ext cx="7431740" cy="960226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Вялiкдзень 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5" y="1416023"/>
            <a:ext cx="3939827" cy="39788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050" y="2325719"/>
            <a:ext cx="2633258" cy="26332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971965" y="1172370"/>
            <a:ext cx="3126625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Дзень веснавого </a:t>
            </a:r>
          </a:p>
          <a:p>
            <a:pPr algn="ctr"/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раўнадзенства</a:t>
            </a:r>
            <a:endParaRPr lang="ru-RU" sz="3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1353" y="5359758"/>
            <a:ext cx="10240269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Вялiкадне  Вялiчка</a:t>
            </a:r>
            <a:r>
              <a:rPr lang="ru-RU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e-BY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  <a:endParaRPr lang="ru-RU" sz="5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2">
            <a:extLst>
              <a:ext uri="{FF2B5EF4-FFF2-40B4-BE49-F238E27FC236}">
                <a16:creationId xmlns:a16="http://schemas.microsoft.com/office/drawing/2014/main" id="{2ADD6674-34BD-4549-B056-D9185C730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75193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818723" y="429341"/>
            <a:ext cx="7431740" cy="960226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7" t="1790" r="-707" b="-1790"/>
          <a:stretch/>
        </p:blipFill>
        <p:spPr>
          <a:xfrm>
            <a:off x="0" y="0"/>
            <a:ext cx="6577928" cy="54939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158385"/>
            <a:ext cx="3746008" cy="51614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636592" y="1940517"/>
            <a:ext cx="4714593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 б’ю, вярба б’е, </a:t>
            </a:r>
          </a:p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тыдзень – Вялiкдзень.</a:t>
            </a:r>
            <a:endParaRPr lang="ru-RU" sz="3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здароў, як вада, </a:t>
            </a:r>
          </a:p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расцi, як вярба!</a:t>
            </a:r>
            <a:endParaRPr lang="ru-RU" sz="3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 на ўвесь год!</a:t>
            </a:r>
            <a:endParaRPr lang="ru-RU" sz="3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8790">
            <a:off x="6446894" y="3538579"/>
            <a:ext cx="2576054" cy="2633300"/>
          </a:xfrm>
          <a:prstGeom prst="rect">
            <a:avLst/>
          </a:prstGeom>
        </p:spPr>
      </p:pic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id="{64DA90AC-7F5F-4430-9029-DB0DDF121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319801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r="17621"/>
          <a:stretch/>
        </p:blipFill>
        <p:spPr>
          <a:xfrm>
            <a:off x="333496" y="967307"/>
            <a:ext cx="3540123" cy="475734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9898" y="5724648"/>
            <a:ext cx="2687852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прыбiралi дом</a:t>
            </a:r>
            <a:endParaRPr lang="ru-RU" sz="3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455787" y="218570"/>
            <a:ext cx="6741460" cy="1366108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Вялiкадня рыхтавалiся старана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00815" y="1940985"/>
            <a:ext cx="3706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Чысты чацвер</a:t>
            </a:r>
            <a:endParaRPr lang="ru-RU" sz="4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531" y="2336738"/>
            <a:ext cx="4034752" cy="403475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2" name="Нижний колонтитул 2">
            <a:extLst>
              <a:ext uri="{FF2B5EF4-FFF2-40B4-BE49-F238E27FC236}">
                <a16:creationId xmlns:a16="http://schemas.microsoft.com/office/drawing/2014/main" id="{4777E69F-6E1A-4590-B3FD-225B7C9CE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14549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64751" y="698439"/>
            <a:ext cx="4256092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0"/>
          <a:stretch/>
        </p:blipFill>
        <p:spPr>
          <a:xfrm>
            <a:off x="192169" y="1843585"/>
            <a:ext cx="3690282" cy="39287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29"/>
          <a:stretch/>
        </p:blipFill>
        <p:spPr>
          <a:xfrm>
            <a:off x="4860662" y="972702"/>
            <a:ext cx="5090161" cy="4536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Нижний колонтитул 2">
            <a:extLst>
              <a:ext uri="{FF2B5EF4-FFF2-40B4-BE49-F238E27FC236}">
                <a16:creationId xmlns:a16="http://schemas.microsoft.com/office/drawing/2014/main" id="{560897C5-18B1-4CD6-A071-541513546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21760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79948" y="240742"/>
            <a:ext cx="5477435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34" y="1844224"/>
            <a:ext cx="3823322" cy="3604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r="9947"/>
          <a:stretch/>
        </p:blipFill>
        <p:spPr>
          <a:xfrm>
            <a:off x="676341" y="1879317"/>
            <a:ext cx="4642324" cy="3677508"/>
          </a:xfrm>
          <a:prstGeom prst="rect">
            <a:avLst/>
          </a:prstGeom>
        </p:spPr>
      </p:pic>
      <p:sp>
        <p:nvSpPr>
          <p:cNvPr id="11" name="Нижний колонтитул 2">
            <a:extLst>
              <a:ext uri="{FF2B5EF4-FFF2-40B4-BE49-F238E27FC236}">
                <a16:creationId xmlns:a16="http://schemas.microsoft.com/office/drawing/2014/main" id="{70DC8B75-4C4D-49C6-A4A7-827C7663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79857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Группа 71"/>
          <p:cNvGrpSpPr/>
          <p:nvPr/>
        </p:nvGrpSpPr>
        <p:grpSpPr>
          <a:xfrm>
            <a:off x="5264820" y="2258742"/>
            <a:ext cx="3602568" cy="2332587"/>
            <a:chOff x="8414005" y="3998957"/>
            <a:chExt cx="2759114" cy="1557207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8414005" y="400681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8811504" y="400838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Скругленный прямоугольник 74"/>
            <p:cNvSpPr/>
            <p:nvPr/>
          </p:nvSpPr>
          <p:spPr>
            <a:xfrm>
              <a:off x="9207426" y="399895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9604925" y="400995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Скругленный прямоугольник 76"/>
            <p:cNvSpPr/>
            <p:nvPr/>
          </p:nvSpPr>
          <p:spPr>
            <a:xfrm>
              <a:off x="9999275" y="399896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10396774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10792696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Скругленный прямоугольник 79"/>
            <p:cNvSpPr/>
            <p:nvPr/>
          </p:nvSpPr>
          <p:spPr>
            <a:xfrm>
              <a:off x="8432860" y="440274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Скругленный прямоугольник 80"/>
            <p:cNvSpPr/>
            <p:nvPr/>
          </p:nvSpPr>
          <p:spPr>
            <a:xfrm>
              <a:off x="8830359" y="440431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Скругленный прямоугольник 81"/>
            <p:cNvSpPr/>
            <p:nvPr/>
          </p:nvSpPr>
          <p:spPr>
            <a:xfrm>
              <a:off x="9226281" y="439488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9623780" y="440587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Скругленный прямоугольник 83"/>
            <p:cNvSpPr/>
            <p:nvPr/>
          </p:nvSpPr>
          <p:spPr>
            <a:xfrm>
              <a:off x="10018130" y="439488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10415629" y="439645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10811551" y="4396456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Скругленный прямоугольник 86"/>
            <p:cNvSpPr/>
            <p:nvPr/>
          </p:nvSpPr>
          <p:spPr>
            <a:xfrm>
              <a:off x="8434428" y="479081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88" name="Скругленный прямоугольник 87"/>
            <p:cNvSpPr/>
            <p:nvPr/>
          </p:nvSpPr>
          <p:spPr>
            <a:xfrm>
              <a:off x="8831927" y="480180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89" name="Скругленный прямоугольник 88"/>
            <p:cNvSpPr/>
            <p:nvPr/>
          </p:nvSpPr>
          <p:spPr>
            <a:xfrm>
              <a:off x="9227849" y="479238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90" name="Скругленный прямоугольник 89"/>
            <p:cNvSpPr/>
            <p:nvPr/>
          </p:nvSpPr>
          <p:spPr>
            <a:xfrm>
              <a:off x="9625348" y="479394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91" name="Скругленный прямоугольник 90"/>
            <p:cNvSpPr/>
            <p:nvPr/>
          </p:nvSpPr>
          <p:spPr>
            <a:xfrm>
              <a:off x="10019698" y="478295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10417197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93" name="Скругленный прямоугольник 92"/>
            <p:cNvSpPr/>
            <p:nvPr/>
          </p:nvSpPr>
          <p:spPr>
            <a:xfrm>
              <a:off x="10813119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8442286" y="519459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95" name="Скругленный прямоугольник 94"/>
            <p:cNvSpPr/>
            <p:nvPr/>
          </p:nvSpPr>
          <p:spPr>
            <a:xfrm>
              <a:off x="8839785" y="5196164"/>
              <a:ext cx="360000" cy="360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96" name="Скругленный прямоугольник 95"/>
            <p:cNvSpPr/>
            <p:nvPr/>
          </p:nvSpPr>
          <p:spPr>
            <a:xfrm>
              <a:off x="9239151" y="519041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Скругленный прямоугольник 96"/>
            <p:cNvSpPr/>
            <p:nvPr/>
          </p:nvSpPr>
          <p:spPr>
            <a:xfrm>
              <a:off x="9646655" y="519198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1" y="0"/>
            <a:ext cx="1870415" cy="68580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flipH="1">
            <a:off x="3401803" y="6305204"/>
            <a:ext cx="495203" cy="39798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121960" y="320039"/>
            <a:ext cx="3870880" cy="7380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5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5000" b="1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794" y="1753978"/>
            <a:ext cx="367921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Радунiца</a:t>
            </a:r>
          </a:p>
          <a:p>
            <a:endParaRPr lang="be-BY" sz="4000" b="1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Радаўнiцкiя </a:t>
            </a:r>
          </a:p>
          <a:p>
            <a:r>
              <a:rPr lang="be-BY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Дзяды</a:t>
            </a:r>
          </a:p>
          <a:p>
            <a:endParaRPr lang="be-BY" sz="4000" b="1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Наўскi </a:t>
            </a:r>
          </a:p>
          <a:p>
            <a:r>
              <a:rPr lang="be-BY" sz="4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Вялiкдзень</a:t>
            </a:r>
            <a:endParaRPr lang="ru-RU" sz="4000" b="1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0146" y="320039"/>
            <a:ext cx="38266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 + 9 </a:t>
            </a:r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дзён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5777832" y="1653910"/>
            <a:ext cx="3056889" cy="565141"/>
            <a:chOff x="8831927" y="4784526"/>
            <a:chExt cx="2341192" cy="377281"/>
          </a:xfrm>
        </p:grpSpPr>
        <p:sp>
          <p:nvSpPr>
            <p:cNvPr id="114" name="Скругленный прямоугольник 113"/>
            <p:cNvSpPr/>
            <p:nvPr/>
          </p:nvSpPr>
          <p:spPr>
            <a:xfrm>
              <a:off x="8831927" y="480180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Скругленный прямоугольник 114"/>
            <p:cNvSpPr/>
            <p:nvPr/>
          </p:nvSpPr>
          <p:spPr>
            <a:xfrm>
              <a:off x="9227849" y="479238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9625348" y="479394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Скругленный прямоугольник 116"/>
            <p:cNvSpPr/>
            <p:nvPr/>
          </p:nvSpPr>
          <p:spPr>
            <a:xfrm>
              <a:off x="10019698" y="479167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Скругленный прямоугольник 117"/>
            <p:cNvSpPr/>
            <p:nvPr/>
          </p:nvSpPr>
          <p:spPr>
            <a:xfrm>
              <a:off x="10417197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Скругленный прямоугольник 118"/>
            <p:cNvSpPr/>
            <p:nvPr/>
          </p:nvSpPr>
          <p:spPr>
            <a:xfrm>
              <a:off x="10813119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8995223" y="2312637"/>
            <a:ext cx="1151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</a:p>
        </p:txBody>
      </p:sp>
      <p:cxnSp>
        <p:nvCxnSpPr>
          <p:cNvPr id="128" name="Прямая со стрелкой 127"/>
          <p:cNvCxnSpPr>
            <a:stCxn id="124" idx="2"/>
          </p:cNvCxnSpPr>
          <p:nvPr/>
        </p:nvCxnSpPr>
        <p:spPr>
          <a:xfrm flipH="1">
            <a:off x="8897285" y="2835857"/>
            <a:ext cx="673641" cy="203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419484" y="5181607"/>
            <a:ext cx="1816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</a:t>
            </a:r>
            <a:r>
              <a:rPr lang="be-B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5" name="Прямая со стрелкой 134"/>
          <p:cNvCxnSpPr>
            <a:stCxn id="133" idx="0"/>
          </p:cNvCxnSpPr>
          <p:nvPr/>
        </p:nvCxnSpPr>
        <p:spPr>
          <a:xfrm flipV="1">
            <a:off x="5327746" y="4689805"/>
            <a:ext cx="715731" cy="4918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Нижний колонтитул 2">
            <a:extLst>
              <a:ext uri="{FF2B5EF4-FFF2-40B4-BE49-F238E27FC236}">
                <a16:creationId xmlns:a16="http://schemas.microsoft.com/office/drawing/2014/main" id="{5FCD2304-9E1E-48C4-84AB-C95427B8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9823" y="641009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231744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4" grpId="0"/>
      <p:bldP spid="1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0823" y="6424708"/>
            <a:ext cx="1312025" cy="365125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642" y="8965"/>
            <a:ext cx="1726324" cy="632968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673351" y="196569"/>
            <a:ext cx="4930588" cy="106230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20"/>
          <a:stretch/>
        </p:blipFill>
        <p:spPr>
          <a:xfrm>
            <a:off x="119229" y="623120"/>
            <a:ext cx="5092851" cy="573928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406000" y="6146961"/>
            <a:ext cx="75052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pinterest.ru</a:t>
            </a:r>
            <a:endParaRPr lang="ru-RU" sz="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8576" y="2556971"/>
            <a:ext cx="3921484" cy="3772709"/>
          </a:xfrm>
          <a:prstGeom prst="rect">
            <a:avLst/>
          </a:prstGeom>
        </p:spPr>
      </p:pic>
      <p:sp>
        <p:nvSpPr>
          <p:cNvPr id="13" name="Нижний колонтитул 2">
            <a:extLst>
              <a:ext uri="{FF2B5EF4-FFF2-40B4-BE49-F238E27FC236}">
                <a16:creationId xmlns:a16="http://schemas.microsoft.com/office/drawing/2014/main" id="{411F6FAD-D03F-4C6B-839F-15CD8CD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799" y="6459784"/>
            <a:ext cx="6515072" cy="365125"/>
          </a:xfrm>
        </p:spPr>
        <p:txBody>
          <a:bodyPr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</p:spTree>
    <p:extLst>
      <p:ext uri="{BB962C8B-B14F-4D97-AF65-F5344CB8AC3E}">
        <p14:creationId xmlns:p14="http://schemas.microsoft.com/office/powerpoint/2010/main" val="12751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Ретро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891</Words>
  <Application>Microsoft Office PowerPoint</Application>
  <PresentationFormat>Широкоэкранный</PresentationFormat>
  <Paragraphs>179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Book Antiqua</vt:lpstr>
      <vt:lpstr>Calibri</vt:lpstr>
      <vt:lpstr>Calibri Light</vt:lpstr>
      <vt:lpstr>Helvetica</vt:lpstr>
      <vt:lpstr>Times New Roman</vt:lpstr>
      <vt:lpstr>Wingdings</vt:lpstr>
      <vt:lpstr>Wingdings 3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«Радаўнiца»</vt:lpstr>
      <vt:lpstr>Презентация PowerPoint</vt:lpstr>
      <vt:lpstr>Нашы продкi верылi, што душы памерлых у гэты дзень чуюць iх</vt:lpstr>
      <vt:lpstr>«Радаўнiца»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2020-01-30T08:21:15Z</dcterms:created>
  <dcterms:modified xsi:type="dcterms:W3CDTF">2024-07-03T09:42:22Z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