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72" r:id="rId2"/>
    <p:sldId id="273" r:id="rId3"/>
    <p:sldId id="280" r:id="rId4"/>
    <p:sldId id="281" r:id="rId5"/>
    <p:sldId id="282" r:id="rId6"/>
    <p:sldId id="284" r:id="rId7"/>
    <p:sldId id="285" r:id="rId8"/>
    <p:sldId id="286" r:id="rId9"/>
    <p:sldId id="287" r:id="rId10"/>
    <p:sldId id="293" r:id="rId11"/>
    <p:sldId id="288" r:id="rId12"/>
    <p:sldId id="283" r:id="rId13"/>
    <p:sldId id="289" r:id="rId14"/>
    <p:sldId id="290" r:id="rId15"/>
    <p:sldId id="291" r:id="rId16"/>
    <p:sldId id="292" r:id="rId17"/>
    <p:sldId id="294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1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20C13-2514-4D9C-8D4B-A10DA4FFD5A1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CC122-5347-4C75-98DE-0F72C4F2551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061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67CA5-ECF1-43FF-A31E-6BD9B21B57BB}" type="datetime1">
              <a:rPr lang="ru-RU" smtClean="0"/>
              <a:pPr/>
              <a:t>03.07.2024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820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825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144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023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691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482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079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87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625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049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16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51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551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868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4020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01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Прямая соединительная линия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ru-RU" noProof="0"/>
              <a:t>Образец подзаголовка</a:t>
            </a:r>
            <a:endParaRPr kumimoji="0" lang="ru-RU" noProof="0" dirty="0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9A30EC-DBFC-4876-B7B9-441F3D93EDCE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6862C9-FACF-4377-A0D5-3734A8EE2030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C365CB-9864-4F97-BCCA-6A4F6841AC3D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54F1A2-5398-4F83-923F-D863D6F2203E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50D49-3FCB-44B4-8EA0-28617E82E581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548E51-5740-42B6-AAA5-4E7D1029C494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7713EE-AAF4-4A3D-A3ED-F47D33C55A5F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0E710F-9559-49E6-BDCE-3BDBE7F3F037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62F919-5790-4009-B1E5-71840D298D47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  <a:p>
            <a:pPr lvl="1" rtl="0" eaLnBrk="1" latinLnBrk="0" hangingPunct="1"/>
            <a:r>
              <a:rPr lang="ru-RU" noProof="0"/>
              <a:t>Второй уровень</a:t>
            </a:r>
          </a:p>
          <a:p>
            <a:pPr lvl="2" rtl="0" eaLnBrk="1" latinLnBrk="0" hangingPunct="1"/>
            <a:r>
              <a:rPr lang="ru-RU" noProof="0"/>
              <a:t>Третий уровень</a:t>
            </a:r>
          </a:p>
          <a:p>
            <a:pPr lvl="3" rtl="0" eaLnBrk="1" latinLnBrk="0" hangingPunct="1"/>
            <a:r>
              <a:rPr lang="ru-RU" noProof="0"/>
              <a:t>Четвертый уровень</a:t>
            </a:r>
          </a:p>
          <a:p>
            <a:pPr lvl="4" rtl="0" eaLnBrk="1" latinLnBrk="0" hangingPunct="1"/>
            <a:r>
              <a:rPr lang="ru-RU" noProof="0"/>
              <a:t>Пятый уровень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9C39F7-72BC-41E0-B129-5420DA46ED7E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о скругленным и усеч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kumimoji="0"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ru-RU" noProof="0"/>
              <a:t>Вставка рисунка</a:t>
            </a:r>
            <a:endParaRPr kumimoji="0"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A247D5-66F1-4C26-84DB-C79D94008AE9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ru-R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ru-R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Полилиния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ru-R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Полилиния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ru-R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Полилиния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ru-RU" sz="1800" noProof="0" dirty="0"/>
                </a:p>
              </p:txBody>
            </p:sp>
            <p:sp>
              <p:nvSpPr>
                <p:cNvPr id="33" name="Полилиния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ru-RU" sz="1800" noProof="0" dirty="0"/>
                </a:p>
              </p:txBody>
            </p:sp>
          </p:grpSp>
        </p:grpSp>
      </p:grp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  <a:endParaRPr kumimoji="0" lang="ru-RU" noProof="0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ru-RU" noProof="0" dirty="0"/>
              <a:t>Образец текста</a:t>
            </a:r>
          </a:p>
          <a:p>
            <a:pPr lvl="1" rtl="0" eaLnBrk="1" latinLnBrk="0" hangingPunct="1"/>
            <a:r>
              <a:rPr lang="ru-RU" noProof="0" dirty="0"/>
              <a:t>Второй уровень</a:t>
            </a:r>
          </a:p>
          <a:p>
            <a:pPr lvl="2" rtl="0" eaLnBrk="1" latinLnBrk="0" hangingPunct="1"/>
            <a:r>
              <a:rPr lang="ru-RU" noProof="0" dirty="0"/>
              <a:t>Третий уровень</a:t>
            </a:r>
          </a:p>
          <a:p>
            <a:pPr lvl="3" rtl="0" eaLnBrk="1" latinLnBrk="0" hangingPunct="1"/>
            <a:r>
              <a:rPr lang="ru-RU" noProof="0" dirty="0"/>
              <a:t>Четвертый уровень</a:t>
            </a:r>
          </a:p>
          <a:p>
            <a:pPr lvl="4" rtl="0" eaLnBrk="1" latinLnBrk="0" hangingPunct="1"/>
            <a:r>
              <a:rPr lang="ru-RU" noProof="0" dirty="0"/>
              <a:t>Пятый уровень</a:t>
            </a:r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C34AB0E6-198E-4BBB-A7B2-B352D3F45112}" type="datetime1">
              <a:rPr lang="ru-RU" noProof="0" smtClean="0"/>
              <a:t>03.07.2024</a:t>
            </a:fld>
            <a:endParaRPr lang="ru-RU" noProof="0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Тэматычная класная гадзіна «Вялiкдзень» Мурашка Н.У., Шылава А.С.</a:t>
            </a:r>
            <a:endParaRPr lang="ru-RU" noProof="0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8799.w-_AZ5hiMCOCMqZ8i9OUmf4CPjDyQ6cItNB8kHUA1F2betIaMYlgN74lSEuVfbimM94opOpHK9R2YDFp_YTtqg.ac487fbc7af39593c2ca2a697c83d3d4be791f3b&amp;uuid=&amp;state=tid_Wvm4RM28ca_MiO4Ne9osTPtpHS9wicjEF5X7fRziVPIHCd9FyQ,,&amp;data=UlNrNmk5WktYejY4cHFySjRXSWhXQmF5eFEyZGRyb3NmcGM0Mjk0R2hiNXVIS1dobHZYNTdyWWZFZGU4c1lnN19CS2tmLTMwNDkyUTZZQTNoZzVyOTRCZXhqRTVmWUd5aFpuVWY5d3llYVRUUjlpdlBCQnN4UnJDWDhvM01UR1ZESXVwR1NxMEhObDZXQV9feG5CWmRZQVlXVkFfaTJrS2IyRzh5aXhhVGF1YWsxSXpiSm9NTlEsLA,,&amp;sign=855737808610314b0120ae861238f537&amp;keyno=0&amp;b64e=2&amp;l10n=ru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yandex.by/clck/jsredir?from=yandex.by;images/search;images;;&amp;text=&amp;etext=6327.PUcIdTTUV8-5KIEKkrHSHVWPVaj8KfrvDF_3AtRtN8KQbwLlPIuLXXC_gB46UKV0o7lps6H03-RMEkYCQVHtlO3COg6TlOclFWR84GDZ8kM.266102657b88cf460267483d24a5d6c6bbddbef1&amp;uuid=&amp;state=tid_Wvm4RM28ca_MiO4Ne9osTPtpHS9wicjEF5X7fRziVPIHCd9FyQ,,&amp;data=UlNrNmk5WktYejY4cHFySjRXSWhXQ3A1MHZjRkliQ2RFNW1LclZwcnNQNHhXSUY0aHIzdGpSVERaRVZYVHFWNnRENUVKUkx3b2hxUG5NWGNscnJsVEtEQ1hQUzdJeVFYV0hJamJIVzc4VWRYWHZjV25TbEIzMTA2RktyaXM5X2N2TE9VNnE4ZTlacyw,&amp;sign=3a7583e8607a46fe8ae343bc5a6864c3&amp;keyno=0&amp;b64e=2&amp;l10n=ru" TargetMode="Externa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hyperlink" Target="http://yandex.by/clck/jsredir?from=yandex.by;images/search;images;;&amp;text=&amp;etext=6327.PUcIdTTUV8-5KIEKkrHSHVWPVaj8KfrvDF_3AtRtN8KQbwLlPIuLXXC_gB46UKV0o7lps6H03-RMEkYCQVHtlO3COg6TlOclFWR84GDZ8kM.266102657b88cf460267483d24a5d6c6bbddbef1&amp;uuid=&amp;state=tid_Wvm4RM28ca_MiO4Ne9osTPtpHS9wicjEF5X7fRziVPIHCd9FyQ,,&amp;data=UlNrNmk5WktYejY4cHFySjRXSWhXQ3A1MHZjRkliQ2RFNW1LclZwcnNQNHhXSUY0aHIzdGpSVERaRVZYVHFWNnRENUVKUkx3b2hxUG5NWGNscnJsVEtEQ1hQUzdJeVFYV0hJamJIVzc4VWRYWHZjV25TbEIzMTA2RktyaXM5X2N2TE9VNnE4ZTlacyw,&amp;sign=3a7583e8607a46fe8ae343bc5a6864c3&amp;keyno=0&amp;b64e=2&amp;l10n=r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8801.Hx_bPu2NxnScwlKCmQ6LU6aw2KN8w0ETE0gxBnZ-yr7G0YtVOGI6d-h0VDqamNjEh2zBJFPbEgipo1K7iyaJG7vC7t7HrjcMmrtxDDpea6Y.1b06759b11dd036463e1621894fddf77aa88f8c8&amp;uuid=&amp;state=tid_Wvm4RM28ca_MiO4Ne9osTPtpHS9wicjEF5X7fRziVPIHCd9FyQ,,&amp;data=UlNrNmk5WktYejY4cHFySjRXSWhXQmR2b2tjUXY5YzFWQjFGVWVLZUcySnNYek9uUEtkSjRqNkFINVVfeVRVVjNjVzJPWUVXamk4S2M2UGp5cThxemRYMktJUGV2Mm5iQ1hsdVJna0h4bWpSeXUxQ29xS2xYbzJQUF9MbmVqZVlrckd6R0FXR2ViZGNzcFo2NUs0QkVoeUo2WU8tRGdGSnByWVcyS056aEpRcFBuUFFqLUdRcGcsLA,,&amp;sign=1ab7361128dce2b4c5ee85a5ca525963&amp;keyno=0&amp;b64e=2&amp;l10n=ru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yandex.by/clck/jsredir?from=yandex.by;images/search;images;;&amp;text=&amp;etext=8801.IOTSsv1e6WGh2d5ziG5b506imWCVhGU0DhVRnAMx7ZOK7Bqjj0psy7HXjnFNLZZHhpHd0LACcMhm70fgTiDfqw.491eea7979910ecb22060ae89d92a47e81045607&amp;uuid=&amp;state=tid_Wvm4RM28ca_MiO4Ne9osTPtpHS9wicjEF5X7fRziVPIHCd9FyQ,,&amp;data=UlNrNmk5WktYejY4cHFySjRXSWhXTWFXdG8xZkJxRFR1Nk9MTl84bTRKWElENTkyRFB6dTVGTjVWdlZMQ2VHRTd2emIwYWMzWEQwV2ZmaVZ4VjV4TGVaMEhEQ1lvSnhSaVg4aTFQby1JVzV1YXNXdGFKOEUtMlBwQUtvNmpJbHBOS3UyRHNRT0RVcUZqZzlwMEJzMWxUaUEyV0lFN0doRA,,&amp;sign=af26327bd8a17fac45590cbafacc7fa7&amp;keyno=0&amp;b64e=2&amp;l10n=ru" TargetMode="External"/><Relationship Id="rId12" Type="http://schemas.openxmlformats.org/officeDocument/2006/relationships/hyperlink" Target="http://yandex.by/clck/jsredir?from=yandex.by;images/search;images;;&amp;text=&amp;etext=8799.w-_AZ5hiMCOCMqZ8i9OUmf4CPjDyQ6cItNB8kHUA1F2betIaMYlgN74lSEuVfbimM94opOpHK9R2YDFp_YTtqg.ac487fbc7af39593c2ca2a697c83d3d4be791f3b&amp;uuid=&amp;state=tid_Wvm4RM28ca_MiO4Ne9osTPtpHS9wicjEF5X7fRziVPIHCd9FyQ,,&amp;data=UlNrNmk5WktYejY4cHFySjRXSWhXQmF5eFEyZGRyb3NmcGM0Mjk0R2hiNXVIS1dobHZYNTdyWWZFZGU4c1lnN19CS2tmLTMwNDkyUTZZQTNoZzVyOTRCZXhqRTVmWUd5aFpuVWY5d3llYVRUUjlpdlBCQnN4UnJDWDhvM01UR1ZESXVwR1NxMEhObDZXQV9feG5CWmRZQVlXVkFfaTJrS2IyRzh5aXhhVGF1YWsxSXpiSm9NTlEsLA,,&amp;sign=855737808610314b0120ae861238f537&amp;keyno=0&amp;b64e=2&amp;l10n=r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8801.qHUcbrjT1iZQc98mhAsmJlrTLGNDUKftaK1H5gtAi8N7_oSmY5GZp2Q2fpOFhvvJpGlauTMFwbwxjgzcof6_Iw.6db59cf43722ac295a2d10fb655c30332fc2f76d&amp;uuid=&amp;state=tid_Wvm4RM28ca_MiO4Ne9osTPtpHS9wicjEF5X7fRziVPIHCd9FyQ,,&amp;data=UlNrNmk5WktYejY4cHFySjRXSWhXSG1CVzBneFQ5cGs2RXpKSmVWS09DSjBOcDNibm8yY0xMRzZfTVBtNnpjRkZuUkRBaGM4QlpGMTNoOTV6bzFPZXRuZUMxSU5FTjhlSG9jcEZpNk5KekdlVHlqaXlaSnYyQSws&amp;sign=bfcca82e86cc3217c656a9349bb5ac6d&amp;keyno=0&amp;b64e=2&amp;l10n=ru" TargetMode="External"/><Relationship Id="rId11" Type="http://schemas.openxmlformats.org/officeDocument/2006/relationships/hyperlink" Target="http://yandex.by/clck/jsredir?from=yandex.by;images/search;images;;&amp;text=&amp;etext=8801.XX4qzNzGJleJjsqfqhjUmmnNz9m7PPqb1IcZ5_jd26SJ8ZO-ie3Gh5kq9uVLwB-QjWHuMtsH8wMysPHf7oCUaPdRT-9SgOmTFq-j8gRFGQk.4ad521278179954e685db34a133d8b90e4fb2311&amp;uuid=&amp;state=tid_Wvm4RM28ca_MiO4Ne9osTPtpHS9wicjEF5X7fRziVPIHCd9FyQ,,&amp;data=UlNrNmk5WktYejY4cHFySjRXSWhXUEF6N2MwT1VrMXl1OTNYXzZwdy13MktpejAwdzRLdmNQb3VKNFRIenBSTVBic29EbTlpdzFLTGdQWGJjaHQyek52cF9Mdm5vcG1HZmMzWF9BVUpxOW53eTR6TGtZZmhMUTFrUV9wbDZZMU1icEJFLXJudEMwS09pRVRtWmZEdnRmT3hkX1FRN283TDFiNU1PemtId1JpNlh2OUMwTXpQX3d3WlVEdVh4WHZuX0xXV2FsLVlpM2hVQmlabEFxZ2M1dyws&amp;sign=61272e0775202b007c79b0eeb5df169b&amp;keyno=0&amp;b64e=2&amp;l10n=ru" TargetMode="External"/><Relationship Id="rId5" Type="http://schemas.openxmlformats.org/officeDocument/2006/relationships/hyperlink" Target="http://yandex.by/clck/jsredir?from=yandex.by;images/search;images;;&amp;text=&amp;etext=8801.CePNUTbey6lKxD8SqISCPeCn4UP42alspQAYLq2ENzWCPTZ1GWFhB415xnC75eaEmWn6dBImbNeAVYsvW0oJMQ.c814fff0dc5c734043fc56bb8c0dfcdd43e61671&amp;uuid=&amp;state=tid_Wvm4RM28ca_MiO4Ne9osTPtpHS9wicjEF5X7fRziVPIHCd9FyQ,,&amp;data=UlNrNmk5WktYejY4cHFySjRXSWhXSG1CVzBneFQ5cGttZnVzdk1aZVJPbzhMTG9kLUdOTGhYaWswVmlKaGNxWkdIMlM2V051RU1KRFdrcG1WTXl0S251eC1rOEFpQ2wyaTRpRmJOR0F6S2tKMEFTN3pPUkV4USws&amp;sign=f67bb8e72c072f5018145b2fee1c2121&amp;keyno=0&amp;b64e=2&amp;l10n=ru" TargetMode="External"/><Relationship Id="rId10" Type="http://schemas.openxmlformats.org/officeDocument/2006/relationships/hyperlink" Target="https://infourok.ru/prezentaciya-k-folklornomu-prazdniku-svetlaya-pasha-860817.html" TargetMode="External"/><Relationship Id="rId4" Type="http://schemas.openxmlformats.org/officeDocument/2006/relationships/hyperlink" Target="http://yandex.by/clck/jsredir?from=yandex.by;images/search;images;;&amp;text=&amp;etext=8801.yB4Nn93Lr60V6KwCSotKXnsm86vFbBX20G_YC9fXZVeHvCsNLm-E798tlRuvluMZHPIWrdkR1EJAnzCoG8hkhgL9wSQC9OjO-a2jZM-l8NE.c019c7d3342c5528cfb3a0b66247c7781de69a65&amp;uuid=&amp;state=tid_Wvm4RM28ca_MiO4Ne9osTPtpHS9wicjEF5X7fRziVPIHCd9FyQ,,&amp;data=UlNrNmk5WktYejY4cHFySjRXSWhXQkpNNUNHWjB3S1FyQkJWeXhRYllmOUk0ZW8yLTdaakVTRWs0ZHVFQXZ6cmd3YWJjVHEzVk1NYnlXUnFRbURmYUZubEVtX3VHQ2p6N085UkdZY1BrTm1NaWRoTTBLQXhEUHpyVWFRU2UzVG5YR2FnSzlzSGRRSmZhOThOTDdJT3ozV09DMVpBTV8xaVFJQXMwY0paeV90Y2EyN2U5VkxhMkloNFZaUlhPTkFVMHZpR2MxdHVxd0prd1MydzYtc2FYcUFNcU5HQklRQUdVYjZmcGJEMnplTTZIZmF4bGZoOU4wWW1oSnliOWNVTmpLa2ZZeFFnd1cxNUlOTjBkZWphMHhhMk9GU216R2hh&amp;sign=fa1ede7ec084b9e453340c072985dec7&amp;keyno=0&amp;b64e=2&amp;l10n=ru" TargetMode="External"/><Relationship Id="rId9" Type="http://schemas.openxmlformats.org/officeDocument/2006/relationships/hyperlink" Target="http://yandex.by/clck/jsredir?from=yandex.by;images/search;images;;&amp;text=&amp;etext=8801.vshAKj8CdzWnoe4vksBiv0yd6iV4emjYPBlszKfXAQ9rP7C4jE5cHTsGidmqfMnHxh9AA05KFqKi2c62FnU_RraLmBCSOORXtbfHD-Seo5E.ba84bd070ec40188ea4c662c692414da99a8f5d3&amp;uuid=&amp;state=tid_Wvm4RM28ca_MiO4Ne9osTPtpHS9wicjEF5X7fRziVPIHCd9FyQ,,&amp;data=UlNrNmk5WktYejY4cHFySjRXSWhXTWRwNjROVUR3SGZ4d0ZxNlBTblBJdUdvRnZUTTVoTXdhMUZlTFpfOXBMQXBsYnJxbU9rT3hiSWJEdDNWNHFXWEdkYlNtR08zZTlvQmFKcUNrOWRnUVRsWXlLRlFsN2dUWnFYOTFRNU1iUkdLc0pwanFpaUJYb0tWOGRxWTNEVTRwUUxlaWNqWVFreg,,&amp;sign=1d1d43af0f662f2e66e41e746adc6d77&amp;keyno=0&amp;b64e=2&amp;l10n=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/>
          <a:stretch/>
        </p:blipFill>
        <p:spPr>
          <a:xfrm>
            <a:off x="7620" y="-12386"/>
            <a:ext cx="9124984" cy="6205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44106" y="694948"/>
            <a:ext cx="24802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</a:p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506112" y="834198"/>
            <a:ext cx="0" cy="12753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7086347" y="2433408"/>
            <a:ext cx="4930588" cy="1062308"/>
          </a:xfrm>
          <a:ln>
            <a:noFill/>
          </a:ln>
        </p:spPr>
        <p:txBody>
          <a:bodyPr>
            <a:noAutofit/>
          </a:bodyPr>
          <a:lstStyle/>
          <a:p>
            <a:r>
              <a:rPr lang="be-BY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e-BY" sz="60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6000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r>
              <a:rPr lang="be-BY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0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96044" y="3665586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38243" y="4688328"/>
            <a:ext cx="1025758" cy="24942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60410" y="5079335"/>
            <a:ext cx="5717896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be-BY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89242" y="625252"/>
            <a:ext cx="5477435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76" y="1530869"/>
            <a:ext cx="5145742" cy="4371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04" y="1902836"/>
            <a:ext cx="4374378" cy="3816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2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043216" y="875794"/>
            <a:ext cx="7823199" cy="881365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38" y="902027"/>
            <a:ext cx="855132" cy="855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0"/>
          <a:stretch/>
        </p:blipFill>
        <p:spPr>
          <a:xfrm>
            <a:off x="8426205" y="3462138"/>
            <a:ext cx="2880420" cy="3066555"/>
          </a:xfrm>
          <a:prstGeom prst="rect">
            <a:avLst/>
          </a:prstGeom>
        </p:spPr>
      </p:pic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564778" y="2114301"/>
            <a:ext cx="11118984" cy="3008265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be-BY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у вас дома рыхтуюцца да Вялiкадня?</a:t>
            </a:r>
          </a:p>
          <a:p>
            <a:pPr marL="0" indent="0">
              <a:buNone/>
            </a:pPr>
            <a:endParaRPr lang="be-BY" sz="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e-BY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З чаго звычайна пачынаўся   Вялiкдзень?</a:t>
            </a:r>
          </a:p>
          <a:p>
            <a:pPr marL="0" indent="0">
              <a:buNone/>
            </a:pPr>
            <a:endParaRPr lang="be-BY" sz="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e-BY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Для чаго «б’юць» вярбой?</a:t>
            </a:r>
          </a:p>
        </p:txBody>
      </p:sp>
    </p:spTree>
    <p:extLst>
      <p:ext uri="{BB962C8B-B14F-4D97-AF65-F5344CB8AC3E}">
        <p14:creationId xmlns:p14="http://schemas.microsoft.com/office/powerpoint/2010/main" val="14693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44070" y="516226"/>
            <a:ext cx="11170023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Стыл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Вел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pic>
        <p:nvPicPr>
          <p:cNvPr id="2050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7" r="29456" b="13986"/>
          <a:stretch>
            <a:fillRect/>
          </a:stretch>
        </p:blipFill>
        <p:spPr bwMode="auto">
          <a:xfrm>
            <a:off x="7103166" y="1462433"/>
            <a:ext cx="2886985" cy="413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225" y="1779118"/>
            <a:ext cx="3192043" cy="372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344168" y="11529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42275" y="5504833"/>
            <a:ext cx="28989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e-BY" altLang="ru-RU" sz="36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Крашанка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75587" y="5258633"/>
            <a:ext cx="94609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madeheart.com</a:t>
            </a:r>
            <a:endParaRPr lang="ru-RU" sz="800" dirty="0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249032" y="5526754"/>
            <a:ext cx="23996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en-US" altLang="ru-RU" sz="3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санка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532094" y="897675"/>
            <a:ext cx="6857999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b="1" dirty="0">
              <a:solidFill>
                <a:srgbClr val="455F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465710" y="1152974"/>
            <a:ext cx="90704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13" y="920412"/>
            <a:ext cx="2373579" cy="13795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579155" y="2299936"/>
            <a:ext cx="86914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clipartmax.com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9588" y="2877881"/>
            <a:ext cx="95922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 fontAlgn="base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называецца яйка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just" fontAlgn="base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Якога колеру яйка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 algn="just" fontAlgn="base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Яно распісана ці не распісана ўзорам</a:t>
            </a:r>
            <a:endParaRPr lang="ru-RU" sz="4000" dirty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048000" y="1972235"/>
            <a:ext cx="840889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2703192" y="2212993"/>
            <a:ext cx="3350162" cy="68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4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1848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</a:t>
            </a:r>
            <a:r>
              <a:rPr lang="ru-RU" sz="1400" b="1" noProof="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noProof="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класная</a:t>
            </a:r>
            <a:r>
              <a:rPr lang="ru-RU" sz="1400" b="1" noProof="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noProof="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гадзіна</a:t>
            </a:r>
            <a:r>
              <a:rPr lang="ru-RU" sz="1400" b="1" noProof="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b="1" noProof="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Вялiкдзень</a:t>
            </a:r>
            <a:r>
              <a:rPr lang="ru-RU" sz="1400" b="1" noProof="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Н.У., </a:t>
            </a:r>
            <a:r>
              <a:rPr lang="ru-RU" sz="1400" b="1" noProof="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noProof="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532094" y="897675"/>
            <a:ext cx="6857999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b="1" dirty="0">
              <a:solidFill>
                <a:srgbClr val="455F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465710" y="1152974"/>
            <a:ext cx="90704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13" y="920412"/>
            <a:ext cx="2373579" cy="13795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579155" y="2299936"/>
            <a:ext cx="86914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clipartmax.com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5710" y="2692037"/>
            <a:ext cx="6574717" cy="2751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Aft>
                <a:spcPts val="0"/>
              </a:spcAft>
            </a:pPr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Гэта крашанка.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Яйка</a:t>
            </a:r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чырвонага колеру.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50000"/>
              </a:lnSpc>
              <a:spcAft>
                <a:spcPts val="0"/>
              </a:spcAft>
            </a:pPr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Яно не распісана ўзорам.</a:t>
            </a:r>
            <a:endParaRPr lang="ru-RU" sz="40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048000" y="1972235"/>
            <a:ext cx="840889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44" y="2692037"/>
            <a:ext cx="2628699" cy="306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8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465710" y="1152974"/>
            <a:ext cx="90704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162713" y="546648"/>
            <a:ext cx="8911687" cy="1064792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1227318" y="2562331"/>
            <a:ext cx="9959789" cy="2592757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be-BY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Пра якое традыцыйнае народнае свята мы сёння велi размову?</a:t>
            </a:r>
          </a:p>
          <a:p>
            <a:pPr marL="0" indent="0" fontAlgn="base">
              <a:buNone/>
            </a:pPr>
            <a:endParaRPr lang="ru-RU" sz="4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03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465710" y="1152974"/>
            <a:ext cx="90704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22745" y="566727"/>
            <a:ext cx="8911687" cy="2086893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3118631" y="3236640"/>
            <a:ext cx="6016405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50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5000" b="1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50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42" y="4583585"/>
            <a:ext cx="7032291" cy="160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7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44168" y="695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36145" y="873995"/>
            <a:ext cx="8911687" cy="70482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4EDBFF6-42D7-4B1C-BCAA-135862E10390}"/>
              </a:ext>
            </a:extLst>
          </p:cNvPr>
          <p:cNvSpPr/>
          <p:nvPr/>
        </p:nvSpPr>
        <p:spPr>
          <a:xfrm>
            <a:off x="2519081" y="1757042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pinterest.ru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FB38465-3FEA-461C-9644-3B3A6B1B43E4}"/>
              </a:ext>
            </a:extLst>
          </p:cNvPr>
          <p:cNvSpPr/>
          <p:nvPr/>
        </p:nvSpPr>
        <p:spPr>
          <a:xfrm>
            <a:off x="2519081" y="2333514"/>
            <a:ext cx="1633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pngindir.com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E5104D9-3E15-4F6A-93DB-A0F219CA85E9}"/>
              </a:ext>
            </a:extLst>
          </p:cNvPr>
          <p:cNvSpPr/>
          <p:nvPr/>
        </p:nvSpPr>
        <p:spPr>
          <a:xfrm>
            <a:off x="2519081" y="2943931"/>
            <a:ext cx="1398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pngfly.com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FD60888-49C9-4E8C-94C4-81BD400B2CA6}"/>
              </a:ext>
            </a:extLst>
          </p:cNvPr>
          <p:cNvSpPr/>
          <p:nvPr/>
        </p:nvSpPr>
        <p:spPr>
          <a:xfrm>
            <a:off x="5407211" y="1433876"/>
            <a:ext cx="2330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DD0000"/>
              </a:solidFill>
              <a:latin typeface="Helvetica" panose="020B0604020202020204" pitchFamily="34" charset="0"/>
              <a:hlinkClick r:id="rId7"/>
            </a:endParaRPr>
          </a:p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k-chemu-snitza.ru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BBBACD2-86CE-4370-B56D-FB6BDA099178}"/>
              </a:ext>
            </a:extLst>
          </p:cNvPr>
          <p:cNvSpPr/>
          <p:nvPr/>
        </p:nvSpPr>
        <p:spPr>
          <a:xfrm>
            <a:off x="5407211" y="2323331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playcast.ru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54CD1AD-E616-4CF5-BDF5-2900752C722B}"/>
              </a:ext>
            </a:extLst>
          </p:cNvPr>
          <p:cNvSpPr/>
          <p:nvPr/>
        </p:nvSpPr>
        <p:spPr>
          <a:xfrm>
            <a:off x="5407211" y="2943931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9"/>
              </a:rPr>
              <a:t>yandex.ru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43CA8DD-4886-4804-ACE3-60423A242449}"/>
              </a:ext>
            </a:extLst>
          </p:cNvPr>
          <p:cNvSpPr/>
          <p:nvPr/>
        </p:nvSpPr>
        <p:spPr>
          <a:xfrm>
            <a:off x="8549093" y="1421043"/>
            <a:ext cx="1706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DD0000"/>
              </a:solidFill>
              <a:latin typeface="Helvetica" panose="020B0604020202020204" pitchFamily="34" charset="0"/>
              <a:hlinkClick r:id="rId10"/>
            </a:endParaRPr>
          </a:p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0"/>
              </a:rPr>
              <a:t>infourok.ru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7590C30-809B-4AEB-8554-7BC02DF0A5AA}"/>
              </a:ext>
            </a:extLst>
          </p:cNvPr>
          <p:cNvSpPr/>
          <p:nvPr/>
        </p:nvSpPr>
        <p:spPr>
          <a:xfrm>
            <a:off x="8549093" y="2333514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liveexpert.ru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0EF9BB7-A2EF-4342-B1E4-7D0D78BB3D97}"/>
              </a:ext>
            </a:extLst>
          </p:cNvPr>
          <p:cNvSpPr/>
          <p:nvPr/>
        </p:nvSpPr>
        <p:spPr>
          <a:xfrm>
            <a:off x="8549093" y="3020875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DD0000"/>
                </a:solidFill>
                <a:latin typeface="Helvetica" panose="020B0604020202020204" pitchFamily="34" charset="0"/>
                <a:hlinkClick r:id="rId12"/>
              </a:rPr>
              <a:t>madeheart.com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80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50806" y="839264"/>
            <a:ext cx="9315594" cy="128089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be-BY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традыцыйным</a:t>
            </a:r>
            <a:b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народным святам «Вял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844" y="3669305"/>
            <a:ext cx="2425226" cy="240051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28706" y="2551050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3262243" y="2675741"/>
            <a:ext cx="7549192" cy="2753092"/>
          </a:xfrm>
        </p:spPr>
        <p:txBody>
          <a:bodyPr>
            <a:noAutofit/>
          </a:bodyPr>
          <a:lstStyle/>
          <a:p>
            <a:pPr lvl="0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пачынаў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endParaRPr lang="ru-RU" sz="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рыхтаваліся да Вял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кадня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endParaRPr lang="ru-RU" sz="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цца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стылям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вел</a:t>
            </a:r>
            <a:r>
              <a:rPr lang="en-US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кодных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яек</a:t>
            </a:r>
            <a:endParaRPr lang="ru-RU" sz="3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397398" y="233808"/>
            <a:ext cx="7431740" cy="1231583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Вялiкдзень 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1" y="1542180"/>
            <a:ext cx="4123764" cy="41645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486" y="2778626"/>
            <a:ext cx="2618490" cy="2618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762504" y="1564582"/>
            <a:ext cx="3126625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Дзень веснавого </a:t>
            </a:r>
          </a:p>
          <a:p>
            <a:pPr algn="ctr"/>
            <a:r>
              <a:rPr lang="be-BY" sz="3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раўнадзенства</a:t>
            </a:r>
            <a:endParaRPr lang="ru-RU" sz="3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50689" y="5646343"/>
            <a:ext cx="246208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Дзень = Ноч</a:t>
            </a:r>
            <a:endParaRPr lang="ru-RU" sz="32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09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20"/>
          <a:stretch/>
        </p:blipFill>
        <p:spPr>
          <a:xfrm>
            <a:off x="6729401" y="132943"/>
            <a:ext cx="5443003" cy="6133881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52400" y="813024"/>
            <a:ext cx="8165560" cy="182260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Сярод iншых назваў свята: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1700" y="3129697"/>
            <a:ext cx="3547091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Вялiкадне</a:t>
            </a:r>
            <a:endParaRPr lang="ru-RU" sz="5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8687" y="4493494"/>
            <a:ext cx="273298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6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  <a:endParaRPr lang="ru-RU" sz="6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42328" y="3133672"/>
            <a:ext cx="2537810" cy="8617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e-BY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Вялiчка</a:t>
            </a:r>
            <a:endParaRPr lang="ru-RU" sz="5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r="6870"/>
          <a:stretch/>
        </p:blipFill>
        <p:spPr>
          <a:xfrm flipH="1">
            <a:off x="5216708" y="294736"/>
            <a:ext cx="6593132" cy="549398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03180" y="695774"/>
            <a:ext cx="444467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Вербнiца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7421" y="1787705"/>
            <a:ext cx="6503330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 б’ю, вярба б’е, </a:t>
            </a:r>
          </a:p>
          <a:p>
            <a:r>
              <a:rPr lang="be-BY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тыдзень – Вялiкдзень.</a:t>
            </a:r>
            <a:endParaRPr lang="ru-RU" sz="3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здароў, як вада, </a:t>
            </a:r>
          </a:p>
          <a:p>
            <a:r>
              <a:rPr lang="be-BY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расцi, як вярба!</a:t>
            </a:r>
            <a:endParaRPr lang="ru-RU" sz="3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 на ўвесь год!</a:t>
            </a:r>
            <a:endParaRPr lang="ru-RU" sz="3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793" y="1324371"/>
            <a:ext cx="3559629" cy="5161463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8790">
            <a:off x="2394796" y="4026723"/>
            <a:ext cx="2576054" cy="263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54070" y="695774"/>
            <a:ext cx="6741460" cy="1366108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Вялiкадня рыхтавалiся старана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r="17621"/>
          <a:stretch/>
        </p:blipFill>
        <p:spPr>
          <a:xfrm>
            <a:off x="399757" y="502917"/>
            <a:ext cx="4095322" cy="5503437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26184" y="2585494"/>
            <a:ext cx="5146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чысты панядзелак;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чысты аўторак;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чыстую сераду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1573" y="4992602"/>
            <a:ext cx="4355551" cy="8617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e-BY" sz="5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прыбiралi дом</a:t>
            </a:r>
            <a:endParaRPr lang="ru-RU" sz="5000" b="1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8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925302" y="502812"/>
            <a:ext cx="6741460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Чысты чацвер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260" y="1511282"/>
            <a:ext cx="6762196" cy="45081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1896206"/>
            <a:ext cx="3572435" cy="35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0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189" y="1700721"/>
            <a:ext cx="6383717" cy="465213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578431"/>
            <a:ext cx="6741460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80858" y="1286932"/>
            <a:ext cx="7013780" cy="30469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гатавалi шмат разнастайных </a:t>
            </a:r>
          </a:p>
          <a:p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страў;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фарбавалi цi распiсвалi яйкi;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выпякалi велiкоднае печыва</a:t>
            </a:r>
          </a:p>
          <a:p>
            <a:endParaRPr lang="ru-RU" sz="3200" dirty="0" err="1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88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0" y="6346131"/>
            <a:ext cx="1016000" cy="365125"/>
          </a:xfrm>
        </p:spPr>
        <p:txBody>
          <a:bodyPr/>
          <a:lstStyle/>
          <a:p>
            <a:pPr rtl="0"/>
            <a:fld id="{401CF334-2D5C-4859-84A6-CA7E6E43FAEB}" type="slidenum">
              <a:rPr lang="ru-RU" sz="1400" b="1" noProof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35689" y="643181"/>
            <a:ext cx="5477435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5412" y="6359578"/>
            <a:ext cx="6320118" cy="365125"/>
          </a:xfrm>
        </p:spPr>
        <p:txBody>
          <a:bodyPr/>
          <a:lstStyle/>
          <a:p>
            <a:pPr rtl="0"/>
            <a:r>
              <a:rPr lang="ru-RU" sz="1400" b="1" noProof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 класная гадзіна «Вялiкдзень» Мурашка Н.У., Шылава А.С.</a:t>
            </a:r>
            <a:endParaRPr lang="ru-RU" sz="1400" b="1" noProof="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35" y="878541"/>
            <a:ext cx="5295968" cy="49933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/>
          <a:stretch/>
        </p:blipFill>
        <p:spPr>
          <a:xfrm>
            <a:off x="1004047" y="1971473"/>
            <a:ext cx="5647588" cy="4014635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8716949">
            <a:off x="567385" y="4489450"/>
            <a:ext cx="1122642" cy="272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8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мозгового штурма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5_TF03460637.potx" id="{F42726C0-6660-44EB-84CB-9AAEF4C07D5F}" vid="{C5E20908-8830-4429-B2D1-54A91E0450D7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Деловая презентация для мозгового штурма</Template>
  <TotalTime>412</TotalTime>
  <Words>596</Words>
  <Application>Microsoft Office PowerPoint</Application>
  <PresentationFormat>Широкоэкранный</PresentationFormat>
  <Paragraphs>128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Century Gothic</vt:lpstr>
      <vt:lpstr>Helvetica</vt:lpstr>
      <vt:lpstr>Palatino Linotype</vt:lpstr>
      <vt:lpstr>Times New Roman</vt:lpstr>
      <vt:lpstr>Wingdings</vt:lpstr>
      <vt:lpstr>Wingdings 2</vt:lpstr>
      <vt:lpstr>Презентация мозгового штурма</vt:lpstr>
      <vt:lpstr>«Вялiкдзень»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Адкажыце на пытаннi:</vt:lpstr>
      <vt:lpstr>Презентация PowerPoint</vt:lpstr>
      <vt:lpstr>Презентация PowerPoint</vt:lpstr>
      <vt:lpstr>Презентация PowerPoint</vt:lpstr>
      <vt:lpstr>Падвядзенне вынiкаў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«Вялiкдзень»</dc:title>
  <dc:creator>Мурашко Николай Петрович</dc:creator>
  <cp:lastModifiedBy>Nata</cp:lastModifiedBy>
  <cp:revision>49</cp:revision>
  <dcterms:created xsi:type="dcterms:W3CDTF">2020-01-29T08:24:30Z</dcterms:created>
  <dcterms:modified xsi:type="dcterms:W3CDTF">2024-07-03T09:37:37Z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