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70" r:id="rId12"/>
    <p:sldId id="259" r:id="rId13"/>
    <p:sldId id="271" r:id="rId14"/>
    <p:sldId id="272" r:id="rId15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14" autoAdjust="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137E9-BC12-4DA6-AC3F-3F0A14BF1D3F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0D64E-4302-4167-A24B-BA8502F9E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65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00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999A82-EE43-4E15-A72B-4B49DD521C85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77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8F0-F24F-4BBB-8084-FA2F8CA5B993}" type="datetime1">
              <a:rPr lang="ru-RU" smtClean="0"/>
              <a:t>27.06.2024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71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02507-1CE0-4E64-9D33-0BE886732564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331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156-6A0E-4478-89E9-6BE641C264D9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931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C8BA-14A5-4280-A522-08EB4A0EBBF0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279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42E22-8F7B-4464-A18B-0846F6F1B471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950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9085-28A8-4D9C-B7FF-929F756ED641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488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8AD4-047C-483D-A1E3-1044936B8111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774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F0DF-4F75-4C45-AFFD-104D317D6181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0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02F65-3E30-4BFE-8BCD-5163671A4712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06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A013-BB88-482A-95D2-F4D6EF681E3A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537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2B9B-E96D-4B0D-9E29-896D9FB0F350}" type="datetime1">
              <a:rPr lang="ru-RU" smtClean="0"/>
              <a:t>27.06.2024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5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A02F-C009-4B43-BFA5-3407107F5929}" type="datetime1">
              <a:rPr lang="ru-RU" smtClean="0"/>
              <a:t>27.06.2024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01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266CF-4FEC-4803-906C-38AA3195CC44}" type="datetime1">
              <a:rPr lang="ru-RU" smtClean="0"/>
              <a:t>27.06.2024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18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7158-93E1-42F0-A91F-F9FA44291E43}" type="datetime1">
              <a:rPr lang="ru-RU" smtClean="0"/>
              <a:t>27.06.2024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9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F7A1F-C103-4887-AD8B-D4398CFF1EF7}" type="datetime1">
              <a:rPr lang="ru-RU" smtClean="0"/>
              <a:t>27.06.2024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90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1BDF5-2055-407E-AC84-154265199449}" type="datetime1">
              <a:rPr lang="ru-RU" smtClean="0"/>
              <a:t>27.06.2024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57C176-7B82-45AD-A5FC-6420E76081C8}" type="datetime1">
              <a:rPr lang="ru-RU" smtClean="0"/>
              <a:t>27.06.2024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52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6327.zqJTb6LPqj-pd0IH1oOOlGv-QMAWcs61HvidgQXnjQhmAEOps7j7JK83g8WDbj_H24XPo_idGYZ7zUujws9LrSSGuE28EZ2bAV8-tbHypOs.a14edff383ac1b95916ad87b559f48b55c1e9021&amp;uuid=&amp;state=tid_Wvm4RM28ca_MiO4Ne9osTPtpHS9wicjEF5X7fRziVPIHCd9FyQ,,&amp;data=UlNrNmk5WktYejY4cHFySjRXSWhXT2V5S2FXRktXeUFCOExzaDdMZ281aktKZ0c5VWE3bUtQMzh5aVFISkszRlBqbXNiYWxSY1d1N3ZJTGY0UEdBWm1kcjNmMEM1VElSS1NfcGIySWxUU3k4TS1hWWs3VkpKRVE2c2RRLXZMWG1iU0lpS3JSNkNBbkhWMG50eHdLWWY1OUVlaXlqTW1FTmctQ3dJcHY5bEgxc0lRLWR4N3hzSkEsLA,,&amp;sign=66397c0a7c2a7c7df14113eaf6bd39a3&amp;keyno=0&amp;b64e=2&amp;l10n=ru" TargetMode="External"/><Relationship Id="rId3" Type="http://schemas.openxmlformats.org/officeDocument/2006/relationships/hyperlink" Target="http://yandex.by/clck/jsredir?from=yandex.by;images/search;images;;&amp;text=&amp;etext=6375.63rr7lnF1Mpwamj1R-RyAgOkFyKEmgLafESnZlpBNkLKyMPaJjGHN4cABG6Vb55xmjX6CqjAWm9DHxeNLVzNS61OdP2xKf7zVxwHE7lwSAs.5f030f8725f0a5507c622264d1cf8ab3e90cd9e2&amp;uuid=&amp;state=tid_Wvm4RM28ca_MiO4Ne9osTPtpHS9wicjEF5X7fRziVPIHCd9FyQ,,&amp;data=UlNrNmk5WktYejR0eWJFYk1LdmtxajdMaENfdkZheGRUSF9zOXpkN0lqOEZYWXItR2U2bWRNUFc5bHlYZEdpZGZhNlRFeU5hYnNGbU1xN2xFSTlDUjFPUFNQU1ZiRU5WTEZRazQ4X0VTckFpMGIyeTVZdmxSemYyT1lwWGMtaV8,&amp;sign=66f505e597829a7d99d182fc7eb6f794&amp;keyno=0&amp;b64e=2&amp;l10n=ru" TargetMode="External"/><Relationship Id="rId7" Type="http://schemas.openxmlformats.org/officeDocument/2006/relationships/hyperlink" Target="http://yandex.by/clck/jsredir?from=yandex.by;images/search;images;;&amp;text=&amp;etext=6327.SGqrddxb_kosEW_U1eSqcV_7_VZyMhqWOgZpkW1TlAY.8fb3ee4f0291ea67ecad055674f15ec92c8a3ee0&amp;uuid=&amp;state=tid_Wvm4RM35w_KF6_gYfMtmgS4f5d81OW-g6ZRMBJsI3GF_Hm08bQ,,&amp;data=UlNrNmk5WktYejY4cHFySjRXSWhXTHo5MjNXdHFqWGh2cHQzNl9BQ0tyTDR3T0JWZzhYRm1YbEY5UUJpdkxCZHN5dk01bDBka1FqWkZoZ2I0VWNiQWszT1VfSWNYZXc5TlFUMGZNVXk3ZVVaZkNROW5NUXY0WnFOSWNIOEQwN0Z0T2J0OU00MmdJY1lvOTRINW1SS0Vyc1g3emVEeGwxVzcwOHIzd1pPVzNEV2ZjYXBrV2VWRHlIT1d3WHR1SnV1&amp;sign=bc19edbbfc5eb794b34845842c944b61&amp;keyno=0&amp;b64e=2&amp;l10n=r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6422.qyNerkY7Ad9kKp4Pby9ph7yH2eThK-6KvBbFj5Mc1a2IsGMo8fhlaX6TVdOP5a9BycLQXi_SvlLIDimUHc7DrlOndYLyqAWvAiaMGc1eoKwZvJukpgM1S7aDNpf7d119.1b55962f5076ebde79c26e94608e1868e46f363f&amp;uuid=&amp;state=tid_Wvm4RM28ca_MiO4Ne9osTPtpHS9wicjEF5X7fRziVPIHCd9FyQ,,&amp;data=UlNrNmk5WktYejY4cHFySjRXSWhXUEF6N2MwT1VrMXk0bE1oeEhCX19yYkotb0JiWktwSm1GMXR1WFZkNkUyTkNjVElBUTdyRktURUFHTnBSMzJfYkxGeU1NSFQxalZnRm1BeDA3cHhQajNUb1RXMGJselBZUlNFaFlPZi05el82V3M4WGJwSkhzMVVfN0FVaW9LR2M4dEhTN2JhOGFYRl85R2RqaFI5d0tBZUFSdWpKcWRFUVdoYk9WQ3Vzc21nLXpmQmd2d0NiR3JaRGNLbG5mWkNheXJMeFNqNjR2Z2xtOUwtakoxa05HVEpGNTVmcmdOUTdmSUtVZmd4SUREU01BWFJIMEdYcTVUbjJ2YmFmcHEwTk1uZHNIZ1NvaWM5bGFrQUh6Q1MwbnM4TnRmSkhVY20wZUhPT3VMbGtROVJNSk10T25NdnBSSHhueHpZZnIyNm5SOW5LNkxXbDhhNFBwQXFWLWVydndKRUkxc1pSWk5aUUlHWG13Vl96WTJuOFFZUENuSUhtNlNoa09Ubzg5RmEyZzU2bGtxOFVSUGN3Zy1WRF9hMDBUZGNMcUFzV0ZqYkhsaXEzdkVSTnJTWjZMNi1TU0dNaDJnTmNUWERSRjRWM1A4RmtJUlBaTUNLZXZGYzlFS19ENmpXUmNNM3hlMW83cTZoV1Azam1WMDV0R0tUVjdJNjJyMDN5Wl8xVXQ0ZlZ5NWRLX2lqUTk3MEpFeFNSVTNsYjlvaTBHWmhOTm5sTDZtdjg5NVc5TlgyUVBDUXBEdEt1cVZTZzI2SGNObTFndjVRdWI1bEJ3UHg5TkFFdEFscFNieGFCc1p4V1luckdlc052ZFJJRzNOYUx5Z2hyMXFJYTkwUXlPd3FPNk1TVXZXOFk2WHR0SW9v&amp;sign=a6f3c98ecb0807b4f02ea59639a6466f&amp;keyno=0&amp;b64e=2&amp;l10n=ru" TargetMode="External"/><Relationship Id="rId11" Type="http://schemas.openxmlformats.org/officeDocument/2006/relationships/hyperlink" Target="http://yandex.by/clck/jsredir?from=yandex.by;images/search;images;;&amp;text=&amp;etext=6327.3GBa6bykWDDPpgG5sMVqI1Iow1p6VjQXFl2hMrYnFjRycf97Uytlyq9sqcdPGsD2A6_Dj8u7k4e3c5QpzoGNJjRytS1D19W2uufZeUNdxyY.42f8d02a879d7965d071042dd427620b577b2e54&amp;uuid=&amp;state=tid_Wvm4RM28ca_MiO4Ne9osTPtpHS9wicjEF5X7fRziVPIHCd9FyQ,,&amp;data=UlNrNmk5WktYejY4cHFySjRXSWhXSlhPOGhnQjRONUptTjV6NFZ6dUMwTkozcGdTUGxCODZleGZvS2pmYWh5OTRDblNXSE9RNndzOG9JZkx5QWlDRDNMaU4wT0tBeUZKOXFaSThjTlpDS2gyeGoyai03Ti13MC16LXZQV0xjMC12STJJWjd2TF9RUSw,&amp;sign=7499facef097462e8bb8bcdac122f8fa&amp;keyno=0&amp;b64e=2&amp;l10n=ru" TargetMode="External"/><Relationship Id="rId5" Type="http://schemas.openxmlformats.org/officeDocument/2006/relationships/hyperlink" Target="http://yandex.by/clck/jsredir?from=yandex.by;images/search;images;;&amp;text=&amp;etext=6422.4Sc3vutFqijGXIZeP7ucTRMkAlj9Oj8P2omSdCLL5Oc7udvTEmwfvjDoZov7YnwI.578679e4a56a113ed57990c9483aa3b8aba1149f&amp;uuid=&amp;state=tid_Wvm4RM28ca_MiO4Ne9osTPtpHS9wicjEF5X7fRziVPIHCd9FyQ,,&amp;data=UlNrNmk5WktYejY4cHFySjRXSWhXR2p6SjFKT0xYeDVWS1hNZWppWlBOeV9wc0VYT0tXajRwLWN0TDlMZmF2NEM2WklNYXNJamIzWjlQal9vajh5OGpqaWxra3ZZUVFGMENSRjF3bmZYRGhDVEt4dE1BUXRtTGRKV0dzODUzWUZidkRhaUdaTzdjUDRhNU1JbUdmVFgzQmhIZy04THBncU5rUzhtQ2Iwa2pvSzEteEFnNG1QRjhzVXNXRXJsYkJH&amp;sign=c541050d0c42959f3a2575c09ee132ad&amp;keyno=0&amp;b64e=2&amp;l10n=ru" TargetMode="External"/><Relationship Id="rId10" Type="http://schemas.openxmlformats.org/officeDocument/2006/relationships/hyperlink" Target="http://yandex.by/clck/jsredir?from=yandex.by;images/search;images;;&amp;text=&amp;etext=6375.3uc-1Lg251kJoX9t0hpaC3I6cQpk-TMC_E-RC9o8Dum5JkLOz9GPV2Y0o2aSqITCPfQYRKWxhxHEEvGlcEednA.3f1879a8aaae7bc6fc99656d9227eae5ef85ba9e&amp;uuid=&amp;state=tid_Wvm4RM28ca_MiO4Ne9osTPtpHS9wicjEF5X7fRziVPIHCd9FyQ,,&amp;data=UlNrNmk5WktYejY4cHFySjRXSWhXRzlQcXA5ZTNVcWJFRFZoNTFJVmhLMVFzNkVWLVBvS2xJQ1NNeVFXSHVZZk5KdTVSYzg3eDB5ZkVCNW9vdkZmR0Zjcm9NOFhXMVlSWEU1SVJYZ2tKeWwxLUpwOTQtc0w3ZmY0Z3YwUEstelJ6VURlWnhySlRpNGd5el9YWTJvcmtRLCw,&amp;sign=5de75fe2a24cf8c2428c702719a2ff3f&amp;keyno=0&amp;b64e=2&amp;l10n=ru" TargetMode="External"/><Relationship Id="rId4" Type="http://schemas.openxmlformats.org/officeDocument/2006/relationships/hyperlink" Target="http://yandex.by/clck/jsredir?from=yandex.by;images/search;images;;&amp;text=&amp;etext=6422.4Sc3vutFqijGXIZeP7ucTRMkAlj9Oj8P2omSdCLL5Oc7udvTEmwfvjDoZov7YnwI.578679e4a56a113ed57990c9483aa3b8aba1149f&amp;uuid=&amp;state=tid_Wvm4RM28ca_MiO4Ne9osTPtpHS9wicjEF5X7fRziVPIHCd9FyQ,,&amp;data=UlNrNmk5WktYejY4cHFySjRXSWhXTWRwNjROVUR3SGZ4d0ZxNlBTblBJdUdvRnZUTTVoTXdhMUZlTFpfOXBMQWczRlRBNDI5ZkhZbHQxUFp6NzM3ZW5LdDh0LW9Rb2xCSTZWOXZ3SXVfX2wzcGUzTkRlUzFNOVNsb3FBWldHV0RfUWR5UVFNVU82b0hTZDNpM1VkRG5NX2dfY0JIdkxaZg,,&amp;sign=1d676ed413a94182e1640c0227e5f268&amp;keyno=0&amp;b64e=2&amp;l10n=ru" TargetMode="External"/><Relationship Id="rId9" Type="http://schemas.openxmlformats.org/officeDocument/2006/relationships/hyperlink" Target="http://yandex.by/clck/jsredir?from=yandex.by;images/search;images;;&amp;text=&amp;etext=6422.0_ByNDEZq1aO0y_v-Mjb2PDihGUq4WkNRyiRmZDVK-2-YtWc-oAZH0QDlY9rQvUOwNj8eMD9dydriWiGXn_7DB9JvsJ4uHumCTTs5RxONr0.6b2ac9a2f22019bc336bfb223a8a25a2be5a467d&amp;uuid=&amp;state=tid_Wvm4RM28ca_MiO4Ne9osTPtpHS9wicjEF5X7fRziVPIHCd9FyQ,,&amp;data=UlNrNmk5WktYejY4cHFySjRXSWhXTWRwNjROVUR3SGZPRm5VMUZhY0JIamNNd29BX2VEc3ZmUnNJYXVod2hCaVF3a2Y3dTBGZ3kxQzh4UExBMmx6endmc1dTZkFvTDdjTjJ2SjFLVExfQ2ZZQ3gxT0VoSzRoMFRZNWlFNW5EaWJtSGlQUkZGNnB0VXR2TlZUanB0emxXQlFtbUctVjJTSw,,&amp;sign=89619383453c650d0bb469981fd22e30&amp;keyno=0&amp;b64e=2&amp;l10n=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yandex.by/clck/jsredir?from=yandex.by;images/search;images;;&amp;text=&amp;etext=6422.PtWJ9-skgi7eNx7TmGsyxZ3Qa4czeiaM7gf1MMtXXo2kiVKeIdJWy0RVe7NfBahbO2NgCSWAiBSMlxt_UrHGDMCUOifZ7hVVbaTkqJtxHlY.fcd316e18fed19f66ba5eb7b6ad071c20298cd80&amp;uuid=&amp;state=tid_Wvm4RM28ca_MiO4Ne9osTPtpHS9wicjEF5X7fRziVPIHCd9FyQ,,&amp;data=UlNrNmk5WktYejR0eWJFYk1LdmtxbjJyb1lIblhaY2o2YlJnanZJTDZiek01cmJudmMxcEVIdXpvbVRkTXl1clM0MDcxQVV6VFcyakVyR2h3LS1ibkx4WExiNzVDdWNFdHN6ZnQyUGx0Zm8s&amp;sign=ef7f3bc591d0da638305c625e9b24746&amp;keyno=0&amp;b64e=2&amp;l10n=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170" y="1707641"/>
            <a:ext cx="5384984" cy="1730977"/>
          </a:xfrm>
        </p:spPr>
        <p:txBody>
          <a:bodyPr/>
          <a:lstStyle/>
          <a:p>
            <a:r>
              <a:rPr lang="be-BY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«Прыйшлi </a:t>
            </a:r>
            <a:br>
              <a:rPr lang="be-BY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Калядкi…»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810" y="4401421"/>
            <a:ext cx="2391266" cy="799366"/>
          </a:xfrm>
          <a:prstGeom prst="rect">
            <a:avLst/>
          </a:prstGeom>
        </p:spPr>
      </p:pic>
      <p:sp>
        <p:nvSpPr>
          <p:cNvPr id="7" name="Нижний колонтитул 16"/>
          <p:cNvSpPr>
            <a:spLocks noGrp="1"/>
          </p:cNvSpPr>
          <p:nvPr/>
        </p:nvSpPr>
        <p:spPr>
          <a:xfrm>
            <a:off x="393081" y="5671933"/>
            <a:ext cx="6445624" cy="10884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5973" y="3584795"/>
            <a:ext cx="4365350" cy="758146"/>
          </a:xfrm>
        </p:spPr>
        <p:txBody>
          <a:bodyPr>
            <a:normAutofit/>
          </a:bodyPr>
          <a:lstStyle/>
          <a:p>
            <a:pPr algn="l"/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 – паказ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446" y="-444849"/>
            <a:ext cx="5032554" cy="7302849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10453541" y="311655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86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64606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5624" y="1596875"/>
            <a:ext cx="41752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Адмовіць калядоўшчыкам у пачастунках было тое самае, што  пазбавіць сябе дабрабыту на ўвесь наступны год</a:t>
            </a:r>
            <a:endParaRPr lang="ru-RU" sz="3200" b="1" dirty="0"/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526" y="5282871"/>
            <a:ext cx="2391266" cy="799366"/>
          </a:xfrm>
          <a:prstGeom prst="rect">
            <a:avLst/>
          </a:prstGeom>
        </p:spPr>
      </p:pic>
      <p:pic>
        <p:nvPicPr>
          <p:cNvPr id="1026" name="Picture 2" descr="https://avatars.mds.yandex.net/get-pdb/1819331/beda43db-7483-431a-bb2e-c3d1cd7a327d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341" y="1231665"/>
            <a:ext cx="6196093" cy="42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51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64606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7540" y="1044072"/>
            <a:ext cx="44733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Магічны сэнс свята, багаты стол, падарункі, паходы ў госці адзін да аднаго, маскарад засталіся з намі па сённяшні дзень</a:t>
            </a:r>
            <a:endParaRPr lang="ru-RU" sz="3600" b="1" dirty="0"/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57" y="5302153"/>
            <a:ext cx="2391266" cy="7993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210" y="1052541"/>
            <a:ext cx="6709500" cy="494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35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932" y="840090"/>
            <a:ext cx="10992255" cy="1530248"/>
          </a:xfrm>
        </p:spPr>
        <p:txBody>
          <a:bodyPr>
            <a:noAutofit/>
          </a:bodyPr>
          <a:lstStyle/>
          <a:p>
            <a:r>
              <a:rPr lang="be-BY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Сустракайце       калядо</a:t>
            </a:r>
            <a:r>
              <a:rPr lang="be-BY" sz="5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ўшчыкаў!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895743" y="709907"/>
            <a:ext cx="5256356" cy="4770927"/>
            <a:chOff x="2762393" y="637359"/>
            <a:chExt cx="5256356" cy="4770927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2393" y="1904049"/>
              <a:ext cx="5256356" cy="350423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934" b="47703" l="28692" r="5276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49" r="45557" b="52483"/>
            <a:stretch/>
          </p:blipFill>
          <p:spPr>
            <a:xfrm>
              <a:off x="4820240" y="637359"/>
              <a:ext cx="1410878" cy="2362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8965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64606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46" y="3270070"/>
            <a:ext cx="2391266" cy="7993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79583" y="4356756"/>
            <a:ext cx="97850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Дзякуем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ўвагу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4000" dirty="0"/>
          </a:p>
        </p:txBody>
      </p:sp>
      <p:sp>
        <p:nvSpPr>
          <p:cNvPr id="8" name="Объект 2"/>
          <p:cNvSpPr>
            <a:spLocks noGrp="1"/>
          </p:cNvSpPr>
          <p:nvPr/>
        </p:nvSpPr>
        <p:spPr>
          <a:xfrm>
            <a:off x="3765478" y="5086638"/>
            <a:ext cx="4721309" cy="1310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2147" y="1353038"/>
            <a:ext cx="108679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Бывайце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здаровы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жыв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багата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20536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64606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185" y="5257782"/>
            <a:ext cx="2391266" cy="7993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44459" y="1657368"/>
            <a:ext cx="613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Спіс выкарыстаных крыніц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0D6C2BF-947C-4469-9C60-AC5AF45B582C}"/>
              </a:ext>
            </a:extLst>
          </p:cNvPr>
          <p:cNvSpPr/>
          <p:nvPr/>
        </p:nvSpPr>
        <p:spPr>
          <a:xfrm>
            <a:off x="1395183" y="2589824"/>
            <a:ext cx="15151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0" u="none" strike="noStrike" dirty="0">
                <a:solidFill>
                  <a:srgbClr val="DD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histmuseum.by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0A7CB20-47B0-4C1E-8A96-004129075B49}"/>
              </a:ext>
            </a:extLst>
          </p:cNvPr>
          <p:cNvSpPr/>
          <p:nvPr/>
        </p:nvSpPr>
        <p:spPr>
          <a:xfrm>
            <a:off x="1395183" y="2759101"/>
            <a:ext cx="13260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sz="1600" dirty="0">
              <a:solidFill>
                <a:srgbClr val="DD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yandex.ru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A29A830-E0C3-4BD6-8EDE-0C878584207C}"/>
              </a:ext>
            </a:extLst>
          </p:cNvPr>
          <p:cNvSpPr/>
          <p:nvPr/>
        </p:nvSpPr>
        <p:spPr>
          <a:xfrm>
            <a:off x="1395183" y="3429000"/>
            <a:ext cx="13211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zastavki.com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1C81A3-B021-4CD4-ACA6-2C5D4645413F}"/>
              </a:ext>
            </a:extLst>
          </p:cNvPr>
          <p:cNvSpPr/>
          <p:nvPr/>
        </p:nvSpPr>
        <p:spPr>
          <a:xfrm>
            <a:off x="5488177" y="2589824"/>
            <a:ext cx="14478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liveinternet.ru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FB00FFC-FBA6-4FD7-AF35-889916B14A46}"/>
              </a:ext>
            </a:extLst>
          </p:cNvPr>
          <p:cNvSpPr/>
          <p:nvPr/>
        </p:nvSpPr>
        <p:spPr>
          <a:xfrm>
            <a:off x="5516069" y="2999059"/>
            <a:ext cx="1202060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infourok.ru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756DB7A-A2C1-4C02-BE2F-CD58C7850B71}"/>
              </a:ext>
            </a:extLst>
          </p:cNvPr>
          <p:cNvSpPr/>
          <p:nvPr/>
        </p:nvSpPr>
        <p:spPr>
          <a:xfrm>
            <a:off x="5488177" y="3442186"/>
            <a:ext cx="1065805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culture.ru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05B57C3-081E-414E-93EE-C96D659C542E}"/>
              </a:ext>
            </a:extLst>
          </p:cNvPr>
          <p:cNvSpPr/>
          <p:nvPr/>
        </p:nvSpPr>
        <p:spPr>
          <a:xfrm>
            <a:off x="9513845" y="2589824"/>
            <a:ext cx="10679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yandex.uz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10C3A7E-B8D8-4709-BB3B-EF92A1C48444}"/>
              </a:ext>
            </a:extLst>
          </p:cNvPr>
          <p:cNvSpPr/>
          <p:nvPr/>
        </p:nvSpPr>
        <p:spPr>
          <a:xfrm>
            <a:off x="9498064" y="2999059"/>
            <a:ext cx="12987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0" u="none" strike="noStrike" dirty="0">
                <a:solidFill>
                  <a:srgbClr val="DD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moemisto.ua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38D4A4D-78A3-4197-9098-B0781E73AD2A}"/>
              </a:ext>
            </a:extLst>
          </p:cNvPr>
          <p:cNvSpPr/>
          <p:nvPr/>
        </p:nvSpPr>
        <p:spPr>
          <a:xfrm>
            <a:off x="9513845" y="3442186"/>
            <a:ext cx="785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last.fm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be-BY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be-BY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расказаць пра традыцыйн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b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народнае свята «</a:t>
            </a:r>
            <a:r>
              <a:rPr lang="be-BY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Каляды</a:t>
            </a: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</p:spPr>
      </p:pic>
      <p:sp>
        <p:nvSpPr>
          <p:cNvPr id="14" name="TextBox 6"/>
          <p:cNvSpPr txBox="1"/>
          <p:nvPr/>
        </p:nvSpPr>
        <p:spPr>
          <a:xfrm>
            <a:off x="1011317" y="2666685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Объект 2"/>
          <p:cNvSpPr>
            <a:spLocks noGrp="1"/>
          </p:cNvSpPr>
          <p:nvPr/>
        </p:nvSpPr>
        <p:spPr>
          <a:xfrm>
            <a:off x="2971273" y="2798179"/>
            <a:ext cx="8593585" cy="27530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be-BY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рыхтаваліся да Каляд;</a:t>
            </a:r>
          </a:p>
          <a:p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рабілі на Каляды;</a:t>
            </a:r>
          </a:p>
          <a:p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пазнаёмiцца з традыцыяй калядавання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0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50253" y="6482379"/>
            <a:ext cx="542697" cy="279400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516184" y="573830"/>
            <a:ext cx="9601196" cy="1530248"/>
          </a:xfrm>
        </p:spPr>
        <p:txBody>
          <a:bodyPr>
            <a:noAutofit/>
          </a:bodyPr>
          <a:lstStyle/>
          <a:p>
            <a:r>
              <a:rPr lang="be-BY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канцы снежня нашы продкi святкавалi «Каляды»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90" y="2336261"/>
            <a:ext cx="5258585" cy="39439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87" y="2336261"/>
            <a:ext cx="5519112" cy="4104840"/>
          </a:xfrm>
          <a:prstGeom prst="rect">
            <a:avLst/>
          </a:prstGeom>
        </p:spPr>
      </p:pic>
      <p:pic>
        <p:nvPicPr>
          <p:cNvPr id="12" name="Объект 4"/>
          <p:cNvPicPr>
            <a:picLocks noGrp="1"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4412" y="2454096"/>
            <a:ext cx="2942581" cy="2864146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</p:spPr>
      </p:pic>
      <p:sp>
        <p:nvSpPr>
          <p:cNvPr id="16" name="Стрелка вправо 15"/>
          <p:cNvSpPr/>
          <p:nvPr/>
        </p:nvSpPr>
        <p:spPr>
          <a:xfrm rot="20084852">
            <a:off x="3502957" y="4120047"/>
            <a:ext cx="1201270" cy="4846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239756">
            <a:off x="7610720" y="4156699"/>
            <a:ext cx="1201270" cy="4846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8" name="TextBox 5"/>
          <p:cNvSpPr txBox="1"/>
          <p:nvPr/>
        </p:nvSpPr>
        <p:spPr>
          <a:xfrm rot="21303892">
            <a:off x="1303894" y="5197129"/>
            <a:ext cx="16108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6"/>
          <p:cNvSpPr txBox="1"/>
          <p:nvPr/>
        </p:nvSpPr>
        <p:spPr>
          <a:xfrm rot="316520">
            <a:off x="8937314" y="5187172"/>
            <a:ext cx="17297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лета</a:t>
            </a:r>
          </a:p>
        </p:txBody>
      </p:sp>
    </p:spTree>
    <p:extLst>
      <p:ext uri="{BB962C8B-B14F-4D97-AF65-F5344CB8AC3E}">
        <p14:creationId xmlns:p14="http://schemas.microsoft.com/office/powerpoint/2010/main" val="2620304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64606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" r="13940" b="27847"/>
          <a:stretch/>
        </p:blipFill>
        <p:spPr>
          <a:xfrm>
            <a:off x="494118" y="1258802"/>
            <a:ext cx="11213185" cy="513785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64611" y="5087142"/>
            <a:ext cx="2903455" cy="11425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66" y="5430368"/>
            <a:ext cx="2391266" cy="799366"/>
          </a:xfrm>
          <a:prstGeom prst="rect">
            <a:avLst/>
          </a:prstGeom>
        </p:spPr>
      </p:pic>
      <p:grpSp>
        <p:nvGrpSpPr>
          <p:cNvPr id="89" name="Группа 88"/>
          <p:cNvGrpSpPr/>
          <p:nvPr/>
        </p:nvGrpSpPr>
        <p:grpSpPr>
          <a:xfrm>
            <a:off x="8414005" y="3998957"/>
            <a:ext cx="2759114" cy="1561746"/>
            <a:chOff x="8414005" y="3998957"/>
            <a:chExt cx="2759114" cy="1561746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8414005" y="400681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Скругленный прямоугольник 51"/>
            <p:cNvSpPr/>
            <p:nvPr/>
          </p:nvSpPr>
          <p:spPr>
            <a:xfrm>
              <a:off x="8811504" y="400838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Скругленный прямоугольник 52"/>
            <p:cNvSpPr/>
            <p:nvPr/>
          </p:nvSpPr>
          <p:spPr>
            <a:xfrm>
              <a:off x="9207426" y="399895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Скругленный прямоугольник 53"/>
            <p:cNvSpPr/>
            <p:nvPr/>
          </p:nvSpPr>
          <p:spPr>
            <a:xfrm>
              <a:off x="9604925" y="400995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9999275" y="399896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Скругленный прямоугольник 55"/>
            <p:cNvSpPr/>
            <p:nvPr/>
          </p:nvSpPr>
          <p:spPr>
            <a:xfrm>
              <a:off x="10396774" y="400053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Скругленный прямоугольник 56"/>
            <p:cNvSpPr/>
            <p:nvPr/>
          </p:nvSpPr>
          <p:spPr>
            <a:xfrm>
              <a:off x="10792696" y="400053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Скругленный прямоугольник 57"/>
            <p:cNvSpPr/>
            <p:nvPr/>
          </p:nvSpPr>
          <p:spPr>
            <a:xfrm>
              <a:off x="8432860" y="440274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Скругленный прямоугольник 58"/>
            <p:cNvSpPr/>
            <p:nvPr/>
          </p:nvSpPr>
          <p:spPr>
            <a:xfrm>
              <a:off x="8830359" y="440431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Скругленный прямоугольник 59"/>
            <p:cNvSpPr/>
            <p:nvPr/>
          </p:nvSpPr>
          <p:spPr>
            <a:xfrm>
              <a:off x="9226281" y="439488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9623780" y="440587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10018130" y="439488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Скругленный прямоугольник 62"/>
            <p:cNvSpPr/>
            <p:nvPr/>
          </p:nvSpPr>
          <p:spPr>
            <a:xfrm>
              <a:off x="10415629" y="439645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Скругленный прямоугольник 63"/>
            <p:cNvSpPr/>
            <p:nvPr/>
          </p:nvSpPr>
          <p:spPr>
            <a:xfrm>
              <a:off x="10811551" y="439645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Скругленный прямоугольник 64"/>
            <p:cNvSpPr/>
            <p:nvPr/>
          </p:nvSpPr>
          <p:spPr>
            <a:xfrm>
              <a:off x="8434428" y="479081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8831927" y="480180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Скругленный прямоугольник 66"/>
            <p:cNvSpPr/>
            <p:nvPr/>
          </p:nvSpPr>
          <p:spPr>
            <a:xfrm>
              <a:off x="9227849" y="479238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Скругленный прямоугольник 67"/>
            <p:cNvSpPr/>
            <p:nvPr/>
          </p:nvSpPr>
          <p:spPr>
            <a:xfrm>
              <a:off x="9625348" y="479394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Скругленный прямоугольник 68"/>
            <p:cNvSpPr/>
            <p:nvPr/>
          </p:nvSpPr>
          <p:spPr>
            <a:xfrm>
              <a:off x="10019698" y="478295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10417197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10813119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Скругленный прямоугольник 71"/>
            <p:cNvSpPr/>
            <p:nvPr/>
          </p:nvSpPr>
          <p:spPr>
            <a:xfrm>
              <a:off x="8442286" y="519459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8839785" y="519616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Скругленный прямоугольник 74"/>
            <p:cNvSpPr/>
            <p:nvPr/>
          </p:nvSpPr>
          <p:spPr>
            <a:xfrm>
              <a:off x="9249156" y="5199135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9646655" y="520070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8425812" y="2305702"/>
            <a:ext cx="2738691" cy="771851"/>
            <a:chOff x="8386793" y="2314069"/>
            <a:chExt cx="2738691" cy="771851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8386793" y="2322136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</a:t>
              </a: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8784292" y="2333131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9180214" y="2323704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9577713" y="2325272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27</a:t>
              </a: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9983780" y="2314069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10369562" y="2315850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</a:t>
              </a: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10765484" y="2315850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8394651" y="2725920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</a:t>
              </a:r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8811504" y="3603033"/>
            <a:ext cx="2339624" cy="369428"/>
            <a:chOff x="8811504" y="3603033"/>
            <a:chExt cx="2339624" cy="369428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9205858" y="3610887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9603357" y="3612455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8" name="Скругленный прямоугольник 47"/>
            <p:cNvSpPr/>
            <p:nvPr/>
          </p:nvSpPr>
          <p:spPr>
            <a:xfrm>
              <a:off x="9997707" y="3610892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49" name="Скругленный прямоугольник 48"/>
            <p:cNvSpPr/>
            <p:nvPr/>
          </p:nvSpPr>
          <p:spPr>
            <a:xfrm>
              <a:off x="10395206" y="3603033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10791128" y="3603033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8811504" y="3612461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8350279" y="522310"/>
            <a:ext cx="1858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Снежань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403046" y="3016477"/>
            <a:ext cx="1916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Студзень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2" name="Группа 91"/>
          <p:cNvGrpSpPr/>
          <p:nvPr/>
        </p:nvGrpSpPr>
        <p:grpSpPr>
          <a:xfrm>
            <a:off x="8403821" y="723643"/>
            <a:ext cx="2759114" cy="1565192"/>
            <a:chOff x="8403821" y="723643"/>
            <a:chExt cx="2759114" cy="156519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8403821" y="114170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801320" y="1143271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9197242" y="113384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9594741" y="113541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9989091" y="1133849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10386590" y="112599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0782512" y="112599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8405389" y="152977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8802888" y="1531341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9198810" y="152191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9596309" y="1532909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9990659" y="1521919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10388158" y="152348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10784080" y="152348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8424244" y="1925699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8821743" y="192726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9217665" y="191784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9615164" y="1928835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10009514" y="1917845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10407013" y="191941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10802935" y="191941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Скругленный прямоугольник 89"/>
            <p:cNvSpPr/>
            <p:nvPr/>
          </p:nvSpPr>
          <p:spPr>
            <a:xfrm>
              <a:off x="10386590" y="72364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Скругленный прямоугольник 90"/>
            <p:cNvSpPr/>
            <p:nvPr/>
          </p:nvSpPr>
          <p:spPr>
            <a:xfrm>
              <a:off x="10782512" y="72364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1216696" y="477140"/>
            <a:ext cx="71148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Звычайна Каляды працягвалiся </a:t>
            </a:r>
          </a:p>
          <a:p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2 тыднi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24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-0.17579 -4.07407E-6 C -0.25443 -4.07407E-6 -0.35157 0.06297 -0.35157 0.11436 L -0.35157 0.22871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78" y="114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7331 -4.44444E-6 C -0.25065 -4.44444E-6 -0.34635 0.0419 -0.34635 0.07616 L -0.34635 0.15417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18" y="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4433" y="1223572"/>
            <a:ext cx="42320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 Каляд абавязкова адказна рыхтаваліся. Прыбіралі хату, убіралі яе самаробнымі ўпрыгожваннямі</a:t>
            </a:r>
            <a:endParaRPr lang="ru-RU" sz="3600" b="1" dirty="0"/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186" y="5279722"/>
            <a:ext cx="2391266" cy="7993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" t="934" r="15212" b="10217"/>
          <a:stretch/>
        </p:blipFill>
        <p:spPr>
          <a:xfrm>
            <a:off x="809324" y="1223572"/>
            <a:ext cx="5872900" cy="4056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3367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2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1" t="14103" r="4631"/>
          <a:stretch/>
        </p:blipFill>
        <p:spPr>
          <a:xfrm>
            <a:off x="4618422" y="1662581"/>
            <a:ext cx="7107810" cy="4343948"/>
          </a:xfrm>
          <a:prstGeom prst="rect">
            <a:avLst/>
          </a:prstGeom>
        </p:spPr>
      </p:pic>
      <p:pic>
        <p:nvPicPr>
          <p:cNvPr id="7" name="Объект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9335" y="506405"/>
            <a:ext cx="10231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be-BY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Каляды нельга было рабіць ніякую працу, можна было толькі весяліцца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3" t="2479" r="4739" b="1821"/>
          <a:stretch/>
        </p:blipFill>
        <p:spPr>
          <a:xfrm>
            <a:off x="813167" y="1977254"/>
            <a:ext cx="4072348" cy="3547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8070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1835" y="556397"/>
            <a:ext cx="96011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Каляды рабiлi багаты стол. Галоўная страва Калядаў – куцця. Гэта ячневая каша з  мёдам, арэхам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шкварак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578522"/>
            <a:ext cx="2099035" cy="701677"/>
          </a:xfrm>
          <a:prstGeom prst="rect">
            <a:avLst/>
          </a:prstGeom>
        </p:spPr>
      </p:pic>
      <p:pic>
        <p:nvPicPr>
          <p:cNvPr id="8" name="Объект 5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64" y="2544211"/>
            <a:ext cx="3842627" cy="3083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482" y="2564476"/>
            <a:ext cx="4564877" cy="3042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4820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74032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7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484" y="1519670"/>
            <a:ext cx="6151536" cy="3844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923825" y="1519670"/>
            <a:ext cx="395297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Моладзь збіралася разам, пераапраналася ў жывёл і хадзіла па хатах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e-BY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 пажаданнямі ўсяго лепшага. Называлi iх калядоўшчыкамi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695055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64606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09044" y="883387"/>
            <a:ext cx="385556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be-BY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Гаспадары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давалі ў падзяку розныя прысмакі.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be-BY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 былі арэхі, семечкі, пернікі і печыва, сухафрукты, пазней – цукеркі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937" y="5053567"/>
            <a:ext cx="2391266" cy="799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9" y="1015627"/>
            <a:ext cx="6375036" cy="4437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396404" y="5453250"/>
            <a:ext cx="7585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ankovalev.ru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289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284</TotalTime>
  <Words>300</Words>
  <Application>Microsoft Office PowerPoint</Application>
  <PresentationFormat>Широкоэкранный</PresentationFormat>
  <Paragraphs>72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Wingdings 3</vt:lpstr>
      <vt:lpstr>Натуральные материалы</vt:lpstr>
      <vt:lpstr>«Прыйшлi  Калядкi…»</vt:lpstr>
      <vt:lpstr>Мэта – расказаць пра традыцыйнае                      народнае свята «Каляды»</vt:lpstr>
      <vt:lpstr>У канцы снежня нашы продкi святкавалi «Каляды»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Сустракайце       калядоўшчыкаў!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41</cp:revision>
  <cp:lastPrinted>2021-10-20T18:48:19Z</cp:lastPrinted>
  <dcterms:created xsi:type="dcterms:W3CDTF">2019-10-02T06:32:31Z</dcterms:created>
  <dcterms:modified xsi:type="dcterms:W3CDTF">2024-06-27T05:17:07Z</dcterms:modified>
</cp:coreProperties>
</file>