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3"/>
  </p:notesMasterIdLst>
  <p:sldIdLst>
    <p:sldId id="256" r:id="rId2"/>
    <p:sldId id="275" r:id="rId3"/>
    <p:sldId id="257" r:id="rId4"/>
    <p:sldId id="258" r:id="rId5"/>
    <p:sldId id="259" r:id="rId6"/>
    <p:sldId id="265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71" r:id="rId15"/>
    <p:sldId id="268" r:id="rId16"/>
    <p:sldId id="269" r:id="rId17"/>
    <p:sldId id="270" r:id="rId18"/>
    <p:sldId id="272" r:id="rId19"/>
    <p:sldId id="273" r:id="rId20"/>
    <p:sldId id="274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3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8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B6FB5D-AAB5-482D-9610-6BB601E1585C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FE83841-9CA5-4503-8A4B-2AEBB904F08F}">
      <dgm:prSet phldrT="[Текст]" custT="1"/>
      <dgm:spPr/>
      <dgm:t>
        <a:bodyPr/>
        <a:lstStyle/>
        <a:p>
          <a:pPr algn="l"/>
          <a:r>
            <a:rPr lang="ru-RU" sz="6000" b="1">
              <a:latin typeface="Times New Roman" panose="02020603050405020304" pitchFamily="18" charset="0"/>
              <a:cs typeface="Times New Roman" panose="02020603050405020304" pitchFamily="18" charset="0"/>
            </a:rPr>
            <a:t>       1</a:t>
          </a:r>
          <a:endParaRPr lang="ru-RU" sz="6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826CBC-E3E9-4C3D-8E33-59991B9C0FDC}" type="parTrans" cxnId="{3049B84A-49B3-4097-9E97-773E61A9DF63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C976CD-BC56-425D-94EE-2C3B92D4AF2F}" type="sibTrans" cxnId="{3049B84A-49B3-4097-9E97-773E61A9DF63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DCC723-CF56-4FFA-97A6-4431A11B525D}">
      <dgm:prSet phldrT="[Текст]" custT="1"/>
      <dgm:spPr/>
      <dgm:t>
        <a:bodyPr/>
        <a:lstStyle/>
        <a:p>
          <a:endParaRPr lang="ru-RU" sz="6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F25E42-12CF-42F2-BCB1-DEAA4ADB151A}" type="parTrans" cxnId="{F6EADCCF-8FDE-4BEB-BCA6-06F6F5D18659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85267E-464B-4E46-A044-E9F7C6C06D57}" type="sibTrans" cxnId="{F6EADCCF-8FDE-4BEB-BCA6-06F6F5D18659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467CD4-1186-4EFB-82A4-ECFB47593281}">
      <dgm:prSet phldrT="[Текст]" custT="1"/>
      <dgm:spPr/>
      <dgm:t>
        <a:bodyPr/>
        <a:lstStyle/>
        <a:p>
          <a:pPr algn="ctr"/>
          <a:r>
            <a:rPr lang="ru-RU" sz="6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    2</a:t>
          </a:r>
        </a:p>
      </dgm:t>
    </dgm:pt>
    <dgm:pt modelId="{EF218287-7E99-40A4-B500-31750BD23DD8}" type="parTrans" cxnId="{75E09763-B31C-4DBA-8583-8549D2CD809A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32952A-8D8D-4FDA-92B6-9D10622B3EE6}" type="sibTrans" cxnId="{75E09763-B31C-4DBA-8583-8549D2CD809A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AF8CCF-5D4E-4A77-9BCA-85CDFAA9670A}">
      <dgm:prSet phldrT="[Текст]" custT="1"/>
      <dgm:spPr/>
      <dgm:t>
        <a:bodyPr/>
        <a:lstStyle/>
        <a:p>
          <a:endParaRPr lang="ru-RU" sz="4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4B8856-A7F3-4881-944F-C66E967D4A63}" type="parTrans" cxnId="{1D2CC1ED-D8B8-4E3D-B8A7-BA85E5E1EBFF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8DB62F-1D67-4F81-B217-238A1DDD0F62}" type="sibTrans" cxnId="{1D2CC1ED-D8B8-4E3D-B8A7-BA85E5E1EBFF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A2D691-8F92-454E-A726-D266ABD4BEE3}">
      <dgm:prSet phldrT="[Текст]" custT="1"/>
      <dgm:spPr/>
      <dgm:t>
        <a:bodyPr/>
        <a:lstStyle/>
        <a:p>
          <a:pPr algn="ctr"/>
          <a:r>
            <a:rPr lang="ru-RU" sz="6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      3</a:t>
          </a:r>
        </a:p>
      </dgm:t>
    </dgm:pt>
    <dgm:pt modelId="{F36DE8C4-3022-47D6-8733-E23384673B22}" type="parTrans" cxnId="{54280B69-8390-458C-AAE4-9D65F4B74E69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08F34B-F81A-41F4-975F-427A9E664E04}" type="sibTrans" cxnId="{54280B69-8390-458C-AAE4-9D65F4B74E69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1B5B26-A424-421F-B61F-76DA235698AF}">
      <dgm:prSet phldrT="[Текст]" custT="1"/>
      <dgm:spPr/>
      <dgm:t>
        <a:bodyPr/>
        <a:lstStyle/>
        <a:p>
          <a:endParaRPr lang="ru-RU" sz="6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301F20-966B-4CAE-9FBF-96FA493002B9}" type="sibTrans" cxnId="{9254A3BE-59EE-4335-BC1A-C902B140D76D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492B60-5F02-4BA5-AE08-30DB858ADECF}" type="parTrans" cxnId="{9254A3BE-59EE-4335-BC1A-C902B140D76D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E95187-6F7C-4648-9B15-416278EED525}" type="pres">
      <dgm:prSet presAssocID="{EAB6FB5D-AAB5-482D-9610-6BB601E1585C}" presName="Name0" presStyleCnt="0">
        <dgm:presLayoutVars>
          <dgm:dir/>
          <dgm:animLvl val="lvl"/>
          <dgm:resizeHandles val="exact"/>
        </dgm:presLayoutVars>
      </dgm:prSet>
      <dgm:spPr/>
    </dgm:pt>
    <dgm:pt modelId="{E5CAF27E-26D9-49E1-B93A-4B2878D75BD1}" type="pres">
      <dgm:prSet presAssocID="{B61B5B26-A424-421F-B61F-76DA235698AF}" presName="compositeNode" presStyleCnt="0">
        <dgm:presLayoutVars>
          <dgm:bulletEnabled val="1"/>
        </dgm:presLayoutVars>
      </dgm:prSet>
      <dgm:spPr/>
    </dgm:pt>
    <dgm:pt modelId="{1F206899-92B6-4214-918C-B8CB6CB55664}" type="pres">
      <dgm:prSet presAssocID="{B61B5B26-A424-421F-B61F-76DA235698AF}" presName="bgRect" presStyleLbl="node1" presStyleIdx="0" presStyleCnt="3" custLinFactNeighborX="-7630"/>
      <dgm:spPr/>
    </dgm:pt>
    <dgm:pt modelId="{CC88FA82-95E6-4DB9-BDD2-3E371C9B7887}" type="pres">
      <dgm:prSet presAssocID="{B61B5B26-A424-421F-B61F-76DA235698AF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80813B35-4048-4AE5-A299-85C5D64B1828}" type="pres">
      <dgm:prSet presAssocID="{B61B5B26-A424-421F-B61F-76DA235698AF}" presName="childNode" presStyleLbl="node1" presStyleIdx="0" presStyleCnt="3">
        <dgm:presLayoutVars>
          <dgm:bulletEnabled val="1"/>
        </dgm:presLayoutVars>
      </dgm:prSet>
      <dgm:spPr/>
    </dgm:pt>
    <dgm:pt modelId="{9E35697C-114E-46DF-A5D8-A5A6B91AFE81}" type="pres">
      <dgm:prSet presAssocID="{63301F20-966B-4CAE-9FBF-96FA493002B9}" presName="hSp" presStyleCnt="0"/>
      <dgm:spPr/>
    </dgm:pt>
    <dgm:pt modelId="{F8EEEAB6-86BA-47FB-BA91-39B7D5E182FE}" type="pres">
      <dgm:prSet presAssocID="{63301F20-966B-4CAE-9FBF-96FA493002B9}" presName="vProcSp" presStyleCnt="0"/>
      <dgm:spPr/>
    </dgm:pt>
    <dgm:pt modelId="{70A5E2ED-62AC-42F3-8AD8-E21E397369FE}" type="pres">
      <dgm:prSet presAssocID="{63301F20-966B-4CAE-9FBF-96FA493002B9}" presName="vSp1" presStyleCnt="0"/>
      <dgm:spPr/>
    </dgm:pt>
    <dgm:pt modelId="{A61F3B41-771E-4E3C-B255-11754E2B2B81}" type="pres">
      <dgm:prSet presAssocID="{63301F20-966B-4CAE-9FBF-96FA493002B9}" presName="simulatedConn" presStyleLbl="solidFgAcc1" presStyleIdx="0" presStyleCnt="2"/>
      <dgm:spPr/>
    </dgm:pt>
    <dgm:pt modelId="{C7BBC8F9-6143-40C1-AC29-7385AA91772D}" type="pres">
      <dgm:prSet presAssocID="{63301F20-966B-4CAE-9FBF-96FA493002B9}" presName="vSp2" presStyleCnt="0"/>
      <dgm:spPr/>
    </dgm:pt>
    <dgm:pt modelId="{9F6F6333-D277-4C7F-8766-0F74C58D1D14}" type="pres">
      <dgm:prSet presAssocID="{63301F20-966B-4CAE-9FBF-96FA493002B9}" presName="sibTrans" presStyleCnt="0"/>
      <dgm:spPr/>
    </dgm:pt>
    <dgm:pt modelId="{B98653C7-5B59-4D3C-BC9C-46A4672B8B21}" type="pres">
      <dgm:prSet presAssocID="{D2DCC723-CF56-4FFA-97A6-4431A11B525D}" presName="compositeNode" presStyleCnt="0">
        <dgm:presLayoutVars>
          <dgm:bulletEnabled val="1"/>
        </dgm:presLayoutVars>
      </dgm:prSet>
      <dgm:spPr/>
    </dgm:pt>
    <dgm:pt modelId="{0A554070-6B5F-4115-95BF-8B9357A99CD7}" type="pres">
      <dgm:prSet presAssocID="{D2DCC723-CF56-4FFA-97A6-4431A11B525D}" presName="bgRect" presStyleLbl="node1" presStyleIdx="1" presStyleCnt="3" custLinFactNeighborY="2683"/>
      <dgm:spPr/>
    </dgm:pt>
    <dgm:pt modelId="{B469B408-E6EE-4AE7-AC1A-CFD10353ED1D}" type="pres">
      <dgm:prSet presAssocID="{D2DCC723-CF56-4FFA-97A6-4431A11B525D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FF6EA738-5C07-4D9E-B8F3-19720CD2DF18}" type="pres">
      <dgm:prSet presAssocID="{D2DCC723-CF56-4FFA-97A6-4431A11B525D}" presName="childNode" presStyleLbl="node1" presStyleIdx="1" presStyleCnt="3">
        <dgm:presLayoutVars>
          <dgm:bulletEnabled val="1"/>
        </dgm:presLayoutVars>
      </dgm:prSet>
      <dgm:spPr/>
    </dgm:pt>
    <dgm:pt modelId="{7B625E2D-EA5A-43E6-B23A-530C1398210A}" type="pres">
      <dgm:prSet presAssocID="{8E85267E-464B-4E46-A044-E9F7C6C06D57}" presName="hSp" presStyleCnt="0"/>
      <dgm:spPr/>
    </dgm:pt>
    <dgm:pt modelId="{D8A63F33-0C62-42F2-9047-34F19615320E}" type="pres">
      <dgm:prSet presAssocID="{8E85267E-464B-4E46-A044-E9F7C6C06D57}" presName="vProcSp" presStyleCnt="0"/>
      <dgm:spPr/>
    </dgm:pt>
    <dgm:pt modelId="{14CA1A37-ABB5-42AC-B900-89AA25847870}" type="pres">
      <dgm:prSet presAssocID="{8E85267E-464B-4E46-A044-E9F7C6C06D57}" presName="vSp1" presStyleCnt="0"/>
      <dgm:spPr/>
    </dgm:pt>
    <dgm:pt modelId="{E1DAB7A7-A152-4976-B2EA-B925E27C0BE6}" type="pres">
      <dgm:prSet presAssocID="{8E85267E-464B-4E46-A044-E9F7C6C06D57}" presName="simulatedConn" presStyleLbl="solidFgAcc1" presStyleIdx="1" presStyleCnt="2"/>
      <dgm:spPr/>
    </dgm:pt>
    <dgm:pt modelId="{1E31F638-A59C-4798-9FE9-B0FFD2AB1D28}" type="pres">
      <dgm:prSet presAssocID="{8E85267E-464B-4E46-A044-E9F7C6C06D57}" presName="vSp2" presStyleCnt="0"/>
      <dgm:spPr/>
    </dgm:pt>
    <dgm:pt modelId="{079F2324-2943-468B-BC54-AE1299E84568}" type="pres">
      <dgm:prSet presAssocID="{8E85267E-464B-4E46-A044-E9F7C6C06D57}" presName="sibTrans" presStyleCnt="0"/>
      <dgm:spPr/>
    </dgm:pt>
    <dgm:pt modelId="{CDF3FD33-1CCA-4DAF-88CB-5BA0A929F305}" type="pres">
      <dgm:prSet presAssocID="{9FAF8CCF-5D4E-4A77-9BCA-85CDFAA9670A}" presName="compositeNode" presStyleCnt="0">
        <dgm:presLayoutVars>
          <dgm:bulletEnabled val="1"/>
        </dgm:presLayoutVars>
      </dgm:prSet>
      <dgm:spPr/>
    </dgm:pt>
    <dgm:pt modelId="{039A4C32-47AC-4E06-8303-0F8E7D3AF267}" type="pres">
      <dgm:prSet presAssocID="{9FAF8CCF-5D4E-4A77-9BCA-85CDFAA9670A}" presName="bgRect" presStyleLbl="node1" presStyleIdx="2" presStyleCnt="3"/>
      <dgm:spPr/>
    </dgm:pt>
    <dgm:pt modelId="{968E3A66-ED3E-46C8-B667-33B534A81330}" type="pres">
      <dgm:prSet presAssocID="{9FAF8CCF-5D4E-4A77-9BCA-85CDFAA9670A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F34FB9BA-D639-4A0A-9BDE-84800AFE05FF}" type="pres">
      <dgm:prSet presAssocID="{9FAF8CCF-5D4E-4A77-9BCA-85CDFAA9670A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112E7C00-FBE6-4AFD-B2A2-EC39AF75C0CE}" type="presOf" srcId="{B61B5B26-A424-421F-B61F-76DA235698AF}" destId="{1F206899-92B6-4214-918C-B8CB6CB55664}" srcOrd="0" destOrd="0" presId="urn:microsoft.com/office/officeart/2005/8/layout/hProcess7"/>
    <dgm:cxn modelId="{EA9DFB0A-D4D5-4F1A-AADA-0A34E6BA88BB}" type="presOf" srcId="{D2DCC723-CF56-4FFA-97A6-4431A11B525D}" destId="{B469B408-E6EE-4AE7-AC1A-CFD10353ED1D}" srcOrd="1" destOrd="0" presId="urn:microsoft.com/office/officeart/2005/8/layout/hProcess7"/>
    <dgm:cxn modelId="{75E09763-B31C-4DBA-8583-8549D2CD809A}" srcId="{D2DCC723-CF56-4FFA-97A6-4431A11B525D}" destId="{0E467CD4-1186-4EFB-82A4-ECFB47593281}" srcOrd="0" destOrd="0" parTransId="{EF218287-7E99-40A4-B500-31750BD23DD8}" sibTransId="{2432952A-8D8D-4FDA-92B6-9D10622B3EE6}"/>
    <dgm:cxn modelId="{54280B69-8390-458C-AAE4-9D65F4B74E69}" srcId="{9FAF8CCF-5D4E-4A77-9BCA-85CDFAA9670A}" destId="{4CA2D691-8F92-454E-A726-D266ABD4BEE3}" srcOrd="0" destOrd="0" parTransId="{F36DE8C4-3022-47D6-8733-E23384673B22}" sibTransId="{FD08F34B-F81A-41F4-975F-427A9E664E04}"/>
    <dgm:cxn modelId="{3049B84A-49B3-4097-9E97-773E61A9DF63}" srcId="{B61B5B26-A424-421F-B61F-76DA235698AF}" destId="{1FE83841-9CA5-4503-8A4B-2AEBB904F08F}" srcOrd="0" destOrd="0" parTransId="{71826CBC-E3E9-4C3D-8E33-59991B9C0FDC}" sibTransId="{6CC976CD-BC56-425D-94EE-2C3B92D4AF2F}"/>
    <dgm:cxn modelId="{7D48F878-04E7-4536-A128-00443C95493F}" type="presOf" srcId="{4CA2D691-8F92-454E-A726-D266ABD4BEE3}" destId="{F34FB9BA-D639-4A0A-9BDE-84800AFE05FF}" srcOrd="0" destOrd="0" presId="urn:microsoft.com/office/officeart/2005/8/layout/hProcess7"/>
    <dgm:cxn modelId="{FD269B80-FD50-4DDC-81B6-E096FD445B18}" type="presOf" srcId="{B61B5B26-A424-421F-B61F-76DA235698AF}" destId="{CC88FA82-95E6-4DB9-BDD2-3E371C9B7887}" srcOrd="1" destOrd="0" presId="urn:microsoft.com/office/officeart/2005/8/layout/hProcess7"/>
    <dgm:cxn modelId="{C5142887-25D0-4803-A1CF-E7E528C5C05D}" type="presOf" srcId="{D2DCC723-CF56-4FFA-97A6-4431A11B525D}" destId="{0A554070-6B5F-4115-95BF-8B9357A99CD7}" srcOrd="0" destOrd="0" presId="urn:microsoft.com/office/officeart/2005/8/layout/hProcess7"/>
    <dgm:cxn modelId="{B8C700BC-5D5C-48DD-B8B9-D85C052B65F7}" type="presOf" srcId="{0E467CD4-1186-4EFB-82A4-ECFB47593281}" destId="{FF6EA738-5C07-4D9E-B8F3-19720CD2DF18}" srcOrd="0" destOrd="0" presId="urn:microsoft.com/office/officeart/2005/8/layout/hProcess7"/>
    <dgm:cxn modelId="{C5FD18BD-11B9-44BD-8FA8-B2D71F3F4075}" type="presOf" srcId="{EAB6FB5D-AAB5-482D-9610-6BB601E1585C}" destId="{A8E95187-6F7C-4648-9B15-416278EED525}" srcOrd="0" destOrd="0" presId="urn:microsoft.com/office/officeart/2005/8/layout/hProcess7"/>
    <dgm:cxn modelId="{9254A3BE-59EE-4335-BC1A-C902B140D76D}" srcId="{EAB6FB5D-AAB5-482D-9610-6BB601E1585C}" destId="{B61B5B26-A424-421F-B61F-76DA235698AF}" srcOrd="0" destOrd="0" parTransId="{E9492B60-5F02-4BA5-AE08-30DB858ADECF}" sibTransId="{63301F20-966B-4CAE-9FBF-96FA493002B9}"/>
    <dgm:cxn modelId="{770A23C9-7E67-4702-8044-A08BEE2322C7}" type="presOf" srcId="{9FAF8CCF-5D4E-4A77-9BCA-85CDFAA9670A}" destId="{968E3A66-ED3E-46C8-B667-33B534A81330}" srcOrd="1" destOrd="0" presId="urn:microsoft.com/office/officeart/2005/8/layout/hProcess7"/>
    <dgm:cxn modelId="{F6EADCCF-8FDE-4BEB-BCA6-06F6F5D18659}" srcId="{EAB6FB5D-AAB5-482D-9610-6BB601E1585C}" destId="{D2DCC723-CF56-4FFA-97A6-4431A11B525D}" srcOrd="1" destOrd="0" parTransId="{1CF25E42-12CF-42F2-BCB1-DEAA4ADB151A}" sibTransId="{8E85267E-464B-4E46-A044-E9F7C6C06D57}"/>
    <dgm:cxn modelId="{8AAE4CD9-1E33-49AE-93D8-74169C3026DC}" type="presOf" srcId="{1FE83841-9CA5-4503-8A4B-2AEBB904F08F}" destId="{80813B35-4048-4AE5-A299-85C5D64B1828}" srcOrd="0" destOrd="0" presId="urn:microsoft.com/office/officeart/2005/8/layout/hProcess7"/>
    <dgm:cxn modelId="{1D2CC1ED-D8B8-4E3D-B8A7-BA85E5E1EBFF}" srcId="{EAB6FB5D-AAB5-482D-9610-6BB601E1585C}" destId="{9FAF8CCF-5D4E-4A77-9BCA-85CDFAA9670A}" srcOrd="2" destOrd="0" parTransId="{C24B8856-A7F3-4881-944F-C66E967D4A63}" sibTransId="{8D8DB62F-1D67-4F81-B217-238A1DDD0F62}"/>
    <dgm:cxn modelId="{8086CBFE-1834-4839-8CE5-FC91AC44513B}" type="presOf" srcId="{9FAF8CCF-5D4E-4A77-9BCA-85CDFAA9670A}" destId="{039A4C32-47AC-4E06-8303-0F8E7D3AF267}" srcOrd="0" destOrd="0" presId="urn:microsoft.com/office/officeart/2005/8/layout/hProcess7"/>
    <dgm:cxn modelId="{2627F419-6FCD-4778-8658-9FF3D7E7760D}" type="presParOf" srcId="{A8E95187-6F7C-4648-9B15-416278EED525}" destId="{E5CAF27E-26D9-49E1-B93A-4B2878D75BD1}" srcOrd="0" destOrd="0" presId="urn:microsoft.com/office/officeart/2005/8/layout/hProcess7"/>
    <dgm:cxn modelId="{A5598BD8-630C-4542-ADAB-48F65E3ACF74}" type="presParOf" srcId="{E5CAF27E-26D9-49E1-B93A-4B2878D75BD1}" destId="{1F206899-92B6-4214-918C-B8CB6CB55664}" srcOrd="0" destOrd="0" presId="urn:microsoft.com/office/officeart/2005/8/layout/hProcess7"/>
    <dgm:cxn modelId="{62C8F038-61D6-48A5-9CB9-B1C3CA6329B8}" type="presParOf" srcId="{E5CAF27E-26D9-49E1-B93A-4B2878D75BD1}" destId="{CC88FA82-95E6-4DB9-BDD2-3E371C9B7887}" srcOrd="1" destOrd="0" presId="urn:microsoft.com/office/officeart/2005/8/layout/hProcess7"/>
    <dgm:cxn modelId="{74CF03F4-4841-4CC1-9E27-3B669A9D8FB7}" type="presParOf" srcId="{E5CAF27E-26D9-49E1-B93A-4B2878D75BD1}" destId="{80813B35-4048-4AE5-A299-85C5D64B1828}" srcOrd="2" destOrd="0" presId="urn:microsoft.com/office/officeart/2005/8/layout/hProcess7"/>
    <dgm:cxn modelId="{66CF12DB-1496-432B-BFCC-806B7B0168B8}" type="presParOf" srcId="{A8E95187-6F7C-4648-9B15-416278EED525}" destId="{9E35697C-114E-46DF-A5D8-A5A6B91AFE81}" srcOrd="1" destOrd="0" presId="urn:microsoft.com/office/officeart/2005/8/layout/hProcess7"/>
    <dgm:cxn modelId="{730780CF-A9E7-484E-990C-CD50F3B04888}" type="presParOf" srcId="{A8E95187-6F7C-4648-9B15-416278EED525}" destId="{F8EEEAB6-86BA-47FB-BA91-39B7D5E182FE}" srcOrd="2" destOrd="0" presId="urn:microsoft.com/office/officeart/2005/8/layout/hProcess7"/>
    <dgm:cxn modelId="{5972F13E-8B50-43C3-A104-65C7A064C634}" type="presParOf" srcId="{F8EEEAB6-86BA-47FB-BA91-39B7D5E182FE}" destId="{70A5E2ED-62AC-42F3-8AD8-E21E397369FE}" srcOrd="0" destOrd="0" presId="urn:microsoft.com/office/officeart/2005/8/layout/hProcess7"/>
    <dgm:cxn modelId="{32F32ABE-A374-4E36-8E08-60B5F27E3A80}" type="presParOf" srcId="{F8EEEAB6-86BA-47FB-BA91-39B7D5E182FE}" destId="{A61F3B41-771E-4E3C-B255-11754E2B2B81}" srcOrd="1" destOrd="0" presId="urn:microsoft.com/office/officeart/2005/8/layout/hProcess7"/>
    <dgm:cxn modelId="{BA08D771-B466-4B3F-B508-99AAD929BB95}" type="presParOf" srcId="{F8EEEAB6-86BA-47FB-BA91-39B7D5E182FE}" destId="{C7BBC8F9-6143-40C1-AC29-7385AA91772D}" srcOrd="2" destOrd="0" presId="urn:microsoft.com/office/officeart/2005/8/layout/hProcess7"/>
    <dgm:cxn modelId="{F86F8F89-9697-4C82-8C48-351CAAB3142E}" type="presParOf" srcId="{A8E95187-6F7C-4648-9B15-416278EED525}" destId="{9F6F6333-D277-4C7F-8766-0F74C58D1D14}" srcOrd="3" destOrd="0" presId="urn:microsoft.com/office/officeart/2005/8/layout/hProcess7"/>
    <dgm:cxn modelId="{6947F603-C872-4DAE-B5C7-505896DFB315}" type="presParOf" srcId="{A8E95187-6F7C-4648-9B15-416278EED525}" destId="{B98653C7-5B59-4D3C-BC9C-46A4672B8B21}" srcOrd="4" destOrd="0" presId="urn:microsoft.com/office/officeart/2005/8/layout/hProcess7"/>
    <dgm:cxn modelId="{04C7498E-BA91-43A6-89A5-0814761014E8}" type="presParOf" srcId="{B98653C7-5B59-4D3C-BC9C-46A4672B8B21}" destId="{0A554070-6B5F-4115-95BF-8B9357A99CD7}" srcOrd="0" destOrd="0" presId="urn:microsoft.com/office/officeart/2005/8/layout/hProcess7"/>
    <dgm:cxn modelId="{583E5DAE-3636-4ACA-B418-755496EB93FA}" type="presParOf" srcId="{B98653C7-5B59-4D3C-BC9C-46A4672B8B21}" destId="{B469B408-E6EE-4AE7-AC1A-CFD10353ED1D}" srcOrd="1" destOrd="0" presId="urn:microsoft.com/office/officeart/2005/8/layout/hProcess7"/>
    <dgm:cxn modelId="{9675A94A-6A00-4A24-A783-142B49E4E615}" type="presParOf" srcId="{B98653C7-5B59-4D3C-BC9C-46A4672B8B21}" destId="{FF6EA738-5C07-4D9E-B8F3-19720CD2DF18}" srcOrd="2" destOrd="0" presId="urn:microsoft.com/office/officeart/2005/8/layout/hProcess7"/>
    <dgm:cxn modelId="{41C12FA9-BD06-455F-94C1-C09A4738F93B}" type="presParOf" srcId="{A8E95187-6F7C-4648-9B15-416278EED525}" destId="{7B625E2D-EA5A-43E6-B23A-530C1398210A}" srcOrd="5" destOrd="0" presId="urn:microsoft.com/office/officeart/2005/8/layout/hProcess7"/>
    <dgm:cxn modelId="{25AA9C9E-EEFF-4BC9-97B6-F6D44ECF7135}" type="presParOf" srcId="{A8E95187-6F7C-4648-9B15-416278EED525}" destId="{D8A63F33-0C62-42F2-9047-34F19615320E}" srcOrd="6" destOrd="0" presId="urn:microsoft.com/office/officeart/2005/8/layout/hProcess7"/>
    <dgm:cxn modelId="{365AB147-B622-48D7-9DC8-F180BFCB71D7}" type="presParOf" srcId="{D8A63F33-0C62-42F2-9047-34F19615320E}" destId="{14CA1A37-ABB5-42AC-B900-89AA25847870}" srcOrd="0" destOrd="0" presId="urn:microsoft.com/office/officeart/2005/8/layout/hProcess7"/>
    <dgm:cxn modelId="{523E4A24-73EE-4352-88D7-E5A7643305CA}" type="presParOf" srcId="{D8A63F33-0C62-42F2-9047-34F19615320E}" destId="{E1DAB7A7-A152-4976-B2EA-B925E27C0BE6}" srcOrd="1" destOrd="0" presId="urn:microsoft.com/office/officeart/2005/8/layout/hProcess7"/>
    <dgm:cxn modelId="{29912ED9-694D-4E1A-90D0-CBA6D72F46E7}" type="presParOf" srcId="{D8A63F33-0C62-42F2-9047-34F19615320E}" destId="{1E31F638-A59C-4798-9FE9-B0FFD2AB1D28}" srcOrd="2" destOrd="0" presId="urn:microsoft.com/office/officeart/2005/8/layout/hProcess7"/>
    <dgm:cxn modelId="{0CE48A5F-87A6-4F15-8507-3F1A6860185E}" type="presParOf" srcId="{A8E95187-6F7C-4648-9B15-416278EED525}" destId="{079F2324-2943-468B-BC54-AE1299E84568}" srcOrd="7" destOrd="0" presId="urn:microsoft.com/office/officeart/2005/8/layout/hProcess7"/>
    <dgm:cxn modelId="{4E66FB4B-EEA1-4FF4-A1D0-FDCBC743E36F}" type="presParOf" srcId="{A8E95187-6F7C-4648-9B15-416278EED525}" destId="{CDF3FD33-1CCA-4DAF-88CB-5BA0A929F305}" srcOrd="8" destOrd="0" presId="urn:microsoft.com/office/officeart/2005/8/layout/hProcess7"/>
    <dgm:cxn modelId="{E5719D50-3B46-439A-BAE2-F99E6B4CC275}" type="presParOf" srcId="{CDF3FD33-1CCA-4DAF-88CB-5BA0A929F305}" destId="{039A4C32-47AC-4E06-8303-0F8E7D3AF267}" srcOrd="0" destOrd="0" presId="urn:microsoft.com/office/officeart/2005/8/layout/hProcess7"/>
    <dgm:cxn modelId="{68CC3637-B040-45A3-8E94-A9EE4E9A118E}" type="presParOf" srcId="{CDF3FD33-1CCA-4DAF-88CB-5BA0A929F305}" destId="{968E3A66-ED3E-46C8-B667-33B534A81330}" srcOrd="1" destOrd="0" presId="urn:microsoft.com/office/officeart/2005/8/layout/hProcess7"/>
    <dgm:cxn modelId="{E90E90D8-62D4-44D8-8D36-B2E54A2E401C}" type="presParOf" srcId="{CDF3FD33-1CCA-4DAF-88CB-5BA0A929F305}" destId="{F34FB9BA-D639-4A0A-9BDE-84800AFE05FF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06899-92B6-4214-918C-B8CB6CB55664}">
      <dsp:nvSpPr>
        <dsp:cNvPr id="0" name=""/>
        <dsp:cNvSpPr/>
      </dsp:nvSpPr>
      <dsp:spPr>
        <a:xfrm>
          <a:off x="0" y="0"/>
          <a:ext cx="2967021" cy="1144312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266700" bIns="0" numCol="1" spcCol="1270" anchor="t" anchorCtr="0">
          <a:noAutofit/>
        </a:bodyPr>
        <a:lstStyle/>
        <a:p>
          <a:pPr marL="0" lvl="0" indent="0" algn="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-172465" y="172465"/>
        <a:ext cx="938335" cy="593404"/>
      </dsp:txXfrm>
    </dsp:sp>
    <dsp:sp modelId="{80813B35-4048-4AE5-A299-85C5D64B1828}">
      <dsp:nvSpPr>
        <dsp:cNvPr id="0" name=""/>
        <dsp:cNvSpPr/>
      </dsp:nvSpPr>
      <dsp:spPr>
        <a:xfrm>
          <a:off x="593404" y="0"/>
          <a:ext cx="2210430" cy="1144312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0" bIns="0" numCol="1" spcCol="1270" anchor="t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       1</a:t>
          </a:r>
          <a:endParaRPr lang="ru-RU" sz="6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3404" y="0"/>
        <a:ext cx="2210430" cy="1144312"/>
      </dsp:txXfrm>
    </dsp:sp>
    <dsp:sp modelId="{0A554070-6B5F-4115-95BF-8B9357A99CD7}">
      <dsp:nvSpPr>
        <dsp:cNvPr id="0" name=""/>
        <dsp:cNvSpPr/>
      </dsp:nvSpPr>
      <dsp:spPr>
        <a:xfrm>
          <a:off x="3071556" y="0"/>
          <a:ext cx="2967021" cy="1144312"/>
        </a:xfrm>
        <a:prstGeom prst="roundRect">
          <a:avLst>
            <a:gd name="adj" fmla="val 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266700" bIns="0" numCol="1" spcCol="1270" anchor="t" anchorCtr="0">
          <a:noAutofit/>
        </a:bodyPr>
        <a:lstStyle/>
        <a:p>
          <a:pPr marL="0" lvl="0" indent="0" algn="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2899090" y="172465"/>
        <a:ext cx="938335" cy="593404"/>
      </dsp:txXfrm>
    </dsp:sp>
    <dsp:sp modelId="{A61F3B41-771E-4E3C-B255-11754E2B2B81}">
      <dsp:nvSpPr>
        <dsp:cNvPr id="0" name=""/>
        <dsp:cNvSpPr/>
      </dsp:nvSpPr>
      <dsp:spPr>
        <a:xfrm rot="5400000">
          <a:off x="3002318" y="758325"/>
          <a:ext cx="168146" cy="44505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6EA738-5C07-4D9E-B8F3-19720CD2DF18}">
      <dsp:nvSpPr>
        <dsp:cNvPr id="0" name=""/>
        <dsp:cNvSpPr/>
      </dsp:nvSpPr>
      <dsp:spPr>
        <a:xfrm>
          <a:off x="3664960" y="0"/>
          <a:ext cx="2210430" cy="1144312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0" bIns="0" numCol="1" spcCol="1270" anchor="t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2</a:t>
          </a:r>
        </a:p>
      </dsp:txBody>
      <dsp:txXfrm>
        <a:off x="3664960" y="0"/>
        <a:ext cx="2210430" cy="1144312"/>
      </dsp:txXfrm>
    </dsp:sp>
    <dsp:sp modelId="{039A4C32-47AC-4E06-8303-0F8E7D3AF267}">
      <dsp:nvSpPr>
        <dsp:cNvPr id="0" name=""/>
        <dsp:cNvSpPr/>
      </dsp:nvSpPr>
      <dsp:spPr>
        <a:xfrm>
          <a:off x="6142423" y="0"/>
          <a:ext cx="2967021" cy="1144312"/>
        </a:xfrm>
        <a:prstGeom prst="roundRect">
          <a:avLst>
            <a:gd name="adj" fmla="val 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7160" rIns="177800" bIns="0" numCol="1" spcCol="1270" anchor="t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6200000">
        <a:off x="5969957" y="172465"/>
        <a:ext cx="938335" cy="593404"/>
      </dsp:txXfrm>
    </dsp:sp>
    <dsp:sp modelId="{E1DAB7A7-A152-4976-B2EA-B925E27C0BE6}">
      <dsp:nvSpPr>
        <dsp:cNvPr id="0" name=""/>
        <dsp:cNvSpPr/>
      </dsp:nvSpPr>
      <dsp:spPr>
        <a:xfrm rot="5400000">
          <a:off x="6073185" y="758325"/>
          <a:ext cx="168146" cy="44505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FB9BA-D639-4A0A-9BDE-84800AFE05FF}">
      <dsp:nvSpPr>
        <dsp:cNvPr id="0" name=""/>
        <dsp:cNvSpPr/>
      </dsp:nvSpPr>
      <dsp:spPr>
        <a:xfrm>
          <a:off x="6735827" y="0"/>
          <a:ext cx="2210430" cy="1144312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0" bIns="0" numCol="1" spcCol="1270" anchor="t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     3</a:t>
          </a:r>
        </a:p>
      </dsp:txBody>
      <dsp:txXfrm>
        <a:off x="6735827" y="0"/>
        <a:ext cx="2210430" cy="1144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19397-ABBF-41B3-8E72-038BF7F85483}" type="datetimeFigureOut">
              <a:rPr lang="ru-RU" smtClean="0"/>
              <a:t>27.06.2024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B9225-5A68-475B-B75E-F2ACDD3757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230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8B9225-5A68-475B-B75E-F2ACDD37578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513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8B9225-5A68-475B-B75E-F2ACDD37578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090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CD19-5152-4FF6-BC01-95C47CE1AA91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4F10B-BAF9-454E-A351-1AEB51510938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89A9F-3492-4080-8EBA-5DBEF1023E89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159-710B-4985-8E67-5A9F4EC771AA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6C66A-035E-4C75-A949-1386AFC5E4E2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6DF35-83DB-4A12-9A25-132E22807F4A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6B425-8886-47E5-AD36-F9F70984897A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D74B4-FBC6-4DAE-BB6D-0B7F20D1DC20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3D93-1F48-4BC9-B3F0-0666BD928F9F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0C3E9-B55C-4D35-B275-84D31CE46A5E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67315-DAFA-4158-B3E2-6681F78C4BCB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B46D-66CF-44F9-B1F7-003A79AE3726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0DBD-6D09-4984-A71F-AFB955F7BA42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D4B5-8587-4DF5-B0EE-10F9D600A63A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81B1-E594-41B7-A9A8-8D6DE7193E49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B64E-9721-465D-BDC3-F22EC73566A4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948E8-F58A-4E32-A21C-4ACD05A35E99}" type="datetime1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by/clck/jsredir?from=yandex.by;images/search;images;;&amp;text=&amp;etext=6327.cDwRBwYqdoiWIwa4srSSb-hP9eKfnpC8UvCFtbPI_sk.8b63bf83155918787d1930f9e0191e75ebdeb391&amp;uuid=&amp;state=tid_Wvm4RM35w_KF6_gYfMtmgS4f5d81OW-g6ZRMBJsI3GF_Hm08bQ,,&amp;data=UlNrNmk5WktYejY4cHFySjRXSWhXRWR2OFluVnJlbTl0VEVIZUZYUUQ4WnphYmJpY0JBUWQtejZsYWRFbFE2TkpDS1g0TEpRVjU3RmlSOXNRSjNKVzNDYS1jV0lLQmxpcDFLd3cwS1pwV3UySVJUOGNPdjdJQjVyMDJzQ1lSMUxHVEN2SUpSMHYxZyw,&amp;sign=8972586d29f0ec2f49659a0f6b1dcadf&amp;keyno=0&amp;b64e=2&amp;l10n=ru" TargetMode="External"/><Relationship Id="rId3" Type="http://schemas.openxmlformats.org/officeDocument/2006/relationships/hyperlink" Target="http://yandex.by/clck/jsredir?from=yandex.by;images/search;images;;&amp;text=&amp;etext=6327.zqJTb6LPqj-pd0IH1oOOlGv-QMAWcs61HvidgQXnjQhmAEOps7j7JK83g8WDbj_H24XPo_idGYZ7zUujws9LrSSGuE28EZ2bAV8-tbHypOs.a14edff383ac1b95916ad87b559f48b55c1e9021&amp;uuid=&amp;state=tid_Wvm4RM28ca_MiO4Ne9osTPtpHS9wicjEF5X7fRziVPIHCd9FyQ,,&amp;data=UlNrNmk5WktYejR0eWJFYk1LdmtxbE93QWg4V3hHNEN3SFNBSzBKOHptVFFLRlZtSHJDcmh0WFJ4Mzdmb0tnTjBpTnBqRG9VeGphYi1GaGN3QjJmbW9kMlFxX3lRYmlkQl9kNjdBR1BxUjhfVUdwdEx3alFIMmtrRVV1SVpYV3AtS3BXbC1xckRHOVFJQjJfUDF2em1nLCw,&amp;sign=bcb4991f59572225a526a9b743a0a811&amp;keyno=0&amp;b64e=2&amp;l10n=ru" TargetMode="External"/><Relationship Id="rId7" Type="http://schemas.openxmlformats.org/officeDocument/2006/relationships/hyperlink" Target="http://yandex.by/clck/jsredir?from=yandex.by;images/search;images;;&amp;text=&amp;etext=6327.wtRsBZldM_WsQVue_bPb1mHa3U-y9Naakcl044X5OsM.cee0f4637a4fff61bb568ccb402619ba2faaaa4b&amp;uuid=&amp;state=tid_Wvm4RM35w_KF6_gYfMtmgS4f5d81OW-g6ZRMBJsI3GF_Hm08bQ,,&amp;data=UlNrNmk5WktYejR0eWJFYk1LdmtxajdMaENfdkZheGRUSF9zOXpkN0lqOEZYWXItR2U2bWRNUFc5bHlYZEdpZGdVSHIzc3FSc282VXdKcklXNjUzek9JWk9uc25CYnllYVpJYlZZa1gxMnliejFGQWRIY1E1OUR6ZDd5aDhaMFA,&amp;sign=b5796d9f77765ab80e743f5ac22a4f08&amp;keyno=0&amp;b64e=2&amp;l10n=ru" TargetMode="External"/><Relationship Id="rId12" Type="http://schemas.openxmlformats.org/officeDocument/2006/relationships/hyperlink" Target="http://yandex.by/clck/jsredir?from=yandex.by;images/search;images;;&amp;text=&amp;etext=6327.nXowOjM1fum7W0UJ1s8d5SaA0La3BTOD2kRNEWJCCXw.63c5648968557ecfbcd7bf8baef03f3b2b19232f&amp;uuid=&amp;state=tid_Wvm4RM35w_KF6_gYfMtmgS4f5d81OW-g6ZRMBJsI3GF_Hm08bQ,,&amp;data=UlNrNmk5WktYejR0eWJFYk1LdmtxdUlVcldjUFUzN1MzdlJlSkt5MXhMNzllRG1aSmE1VWozR1JwNmJSM0xyQ3dBNUI4QWtIbXBzUkZtOFMwdlF5Z09PVTN4ZE1yTkstNFRjbXlOTDlPU1UzaFBTRl9NeXU3NU1rQldJamE3d21kMndlSVBOWDNIcUw0YTdSalZ1UVN3LCw,&amp;sign=6d725f237d8673c9630554ea82f72480&amp;keyno=0&amp;b64e=2&amp;l10n=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by/clck/jsredir?from=yandex.by;images/search;images;;&amp;text=&amp;etext=6327.3zEG7mqpnYqD016yqyKbXPShjPGkYDkioAd7bS9ZT4Q.b9e82845710908b1c7e6ab09ce902ffac917b9d6&amp;uuid=&amp;state=tid_Wvm4RM35w_KF6_gYfMtmgS4f5d81OW-g6ZRMBJsI3GF_Hm08bQ,,&amp;data=UlNrNmk5WktYejY4cHFySjRXSWhXTWRwNjROVUR3SGZ4d0ZxNlBTblBJdUdvRnZUTTVoTXdhMUZlTFpfOXBMQTBoaXBuOVdmaUZ5LUxzZ0M1NXF6MzA3cU5mVXlDMUt1ZHZhdXRTRUVtc1VDVURmWmJIVXRKU3JNTWtUcElYWHJQUk9GZXNXT1F3MFlVNGd3WlVCTklLWS1lYkRSWjJqWg,,&amp;sign=80ff7ae0a45f461e0e7cac94cf7a5756&amp;keyno=0&amp;b64e=2&amp;l10n=ru" TargetMode="External"/><Relationship Id="rId11" Type="http://schemas.openxmlformats.org/officeDocument/2006/relationships/hyperlink" Target="http://yandex.by/clck/jsredir?from=yandex.by;images/search;images;;&amp;text=&amp;etext=6327.uZcZx_LONhsyq0feMYYuzCL_a38cgcUl4w6ISnuzIW4.5a419f7bacc0df6f8d3781b4549163a6ba994470&amp;uuid=&amp;state=tid_Wvm4RM35w_KF6_gYfMtmgS4f5d81OW-g6ZRMBJsI3GF_Hm08bQ,,&amp;data=UlNrNmk5WktYejY4cHFySjRXSWhXQmR2b2tjUXY5YzFWQjFGVWVLZUcySnNYek9uUEtkSjRoVVI0c3QxN1FOUmVsMjZsSV9LbXdGR1dsVmZsbE8zei1uV0h5cVYwQ0oxU2NvRE9BWlozQmJwTks0ZktEOThuUFhReFlKdjNZbmZ5eTREQkNjMnJzdkZfMU1yTUtaZ3hyRlVCNWFaQnNabkFJSVZ5QzRfbmZ1QjE3akV6bzBYeFEsLA,,&amp;sign=642ee325f30b54f7a71a737a88e41de3&amp;keyno=0&amp;b64e=2&amp;l10n=ru" TargetMode="External"/><Relationship Id="rId5" Type="http://schemas.openxmlformats.org/officeDocument/2006/relationships/hyperlink" Target="http://yandex.by/clck/jsredir?from=yandex.by;images/search;images;;&amp;text=&amp;etext=6327._3qRypSzo0G9M_D0YtwkCkey53x4KD-duaCuCtkJKwU.a0497a5f413b1075852e44a2b5d348b6c244f4cb&amp;uuid=&amp;state=tid_Wvm4RM35w_KF6_gYfMtmgS4f5d81OW-g6ZRMBJsI3GF_Hm08bQ,,&amp;data=UlNrNmk5WktYejY4cHFySjRXSWhXUEF6N2MwT1VrMXk0bE1oeEhCX19yYkotb0JiWktwSm1EZlFqczBybkhhZDNkRE95amtBMjFlNWsySFpsN3JOTVZyLW5sTjdiVFBDWVFRSktIRkZYSktJUXdSb3plYlNacWhRNTJyRWVnY1FwMkU0LU9ocGlYX2V3RFE4WkFKQVNnLCw,&amp;sign=a3be36600e9a912ceb989fd818e1e363&amp;keyno=0&amp;b64e=2&amp;l10n=ru" TargetMode="External"/><Relationship Id="rId10" Type="http://schemas.openxmlformats.org/officeDocument/2006/relationships/hyperlink" Target="http://yandex.by/clck/jsredir?from=yandex.by;images/search;images;;&amp;text=&amp;etext=6327.zqJTb6LPqj-pd0IH1oOOlGv-QMAWcs61HvidgQXnjQhmAEOps7j7JK83g8WDbj_H24XPo_idGYZ7zUujws9LrSSGuE28EZ2bAV8-tbHypOs.a14edff383ac1b95916ad87b559f48b55c1e9021&amp;uuid=&amp;state=tid_Wvm4RM28ca_MiO4Ne9osTPtpHS9wicjEF5X7fRziVPIHCd9FyQ,,&amp;data=UlNrNmk5WktYejY4cHFySjRXSWhXT2V5S2FXRktXeUFCOExzaDdMZ281aktKZ0c5VWE3bUtQMzh5aVFISkszRlBqbXNiYWxSY1d1N3ZJTGY0UEdBWm1kcjNmMEM1VElSS1NfcGIySWxUU3k4TS1hWWs3VkpKRVE2c2RRLXZMWG1iU0lpS3JSNkNBbkhWMG50eHdLWWY1OUVlaXlqTW1FTmctQ3dJcHY5bEgxc0lRLWR4N3hzSkEsLA,,&amp;sign=66397c0a7c2a7c7df14113eaf6bd39a3&amp;keyno=0&amp;b64e=2&amp;l10n=ru" TargetMode="External"/><Relationship Id="rId4" Type="http://schemas.openxmlformats.org/officeDocument/2006/relationships/hyperlink" Target="http://yandex.by/clck/jsredir?from=yandex.by;images/search;images;;&amp;text=&amp;etext=6327.SGqrddxb_kosEW_U1eSqcV_7_VZyMhqWOgZpkW1TlAY.8fb3ee4f0291ea67ecad055674f15ec92c8a3ee0&amp;uuid=&amp;state=tid_Wvm4RM35w_KF6_gYfMtmgS4f5d81OW-g6ZRMBJsI3GF_Hm08bQ,,&amp;data=UlNrNmk5WktYejY4cHFySjRXSWhXTHo5MjNXdHFqWGh2cHQzNl9BQ0tyTDR3T0JWZzhYRm1YbEY5UUJpdkxCZHN5dk01bDBka1FqWkZoZ2I0VWNiQWszT1VfSWNYZXc5TlFUMGZNVXk3ZVVaZkNROW5NUXY0WnFOSWNIOEQwN0Z0T2J0OU00MmdJY1lvOTRINW1SS0Vyc1g3emVEeGwxVzcwOHIzd1pPVzNEV2ZjYXBrV2VWRHlIT1d3WHR1SnV1&amp;sign=bc19edbbfc5eb794b34845842c944b61&amp;keyno=0&amp;b64e=2&amp;l10n=ru" TargetMode="External"/><Relationship Id="rId9" Type="http://schemas.openxmlformats.org/officeDocument/2006/relationships/hyperlink" Target="http://yandex.by/clck/jsredir?from=yandex.by;images/search;images;;&amp;text=&amp;etext=6327.A5gYK39F7xxaSXjp4fHw3lfJ6xFwdjb9H4MYbfb0Jsg.999c763c30d348d58b1f52b3857d53b5b2d5c61a&amp;uuid=&amp;state=tid_Wvm4RM35w_KF6_gYfMtmgS4f5d81OW-g6ZRMBJsI3GF_Hm08bQ,,&amp;data=UlNrNmk5WktYejY4cHFySjRXSWhXT09TV1dDSFZMbHdDX3BRT1p5eHZVT1dCWTlLRkhlRWNTZnJ6X3BJVUtyclZyYVlLLXdIUjUwUHNoSW5qNVhxU3piaHAwU216Q3d4eTJGczlVQS0ta3pXaUp4WEZWSzBEVFVnTkhYa1FDRzJULWIzZGlKcWRaM0pHVWZ4WnlXYzJBLCw,&amp;sign=506723c46fcad8a67a687e8d873ddf87&amp;keyno=0&amp;b64e=2&amp;l10n=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yandex.by/clck/jsredir?from=yandex.by;images/search;images;;&amp;text=&amp;etext=6327.DXRS5ejtbQOYzAPXOPslFsBHtO_M_YD9yB5aFklXalU.e386936f05361b7aad555291dd19e6464f7b9d4f&amp;uuid=&amp;state=tid_Wvm4RM35w_KF6_gYfMtmgS4f5d81OW-g6ZRMBJsI3GF_Hm08bQ,,&amp;data=UlNrNmk5WktYejY4cHFySjRXSWhXR0M4QmNHU0pUSmpxVEswQks2SV9kQ0xOYlR1eVpWZU1xbU40eTBPanNtbEpkVnBsSm1EMWE5SC1lTXI2bkI5WUt0MU0xVDNqN0JpS3Q2N2luZjM0OWlNekZqSDJiT29zaUVnejJmaGdRSVFqWWNsMnZCM1kxdEh5bVJQeVhlY3hMQS1JNkFLRTdLR3FyY1J0dmthTUJ2TkFWSWR3UWRRWHcsLA,,&amp;sign=7f999575846612e5f9a2e3e762ca3dd4&amp;keyno=0&amp;b64e=2&amp;l10n=ru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" r="46928"/>
          <a:stretch/>
        </p:blipFill>
        <p:spPr>
          <a:xfrm flipH="1">
            <a:off x="4712855" y="0"/>
            <a:ext cx="749068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10871" y="3047162"/>
            <a:ext cx="6116823" cy="2464488"/>
          </a:xfrm>
        </p:spPr>
        <p:txBody>
          <a:bodyPr>
            <a:noAutofit/>
          </a:bodyPr>
          <a:lstStyle/>
          <a:p>
            <a:r>
              <a:rPr lang="be-BY" sz="80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«Прыйшла Каляда…»</a:t>
            </a:r>
            <a:endParaRPr lang="ru-RU" sz="80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583408" y="905435"/>
            <a:ext cx="1025758" cy="24563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72081" y="1093319"/>
            <a:ext cx="32459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48118" y="1217460"/>
            <a:ext cx="0" cy="180000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810870" y="5526500"/>
            <a:ext cx="6445624" cy="1125311"/>
          </a:xfrm>
        </p:spPr>
        <p:txBody>
          <a:bodyPr/>
          <a:lstStyle/>
          <a:p>
            <a:r>
              <a:rPr lang="be-BY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be-BY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 пачатковых класаў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672" y="206188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969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10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817" y="644603"/>
            <a:ext cx="6910099" cy="536260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0658" y="1414489"/>
            <a:ext cx="4364634" cy="2924427"/>
          </a:xfrm>
        </p:spPr>
        <p:txBody>
          <a:bodyPr>
            <a:noAutofit/>
          </a:bodyPr>
          <a:lstStyle/>
          <a:p>
            <a:pPr algn="ctr"/>
            <a:r>
              <a:rPr lang="be-BY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Каляды варажылi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614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"/>
          <a:stretch/>
        </p:blipFill>
        <p:spPr>
          <a:xfrm>
            <a:off x="2447364" y="0"/>
            <a:ext cx="8659907" cy="6111793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11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06177" y="553648"/>
            <a:ext cx="40153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Засталося з намі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583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758" y="516545"/>
            <a:ext cx="7823199" cy="881365"/>
          </a:xfrm>
        </p:spPr>
        <p:txBody>
          <a:bodyPr>
            <a:normAutofit fontScale="90000"/>
          </a:bodyPr>
          <a:lstStyle/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Адкажыце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пытанн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8942" y="1997725"/>
            <a:ext cx="9721227" cy="37342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Як рыхтаваліся да Каляд?</a:t>
            </a:r>
          </a:p>
          <a:p>
            <a:pPr marL="0" indent="0">
              <a:buNone/>
            </a:pPr>
            <a:endParaRPr lang="be-BY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Колькі тыдняў яны працягваліся?</a:t>
            </a:r>
          </a:p>
          <a:p>
            <a:pPr marL="0" indent="0">
              <a:buNone/>
            </a:pPr>
            <a:endParaRPr lang="be-BY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Што рабілі на Каляды?</a:t>
            </a:r>
          </a:p>
          <a:p>
            <a:pPr marL="0" indent="0">
              <a:buNone/>
            </a:pPr>
            <a:endParaRPr lang="be-BY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Як называлася галоўная калядная страва?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12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3" y="542778"/>
            <a:ext cx="855132" cy="85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17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3786" y="934428"/>
            <a:ext cx="5543542" cy="984557"/>
          </a:xfrm>
        </p:spPr>
        <p:txBody>
          <a:bodyPr>
            <a:normAutofit fontScale="90000"/>
          </a:bodyPr>
          <a:lstStyle/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13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962" y="379947"/>
            <a:ext cx="2857674" cy="1660880"/>
          </a:xfr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457167755"/>
              </p:ext>
            </p:extLst>
          </p:nvPr>
        </p:nvGraphicFramePr>
        <p:xfrm>
          <a:off x="2108773" y="2349550"/>
          <a:ext cx="9110134" cy="1144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74"/>
          <a:stretch/>
        </p:blipFill>
        <p:spPr>
          <a:xfrm>
            <a:off x="2507267" y="2419126"/>
            <a:ext cx="1479719" cy="10583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74"/>
          <a:stretch/>
        </p:blipFill>
        <p:spPr>
          <a:xfrm>
            <a:off x="5663996" y="2392514"/>
            <a:ext cx="1479719" cy="10583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74"/>
          <a:stretch/>
        </p:blipFill>
        <p:spPr>
          <a:xfrm>
            <a:off x="8749009" y="2419125"/>
            <a:ext cx="1479719" cy="10583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08773" y="3673453"/>
            <a:ext cx="32542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канвертах: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2711417" y="4381339"/>
            <a:ext cx="6985094" cy="18108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тэкст з апісаннем</a:t>
            </a:r>
          </a:p>
          <a:p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набор малюнкаў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3" charset="2"/>
              <a:buNone/>
            </a:pPr>
            <a:endParaRPr lang="be-BY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e-BY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8888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8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264" y="247708"/>
            <a:ext cx="2797095" cy="1625672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33075" y="491889"/>
            <a:ext cx="5543542" cy="993529"/>
          </a:xfrm>
        </p:spPr>
        <p:txBody>
          <a:bodyPr>
            <a:normAutofit fontScale="90000"/>
          </a:bodyPr>
          <a:lstStyle/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Заданне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48511" y="1349999"/>
            <a:ext cx="894841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Прачытаць тэкст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Выбраць прадукты для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сваёй» куцц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Падрыхтаваць расказ для класа: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63417" y="3255133"/>
            <a:ext cx="80264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Якую назву мела куцця?</a:t>
            </a:r>
          </a:p>
          <a:p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Кал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гэта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каша? 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Гэта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…     каша     …      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90748" y="4929665"/>
            <a:ext cx="18309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 </a:t>
            </a:r>
            <a:r>
              <a:rPr lang="ru-RU" sz="3600" dirty="0" err="1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чым</a:t>
            </a:r>
            <a:r>
              <a:rPr lang="ru-RU" sz="36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50999" y="4929666"/>
            <a:ext cx="15434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(якая?)</a:t>
            </a:r>
          </a:p>
        </p:txBody>
      </p:sp>
    </p:spTree>
    <p:extLst>
      <p:ext uri="{BB962C8B-B14F-4D97-AF65-F5344CB8AC3E}">
        <p14:creationId xmlns:p14="http://schemas.microsoft.com/office/powerpoint/2010/main" val="2474418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431499"/>
            <a:ext cx="8911687" cy="1077690"/>
          </a:xfrm>
        </p:spPr>
        <p:txBody>
          <a:bodyPr>
            <a:normAutofit/>
          </a:bodyPr>
          <a:lstStyle/>
          <a:p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Посная куцця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2" b="8709"/>
          <a:stretch/>
        </p:blipFill>
        <p:spPr>
          <a:xfrm>
            <a:off x="7873421" y="3949960"/>
            <a:ext cx="2430937" cy="2050717"/>
          </a:xfrm>
          <a:prstGeom prst="round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033" y="3749212"/>
            <a:ext cx="2290880" cy="2290880"/>
          </a:xfrm>
          <a:prstGeom prst="roundRect">
            <a:avLst/>
          </a:prstGeom>
        </p:spPr>
      </p:pic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015" y="3949960"/>
            <a:ext cx="2200748" cy="1889384"/>
          </a:xfrm>
        </p:spPr>
      </p:pic>
      <p:sp>
        <p:nvSpPr>
          <p:cNvPr id="14" name="TextBox 13"/>
          <p:cNvSpPr txBox="1"/>
          <p:nvPr/>
        </p:nvSpPr>
        <p:spPr>
          <a:xfrm>
            <a:off x="2229015" y="1715247"/>
            <a:ext cx="819089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Першая куцця  мела назву «посная»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 першы дзень Каляд.</a:t>
            </a:r>
          </a:p>
          <a:p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Гэта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ячневая каша з мёдам цi макам.</a:t>
            </a:r>
          </a:p>
        </p:txBody>
      </p:sp>
    </p:spTree>
    <p:extLst>
      <p:ext uri="{BB962C8B-B14F-4D97-AF65-F5344CB8AC3E}">
        <p14:creationId xmlns:p14="http://schemas.microsoft.com/office/powerpoint/2010/main" val="79329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397632"/>
            <a:ext cx="8911687" cy="1145423"/>
          </a:xfrm>
        </p:spPr>
        <p:txBody>
          <a:bodyPr>
            <a:normAutofit/>
          </a:bodyPr>
          <a:lstStyle/>
          <a:p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Багатая куцця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29015" y="1715247"/>
            <a:ext cx="933069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Другая куцця мела назву «багатая»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Новы год.</a:t>
            </a:r>
          </a:p>
          <a:p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Гэта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ячневая каша са шкваркамі i маслам.</a:t>
            </a:r>
          </a:p>
        </p:txBody>
      </p:sp>
      <p:pic>
        <p:nvPicPr>
          <p:cNvPr id="8" name="Объект 1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015" y="3949960"/>
            <a:ext cx="2200748" cy="188938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902" y="4166969"/>
            <a:ext cx="2942779" cy="16185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67" b="11037"/>
          <a:stretch/>
        </p:blipFill>
        <p:spPr>
          <a:xfrm>
            <a:off x="8722820" y="4166969"/>
            <a:ext cx="2958078" cy="172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0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436793"/>
            <a:ext cx="8911687" cy="1067101"/>
          </a:xfrm>
        </p:spPr>
        <p:txBody>
          <a:bodyPr>
            <a:normAutofit/>
          </a:bodyPr>
          <a:lstStyle/>
          <a:p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Вадзяная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куцця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17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29015" y="1715247"/>
            <a:ext cx="833375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Трэцяя куцця мела назву «вадзяная»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 апошнi дзень Каляд.</a:t>
            </a:r>
          </a:p>
          <a:p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Гэта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ячневая каша на вадзе.</a:t>
            </a:r>
          </a:p>
        </p:txBody>
      </p:sp>
      <p:pic>
        <p:nvPicPr>
          <p:cNvPr id="8" name="Объект 1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015" y="3949960"/>
            <a:ext cx="2200748" cy="188938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972" y="4109080"/>
            <a:ext cx="1813392" cy="181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83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2634" y="437948"/>
            <a:ext cx="8911687" cy="1064792"/>
          </a:xfrm>
        </p:spPr>
        <p:txBody>
          <a:bodyPr>
            <a:normAutofit/>
          </a:bodyPr>
          <a:lstStyle/>
          <a:p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Падвядзенне вынiкаў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2634" y="1930463"/>
            <a:ext cx="9719148" cy="3777622"/>
          </a:xfrm>
        </p:spPr>
        <p:txBody>
          <a:bodyPr>
            <a:normAutofit/>
          </a:bodyPr>
          <a:lstStyle/>
          <a:p>
            <a:pPr algn="just" fontAlgn="base"/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 якое традыцыйнае народнае свята мы сёння велi размову?</a:t>
            </a:r>
          </a:p>
          <a:p>
            <a:pPr marL="0" indent="0" fontAlgn="base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Што незвычайнага цi новага вы сёння даведалicя?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18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16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6412" y="684568"/>
            <a:ext cx="9852169" cy="5282676"/>
          </a:xfrm>
        </p:spPr>
        <p:txBody>
          <a:bodyPr>
            <a:noAutofit/>
          </a:bodyPr>
          <a:lstStyle/>
          <a:p>
            <a:pPr lvl="0" fontAlgn="base"/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 спадабалася вам працаваць у групах?</a:t>
            </a:r>
          </a:p>
          <a:p>
            <a:pPr marL="0" lvl="0" indent="0" fontAlgn="base">
              <a:buNone/>
            </a:pPr>
            <a:r>
              <a:rPr lang="be-BY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Якія цяжкасці вы адчувалі, калi працавалi разам? </a:t>
            </a:r>
          </a:p>
          <a:p>
            <a:pPr marL="0" lvl="0" indent="0" fontAlgn="base">
              <a:buNone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Што вам спадабалася на класнай гадзiне больш за ўсё?</a:t>
            </a:r>
          </a:p>
          <a:p>
            <a:pPr marL="0" lvl="0" indent="0" fontAlgn="base">
              <a:buNone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Хто хоча ўдзельнічаць у падрыхтоўцы наступных класных занятках?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19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60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9018" y="624110"/>
            <a:ext cx="9315594" cy="1280890"/>
          </a:xfrm>
        </p:spPr>
        <p:txBody>
          <a:bodyPr>
            <a:noAutofit/>
          </a:bodyPr>
          <a:lstStyle/>
          <a:p>
            <a:pPr algn="just"/>
            <a:r>
              <a:rPr lang="be-BY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Мэта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пазнаёмiцца з традыцыйным</a:t>
            </a:r>
            <a:b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народным святам «Каляды»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8949" y="2354617"/>
            <a:ext cx="7304157" cy="2753092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даведацца</a:t>
            </a:r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рыхтаваліся да Каляд;</a:t>
            </a:r>
          </a:p>
          <a:p>
            <a:pPr marL="0" lvl="0" indent="0">
              <a:buNone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вызначыць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колькі тыдняў працягваліся   Каляды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рабілі;</a:t>
            </a:r>
          </a:p>
          <a:p>
            <a:pPr marL="0" lvl="0" indent="0">
              <a:buNone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пазнаём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цца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галоўнай каляднай стравай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38037" y="2257571"/>
            <a:ext cx="2068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Задачы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541" y="3500583"/>
            <a:ext cx="1643506" cy="23020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512" y="3594689"/>
            <a:ext cx="2425226" cy="240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105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016" y="548045"/>
            <a:ext cx="8911687" cy="2086893"/>
          </a:xfrm>
        </p:spPr>
        <p:txBody>
          <a:bodyPr>
            <a:noAutofit/>
          </a:bodyPr>
          <a:lstStyle/>
          <a:p>
            <a:pPr algn="ctr"/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Дзякую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актыўны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ўдзел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сумесную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працу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73455" y="5103622"/>
            <a:ext cx="4678939" cy="704826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Да новых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сустрэч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20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243" y="2798618"/>
            <a:ext cx="3540020" cy="32598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685" y="3093039"/>
            <a:ext cx="3713018" cy="215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481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2018" y="1385253"/>
            <a:ext cx="8911687" cy="922167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Спіс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выкарыстаных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крыніц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21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17396" y="2372654"/>
            <a:ext cx="152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77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bk-brest.by</a:t>
            </a:r>
            <a:endParaRPr lang="en-US" sz="1600" dirty="0">
              <a:solidFill>
                <a:srgbClr val="0077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5D11780-13F9-4D60-B057-A41C7D451F74}"/>
              </a:ext>
            </a:extLst>
          </p:cNvPr>
          <p:cNvSpPr/>
          <p:nvPr/>
        </p:nvSpPr>
        <p:spPr>
          <a:xfrm>
            <a:off x="2417396" y="2775353"/>
            <a:ext cx="12747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subscribe.ru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B820564-D117-4B3E-ADB5-3C0FFD34CD69}"/>
              </a:ext>
            </a:extLst>
          </p:cNvPr>
          <p:cNvSpPr/>
          <p:nvPr/>
        </p:nvSpPr>
        <p:spPr>
          <a:xfrm>
            <a:off x="2417396" y="3172017"/>
            <a:ext cx="12020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infourok.ru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E5186E3-A13C-4347-8029-82948E2C0B5E}"/>
              </a:ext>
            </a:extLst>
          </p:cNvPr>
          <p:cNvSpPr/>
          <p:nvPr/>
        </p:nvSpPr>
        <p:spPr>
          <a:xfrm>
            <a:off x="2409485" y="3568681"/>
            <a:ext cx="14478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liveinternet.ru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28DB802-01DC-4552-8083-DDAE5FB47384}"/>
              </a:ext>
            </a:extLst>
          </p:cNvPr>
          <p:cNvSpPr/>
          <p:nvPr/>
        </p:nvSpPr>
        <p:spPr>
          <a:xfrm>
            <a:off x="9082478" y="3353238"/>
            <a:ext cx="15060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endParaRPr lang="en-US" sz="1600" dirty="0">
              <a:solidFill>
                <a:srgbClr val="DD0000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6"/>
            </a:endParaRPr>
          </a:p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yandex.ru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BD27B13-3311-4E07-A837-C966049F6467}"/>
              </a:ext>
            </a:extLst>
          </p:cNvPr>
          <p:cNvSpPr/>
          <p:nvPr/>
        </p:nvSpPr>
        <p:spPr>
          <a:xfrm>
            <a:off x="5619135" y="2362766"/>
            <a:ext cx="15974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histmuseum.by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1EB9AF4-C5E2-4088-9218-50D1E2A6E1FC}"/>
              </a:ext>
            </a:extLst>
          </p:cNvPr>
          <p:cNvSpPr/>
          <p:nvPr/>
        </p:nvSpPr>
        <p:spPr>
          <a:xfrm>
            <a:off x="5673409" y="2562822"/>
            <a:ext cx="845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endParaRPr lang="en-US" sz="1600" dirty="0">
              <a:solidFill>
                <a:srgbClr val="007700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8"/>
            </a:endParaRPr>
          </a:p>
          <a:p>
            <a:r>
              <a:rPr lang="en-US" sz="1600" b="1" dirty="0">
                <a:solidFill>
                  <a:srgbClr val="0077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oz.by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6028102-1398-47B2-A8B5-30F33F7AF9BE}"/>
              </a:ext>
            </a:extLst>
          </p:cNvPr>
          <p:cNvSpPr/>
          <p:nvPr/>
        </p:nvSpPr>
        <p:spPr>
          <a:xfrm>
            <a:off x="5664827" y="3181346"/>
            <a:ext cx="15060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m.baby.ru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8A0F0DA-6D7F-41EC-A700-F5103CB754C6}"/>
              </a:ext>
            </a:extLst>
          </p:cNvPr>
          <p:cNvSpPr/>
          <p:nvPr/>
        </p:nvSpPr>
        <p:spPr>
          <a:xfrm>
            <a:off x="9082478" y="2316524"/>
            <a:ext cx="10658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culture.ru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9B79978-BA76-4B36-9AAF-8605C25C57A7}"/>
              </a:ext>
            </a:extLst>
          </p:cNvPr>
          <p:cNvSpPr/>
          <p:nvPr/>
        </p:nvSpPr>
        <p:spPr>
          <a:xfrm>
            <a:off x="9082478" y="2769896"/>
            <a:ext cx="11608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playcast.ru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8DB76BA-61EF-4B22-92FA-50FADEDCD8B5}"/>
              </a:ext>
            </a:extLst>
          </p:cNvPr>
          <p:cNvSpPr/>
          <p:nvPr/>
        </p:nvSpPr>
        <p:spPr>
          <a:xfrm>
            <a:off x="9082478" y="3172455"/>
            <a:ext cx="20601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ddu347.minsk.edu.by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81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9177" y="385483"/>
            <a:ext cx="10025436" cy="1550808"/>
          </a:xfrm>
        </p:spPr>
        <p:txBody>
          <a:bodyPr>
            <a:noAutofit/>
          </a:bodyPr>
          <a:lstStyle/>
          <a:p>
            <a:pPr algn="ctr"/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Першы дзень Каляд </a:t>
            </a:r>
            <a:endParaRPr lang="ru-RU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98530" y="1617826"/>
            <a:ext cx="3541031" cy="3446644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9657909">
            <a:off x="1346111" y="3989167"/>
            <a:ext cx="16108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endParaRPr lang="ru-RU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654577">
            <a:off x="9910412" y="3998791"/>
            <a:ext cx="17297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лета</a:t>
            </a:r>
          </a:p>
        </p:txBody>
      </p:sp>
      <p:sp>
        <p:nvSpPr>
          <p:cNvPr id="10" name="Стрелка вправо 9"/>
          <p:cNvSpPr/>
          <p:nvPr/>
        </p:nvSpPr>
        <p:spPr>
          <a:xfrm rot="20084852">
            <a:off x="3092964" y="3574229"/>
            <a:ext cx="120127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239756">
            <a:off x="8444750" y="3537504"/>
            <a:ext cx="120127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843125" y="5064470"/>
            <a:ext cx="52975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каля 23-24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снежня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Объект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15189" y="4621134"/>
            <a:ext cx="128269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pbmc.ru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672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4895" y="1057522"/>
            <a:ext cx="4787154" cy="1414268"/>
          </a:xfrm>
        </p:spPr>
        <p:txBody>
          <a:bodyPr>
            <a:noAutofit/>
          </a:bodyPr>
          <a:lstStyle/>
          <a:p>
            <a:pPr algn="ctr"/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Каляд адказна рыхтаваліся: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95" y="970344"/>
            <a:ext cx="7035705" cy="51595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46517" y="2952798"/>
            <a:ext cx="39487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прыбіралі хату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14081" y="4160105"/>
            <a:ext cx="35087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упрыгожвалі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41627" y="3244334"/>
            <a:ext cx="1508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subscribe.ru</a:t>
            </a:r>
          </a:p>
        </p:txBody>
      </p:sp>
    </p:spTree>
    <p:extLst>
      <p:ext uri="{BB962C8B-B14F-4D97-AF65-F5344CB8AC3E}">
        <p14:creationId xmlns:p14="http://schemas.microsoft.com/office/powerpoint/2010/main" val="71965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3301" y="448681"/>
            <a:ext cx="8911687" cy="1043325"/>
          </a:xfrm>
        </p:spPr>
        <p:txBody>
          <a:bodyPr>
            <a:normAutofit/>
          </a:bodyPr>
          <a:lstStyle/>
          <a:p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Каляды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вясёлае свята!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568" y="1796270"/>
            <a:ext cx="4665044" cy="4052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3" t="2479" r="4739" b="1821"/>
          <a:stretch/>
        </p:blipFill>
        <p:spPr>
          <a:xfrm>
            <a:off x="1727528" y="1796270"/>
            <a:ext cx="4652318" cy="4052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Объект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858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6047" y="462129"/>
            <a:ext cx="10264588" cy="801278"/>
          </a:xfrm>
        </p:spPr>
        <p:txBody>
          <a:bodyPr>
            <a:noAutofit/>
          </a:bodyPr>
          <a:lstStyle/>
          <a:p>
            <a:r>
              <a:rPr lang="be-BY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Багаты стол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be-BY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добры ўраджай !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515" y="1732587"/>
            <a:ext cx="4604049" cy="36939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142" y="1603852"/>
            <a:ext cx="1616447" cy="17242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262" y="3710763"/>
            <a:ext cx="2105327" cy="210532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30"/>
          <a:stretch/>
        </p:blipFill>
        <p:spPr>
          <a:xfrm>
            <a:off x="6587360" y="1704658"/>
            <a:ext cx="2461105" cy="183986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411" y="3856975"/>
            <a:ext cx="2342789" cy="18731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455" y="2149262"/>
            <a:ext cx="1861374" cy="139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37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8" r="12364" b="2043"/>
          <a:stretch/>
        </p:blipFill>
        <p:spPr>
          <a:xfrm>
            <a:off x="7614331" y="313765"/>
            <a:ext cx="4174258" cy="581645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271" y="2321771"/>
            <a:ext cx="5485415" cy="36560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1579" y="522109"/>
            <a:ext cx="6400801" cy="896470"/>
          </a:xfrm>
        </p:spPr>
        <p:txBody>
          <a:bodyPr>
            <a:noAutofit/>
          </a:bodyPr>
          <a:lstStyle/>
          <a:p>
            <a:pPr algn="ctr"/>
            <a:r>
              <a:rPr lang="be-BY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Галоўная страва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be-BY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48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052" y="787782"/>
            <a:ext cx="5289177" cy="52891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4228" y="519953"/>
            <a:ext cx="4382689" cy="1246094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Каляды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71475" y="2321792"/>
            <a:ext cx="40860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збірал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разам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35906" y="3585423"/>
            <a:ext cx="4061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хадзіл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ў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госці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33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1255" y="360744"/>
            <a:ext cx="8911687" cy="1057835"/>
          </a:xfrm>
        </p:spPr>
        <p:txBody>
          <a:bodyPr>
            <a:normAutofit/>
          </a:bodyPr>
          <a:lstStyle/>
          <a:p>
            <a:pPr algn="ctr"/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Калядоўшчыкi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>
            <a:off x="242048" y="2097741"/>
            <a:ext cx="1025758" cy="2456330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753" y="1626568"/>
            <a:ext cx="6878565" cy="4299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979558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828</TotalTime>
  <Words>458</Words>
  <Application>Microsoft Office PowerPoint</Application>
  <PresentationFormat>Широкоэкранный</PresentationFormat>
  <Paragraphs>120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Century Gothic</vt:lpstr>
      <vt:lpstr>Times New Roman</vt:lpstr>
      <vt:lpstr>Wingdings</vt:lpstr>
      <vt:lpstr>Wingdings 3</vt:lpstr>
      <vt:lpstr>Легкий дым</vt:lpstr>
      <vt:lpstr>«Прыйшла Каляда…»</vt:lpstr>
      <vt:lpstr>Мэта - пазнаёмiцца з традыцыйным                 народным святам «Каляды» </vt:lpstr>
      <vt:lpstr>Першы дзень Каляд </vt:lpstr>
      <vt:lpstr>Да Каляд адказна рыхтаваліся:</vt:lpstr>
      <vt:lpstr>Каляды - вясёлае свята!</vt:lpstr>
      <vt:lpstr>Багаты стол - добры ўраджай !</vt:lpstr>
      <vt:lpstr>Галоўная страва - </vt:lpstr>
      <vt:lpstr>На Каляды</vt:lpstr>
      <vt:lpstr> Калядоўшчыкi</vt:lpstr>
      <vt:lpstr>На Каляды варажылi</vt:lpstr>
      <vt:lpstr>Презентация PowerPoint</vt:lpstr>
      <vt:lpstr>Адкажыце на пытаннi:</vt:lpstr>
      <vt:lpstr>Праца ў групах</vt:lpstr>
      <vt:lpstr>Заданне:</vt:lpstr>
      <vt:lpstr> 1. Посная куцця</vt:lpstr>
      <vt:lpstr>2. Багатая куцця</vt:lpstr>
      <vt:lpstr>3. Вадзяная куцця</vt:lpstr>
      <vt:lpstr>Падвядзенне вынiкаў</vt:lpstr>
      <vt:lpstr>Презентация PowerPoint</vt:lpstr>
      <vt:lpstr>Дзякую за актыўны ўдзел  і сумесную працу </vt:lpstr>
      <vt:lpstr>Спіс выкарыстаных крыніц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КАЛЯДЫ</dc:title>
  <dc:creator>Мурашко Николай Петрович</dc:creator>
  <cp:lastModifiedBy>Nata</cp:lastModifiedBy>
  <cp:revision>81</cp:revision>
  <dcterms:created xsi:type="dcterms:W3CDTF">2019-09-27T08:50:49Z</dcterms:created>
  <dcterms:modified xsi:type="dcterms:W3CDTF">2024-06-27T05:18:59Z</dcterms:modified>
</cp:coreProperties>
</file>