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9" r:id="rId2"/>
    <p:sldId id="264" r:id="rId3"/>
    <p:sldId id="260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76" r:id="rId23"/>
    <p:sldId id="284" r:id="rId2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0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modSld modMainMaster modNotesMaster modHandout">
      <pc:chgData name="Fake Test User" userId="SID-0" providerId="Test" clId="FakeClientId" dt="2019-02-02T08:12:40.585" v="34" actId="790"/>
      <pc:docMkLst>
        <pc:docMk/>
      </pc:docMkLst>
      <pc:sldChg chg="modSp modNotes">
        <pc:chgData name="Fake Test User" userId="SID-0" providerId="Test" clId="FakeClientId" dt="2019-02-02T08:12:26.587" v="30" actId="790"/>
        <pc:sldMkLst>
          <pc:docMk/>
          <pc:sldMk cId="2135784908" sldId="259"/>
        </pc:sldMkLst>
        <pc:spChg chg="mod">
          <ac:chgData name="Fake Test User" userId="SID-0" providerId="Test" clId="FakeClientId" dt="2019-02-02T08:08:05.445" v="0" actId="790"/>
          <ac:spMkLst>
            <pc:docMk/>
            <pc:sldMk cId="2135784908" sldId="259"/>
            <ac:spMk id="2" creationId="{00000000-0000-0000-0000-000000000000}"/>
          </ac:spMkLst>
        </pc:spChg>
        <pc:spChg chg="mod">
          <ac:chgData name="Fake Test User" userId="SID-0" providerId="Test" clId="FakeClientId" dt="2019-02-02T08:08:05.445" v="0" actId="790"/>
          <ac:spMkLst>
            <pc:docMk/>
            <pc:sldMk cId="2135784908" sldId="259"/>
            <ac:spMk id="3" creationId="{00000000-0000-0000-0000-000000000000}"/>
          </ac:spMkLst>
        </pc:spChg>
      </pc:sldChg>
      <pc:sldChg chg="modSp modNotes">
        <pc:chgData name="Fake Test User" userId="SID-0" providerId="Test" clId="FakeClientId" dt="2019-02-02T08:12:30.461" v="31" actId="790"/>
        <pc:sldMkLst>
          <pc:docMk/>
          <pc:sldMk cId="1260473878" sldId="260"/>
        </pc:sldMkLst>
        <pc:spChg chg="mod">
          <ac:chgData name="Fake Test User" userId="SID-0" providerId="Test" clId="FakeClientId" dt="2019-02-02T08:08:10.257" v="1" actId="790"/>
          <ac:spMkLst>
            <pc:docMk/>
            <pc:sldMk cId="1260473878" sldId="260"/>
            <ac:spMk id="13" creationId="{00000000-0000-0000-0000-000000000000}"/>
          </ac:spMkLst>
        </pc:spChg>
        <pc:spChg chg="mod">
          <ac:chgData name="Fake Test User" userId="SID-0" providerId="Test" clId="FakeClientId" dt="2019-02-02T08:08:10.257" v="1" actId="790"/>
          <ac:spMkLst>
            <pc:docMk/>
            <pc:sldMk cId="1260473878" sldId="260"/>
            <ac:spMk id="14" creationId="{00000000-0000-0000-0000-000000000000}"/>
          </ac:spMkLst>
        </pc:spChg>
      </pc:sldChg>
      <pc:sldChg chg="mod modNotes">
        <pc:chgData name="Fake Test User" userId="SID-0" providerId="Test" clId="FakeClientId" dt="2019-02-02T08:12:33.445" v="32" actId="790"/>
        <pc:sldMkLst>
          <pc:docMk/>
          <pc:sldMk cId="3804297505" sldId="261"/>
        </pc:sldMkLst>
      </pc:sldChg>
      <pc:sldChg chg="modSp modNotes">
        <pc:chgData name="Fake Test User" userId="SID-0" providerId="Test" clId="FakeClientId" dt="2019-02-02T08:12:36.711" v="33" actId="790"/>
        <pc:sldMkLst>
          <pc:docMk/>
          <pc:sldMk cId="584969848" sldId="262"/>
        </pc:sldMkLst>
        <pc:spChg chg="mod">
          <ac:chgData name="Fake Test User" userId="SID-0" providerId="Test" clId="FakeClientId" dt="2019-02-02T08:09:58.642" v="14" actId="790"/>
          <ac:spMkLst>
            <pc:docMk/>
            <pc:sldMk cId="584969848" sldId="262"/>
            <ac:spMk id="2" creationId="{00000000-0000-0000-0000-000000000000}"/>
          </ac:spMkLst>
        </pc:spChg>
        <pc:spChg chg="mod">
          <ac:chgData name="Fake Test User" userId="SID-0" providerId="Test" clId="FakeClientId" dt="2019-02-02T08:09:58.642" v="14" actId="790"/>
          <ac:spMkLst>
            <pc:docMk/>
            <pc:sldMk cId="584969848" sldId="262"/>
            <ac:spMk id="11" creationId="{00000000-0000-0000-0000-000000000000}"/>
          </ac:spMkLst>
        </pc:spChg>
        <pc:graphicFrameChg chg="modGraphic">
          <ac:chgData name="Fake Test User" userId="SID-0" providerId="Test" clId="FakeClientId" dt="2019-02-02T08:09:54.704" v="13" actId="790"/>
          <ac:graphicFrameMkLst>
            <pc:docMk/>
            <pc:sldMk cId="584969848" sldId="262"/>
            <ac:graphicFrameMk id="4" creationId="{00000000-0000-0000-0000-000000000000}"/>
          </ac:graphicFrameMkLst>
        </pc:graphicFrameChg>
      </pc:sldChg>
      <pc:sldChg chg="modNotes">
        <pc:chgData name="Fake Test User" userId="SID-0" providerId="Test" clId="FakeClientId" dt="2019-02-02T08:12:40.585" v="34" actId="790"/>
        <pc:sldMkLst>
          <pc:docMk/>
          <pc:sldMk cId="4221454049" sldId="263"/>
        </pc:sldMkLst>
      </pc:sldChg>
      <pc:sldMasterChg chg="modSldLayout">
        <pc:chgData name="Fake Test User" userId="SID-0" providerId="Test" clId="FakeClientId" dt="2019-02-02T08:11:28.246" v="25" actId="790"/>
        <pc:sldMasterMkLst>
          <pc:docMk/>
          <pc:sldMasterMk cId="891149846" sldId="2147483696"/>
        </pc:sldMasterMkLst>
        <pc:sldLayoutChg chg="modSp">
          <pc:chgData name="Fake Test User" userId="SID-0" providerId="Test" clId="FakeClientId" dt="2019-02-02T08:10:42.420" v="15" actId="790"/>
          <pc:sldLayoutMkLst>
            <pc:docMk/>
            <pc:sldMasterMk cId="891149846" sldId="2147483696"/>
            <pc:sldLayoutMk cId="2856722357" sldId="2147483697"/>
          </pc:sldLayoutMkLst>
          <pc:spChg chg="mod">
            <ac:chgData name="Fake Test User" userId="SID-0" providerId="Test" clId="FakeClientId" dt="2019-02-02T08:10:42.420" v="15" actId="790"/>
            <ac:spMkLst>
              <pc:docMk/>
              <pc:sldMasterMk cId="891149846" sldId="2147483696"/>
              <pc:sldLayoutMk cId="2856722357" sldId="2147483697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0:42.420" v="15" actId="790"/>
            <ac:spMkLst>
              <pc:docMk/>
              <pc:sldMasterMk cId="891149846" sldId="2147483696"/>
              <pc:sldLayoutMk cId="2856722357" sldId="2147483697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0:42.420" v="15" actId="790"/>
            <ac:spMkLst>
              <pc:docMk/>
              <pc:sldMasterMk cId="891149846" sldId="2147483696"/>
              <pc:sldLayoutMk cId="2856722357" sldId="2147483697"/>
              <ac:spMk id="7" creationId="{00000000-0000-0000-0000-000000000000}"/>
            </ac:spMkLst>
          </pc:spChg>
          <pc:spChg chg="mod">
            <ac:chgData name="Fake Test User" userId="SID-0" providerId="Test" clId="FakeClientId" dt="2019-02-02T08:10:42.420" v="15" actId="790"/>
            <ac:spMkLst>
              <pc:docMk/>
              <pc:sldMasterMk cId="891149846" sldId="2147483696"/>
              <pc:sldLayoutMk cId="2856722357" sldId="2147483697"/>
              <ac:spMk id="8" creationId="{00000000-0000-0000-0000-000000000000}"/>
            </ac:spMkLst>
          </pc:spChg>
          <pc:spChg chg="mod">
            <ac:chgData name="Fake Test User" userId="SID-0" providerId="Test" clId="FakeClientId" dt="2019-02-02T08:10:42.420" v="15" actId="790"/>
            <ac:spMkLst>
              <pc:docMk/>
              <pc:sldMasterMk cId="891149846" sldId="2147483696"/>
              <pc:sldLayoutMk cId="2856722357" sldId="2147483697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0:46.186" v="16" actId="790"/>
          <pc:sldLayoutMkLst>
            <pc:docMk/>
            <pc:sldMasterMk cId="891149846" sldId="2147483696"/>
            <pc:sldLayoutMk cId="2607457289" sldId="2147483698"/>
          </pc:sldLayoutMkLst>
          <pc:spChg chg="mod">
            <ac:chgData name="Fake Test User" userId="SID-0" providerId="Test" clId="FakeClientId" dt="2019-02-02T08:10:46.186" v="16" actId="790"/>
            <ac:spMkLst>
              <pc:docMk/>
              <pc:sldMasterMk cId="891149846" sldId="2147483696"/>
              <pc:sldLayoutMk cId="2607457289" sldId="2147483698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0:46.186" v="16" actId="790"/>
            <ac:spMkLst>
              <pc:docMk/>
              <pc:sldMasterMk cId="891149846" sldId="2147483696"/>
              <pc:sldLayoutMk cId="2607457289" sldId="2147483698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0:46.186" v="16" actId="790"/>
            <ac:spMkLst>
              <pc:docMk/>
              <pc:sldMasterMk cId="891149846" sldId="2147483696"/>
              <pc:sldLayoutMk cId="2607457289" sldId="2147483698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0:46.186" v="16" actId="790"/>
            <ac:spMkLst>
              <pc:docMk/>
              <pc:sldMasterMk cId="891149846" sldId="2147483696"/>
              <pc:sldLayoutMk cId="2607457289" sldId="2147483698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0:46.186" v="16" actId="790"/>
            <ac:spMkLst>
              <pc:docMk/>
              <pc:sldMasterMk cId="891149846" sldId="2147483696"/>
              <pc:sldLayoutMk cId="2607457289" sldId="2147483698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0:49.811" v="17" actId="790"/>
          <pc:sldLayoutMkLst>
            <pc:docMk/>
            <pc:sldMasterMk cId="891149846" sldId="2147483696"/>
            <pc:sldLayoutMk cId="4003804188" sldId="2147483699"/>
          </pc:sldLayoutMkLst>
          <pc:spChg chg="mod">
            <ac:chgData name="Fake Test User" userId="SID-0" providerId="Test" clId="FakeClientId" dt="2019-02-02T08:10:49.811" v="17" actId="790"/>
            <ac:spMkLst>
              <pc:docMk/>
              <pc:sldMasterMk cId="891149846" sldId="2147483696"/>
              <pc:sldLayoutMk cId="4003804188" sldId="2147483699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0:49.811" v="17" actId="790"/>
            <ac:spMkLst>
              <pc:docMk/>
              <pc:sldMasterMk cId="891149846" sldId="2147483696"/>
              <pc:sldLayoutMk cId="4003804188" sldId="2147483699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0:49.811" v="17" actId="790"/>
            <ac:spMkLst>
              <pc:docMk/>
              <pc:sldMasterMk cId="891149846" sldId="2147483696"/>
              <pc:sldLayoutMk cId="4003804188" sldId="2147483699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0:49.811" v="17" actId="790"/>
            <ac:spMkLst>
              <pc:docMk/>
              <pc:sldMasterMk cId="891149846" sldId="2147483696"/>
              <pc:sldLayoutMk cId="4003804188" sldId="2147483699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0:49.811" v="17" actId="790"/>
            <ac:spMkLst>
              <pc:docMk/>
              <pc:sldMasterMk cId="891149846" sldId="2147483696"/>
              <pc:sldLayoutMk cId="4003804188" sldId="2147483699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0:55.170" v="18" actId="790"/>
          <pc:sldLayoutMkLst>
            <pc:docMk/>
            <pc:sldMasterMk cId="891149846" sldId="2147483696"/>
            <pc:sldLayoutMk cId="2672057947" sldId="2147483700"/>
          </pc:sldLayoutMkLst>
          <pc:spChg chg="mod">
            <ac:chgData name="Fake Test User" userId="SID-0" providerId="Test" clId="FakeClientId" dt="2019-02-02T08:10:55.170" v="18" actId="790"/>
            <ac:spMkLst>
              <pc:docMk/>
              <pc:sldMasterMk cId="891149846" sldId="2147483696"/>
              <pc:sldLayoutMk cId="2672057947" sldId="2147483700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0:55.170" v="18" actId="790"/>
            <ac:spMkLst>
              <pc:docMk/>
              <pc:sldMasterMk cId="891149846" sldId="2147483696"/>
              <pc:sldLayoutMk cId="2672057947" sldId="2147483700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0:55.170" v="18" actId="790"/>
            <ac:spMkLst>
              <pc:docMk/>
              <pc:sldMasterMk cId="891149846" sldId="2147483696"/>
              <pc:sldLayoutMk cId="2672057947" sldId="2147483700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0:55.170" v="18" actId="790"/>
            <ac:spMkLst>
              <pc:docMk/>
              <pc:sldMasterMk cId="891149846" sldId="2147483696"/>
              <pc:sldLayoutMk cId="2672057947" sldId="2147483700"/>
              <ac:spMk id="6" creationId="{00000000-0000-0000-0000-000000000000}"/>
            </ac:spMkLst>
          </pc:spChg>
          <pc:spChg chg="mod">
            <ac:chgData name="Fake Test User" userId="SID-0" providerId="Test" clId="FakeClientId" dt="2019-02-02T08:10:55.170" v="18" actId="790"/>
            <ac:spMkLst>
              <pc:docMk/>
              <pc:sldMasterMk cId="891149846" sldId="2147483696"/>
              <pc:sldLayoutMk cId="2672057947" sldId="2147483700"/>
              <ac:spMk id="7" creationId="{00000000-0000-0000-0000-000000000000}"/>
            </ac:spMkLst>
          </pc:spChg>
          <pc:spChg chg="mod">
            <ac:chgData name="Fake Test User" userId="SID-0" providerId="Test" clId="FakeClientId" dt="2019-02-02T08:10:55.170" v="18" actId="790"/>
            <ac:spMkLst>
              <pc:docMk/>
              <pc:sldMasterMk cId="891149846" sldId="2147483696"/>
              <pc:sldLayoutMk cId="2672057947" sldId="2147483700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1:02.966" v="19" actId="790"/>
          <pc:sldLayoutMkLst>
            <pc:docMk/>
            <pc:sldMasterMk cId="891149846" sldId="2147483696"/>
            <pc:sldLayoutMk cId="2501068388" sldId="2147483701"/>
          </pc:sldLayoutMkLst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7" creationId="{00000000-0000-0000-0000-000000000000}"/>
            </ac:spMkLst>
          </pc:spChg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8" creationId="{00000000-0000-0000-0000-000000000000}"/>
            </ac:spMkLst>
          </pc:spChg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9" creationId="{00000000-0000-0000-0000-000000000000}"/>
            </ac:spMkLst>
          </pc:spChg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11" creationId="{00000000-0000-0000-0000-000000000000}"/>
            </ac:spMkLst>
          </pc:spChg>
          <pc:spChg chg="mod">
            <ac:chgData name="Fake Test User" userId="SID-0" providerId="Test" clId="FakeClientId" dt="2019-02-02T08:11:02.966" v="19" actId="790"/>
            <ac:spMkLst>
              <pc:docMk/>
              <pc:sldMasterMk cId="891149846" sldId="2147483696"/>
              <pc:sldLayoutMk cId="2501068388" sldId="2147483701"/>
              <ac:spMk id="13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1:07.169" v="20" actId="790"/>
          <pc:sldLayoutMkLst>
            <pc:docMk/>
            <pc:sldMasterMk cId="891149846" sldId="2147483696"/>
            <pc:sldLayoutMk cId="4130002280" sldId="2147483702"/>
          </pc:sldLayoutMkLst>
          <pc:spChg chg="mod">
            <ac:chgData name="Fake Test User" userId="SID-0" providerId="Test" clId="FakeClientId" dt="2019-02-02T08:11:07.169" v="20" actId="790"/>
            <ac:spMkLst>
              <pc:docMk/>
              <pc:sldMasterMk cId="891149846" sldId="2147483696"/>
              <pc:sldLayoutMk cId="4130002280" sldId="2147483702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1:07.169" v="20" actId="790"/>
            <ac:spMkLst>
              <pc:docMk/>
              <pc:sldMasterMk cId="891149846" sldId="2147483696"/>
              <pc:sldLayoutMk cId="4130002280" sldId="2147483702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1:07.169" v="20" actId="790"/>
            <ac:spMkLst>
              <pc:docMk/>
              <pc:sldMasterMk cId="891149846" sldId="2147483696"/>
              <pc:sldLayoutMk cId="4130002280" sldId="2147483702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1:07.169" v="20" actId="790"/>
            <ac:spMkLst>
              <pc:docMk/>
              <pc:sldMasterMk cId="891149846" sldId="2147483696"/>
              <pc:sldLayoutMk cId="4130002280" sldId="2147483702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1:11.622" v="21" actId="790"/>
          <pc:sldLayoutMkLst>
            <pc:docMk/>
            <pc:sldMasterMk cId="891149846" sldId="2147483696"/>
            <pc:sldLayoutMk cId="669437400" sldId="2147483703"/>
          </pc:sldLayoutMkLst>
          <pc:spChg chg="mod">
            <ac:chgData name="Fake Test User" userId="SID-0" providerId="Test" clId="FakeClientId" dt="2019-02-02T08:11:11.622" v="21" actId="790"/>
            <ac:spMkLst>
              <pc:docMk/>
              <pc:sldMasterMk cId="891149846" sldId="2147483696"/>
              <pc:sldLayoutMk cId="669437400" sldId="2147483703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1:11.622" v="21" actId="790"/>
            <ac:spMkLst>
              <pc:docMk/>
              <pc:sldMasterMk cId="891149846" sldId="2147483696"/>
              <pc:sldLayoutMk cId="669437400" sldId="2147483703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1:11.622" v="21" actId="790"/>
            <ac:spMkLst>
              <pc:docMk/>
              <pc:sldMasterMk cId="891149846" sldId="2147483696"/>
              <pc:sldLayoutMk cId="669437400" sldId="2147483703"/>
              <ac:spMk id="4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1:15.700" v="22" actId="790"/>
          <pc:sldLayoutMkLst>
            <pc:docMk/>
            <pc:sldMasterMk cId="891149846" sldId="2147483696"/>
            <pc:sldLayoutMk cId="3761579140" sldId="2147483704"/>
          </pc:sldLayoutMkLst>
          <pc:spChg chg="mod">
            <ac:chgData name="Fake Test User" userId="SID-0" providerId="Test" clId="FakeClientId" dt="2019-02-02T08:11:15.700" v="22" actId="790"/>
            <ac:spMkLst>
              <pc:docMk/>
              <pc:sldMasterMk cId="891149846" sldId="2147483696"/>
              <pc:sldLayoutMk cId="3761579140" sldId="2147483704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1:15.700" v="22" actId="790"/>
            <ac:spMkLst>
              <pc:docMk/>
              <pc:sldMasterMk cId="891149846" sldId="2147483696"/>
              <pc:sldLayoutMk cId="3761579140" sldId="2147483704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1:15.700" v="22" actId="790"/>
            <ac:spMkLst>
              <pc:docMk/>
              <pc:sldMasterMk cId="891149846" sldId="2147483696"/>
              <pc:sldLayoutMk cId="3761579140" sldId="2147483704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1:15.700" v="22" actId="790"/>
            <ac:spMkLst>
              <pc:docMk/>
              <pc:sldMasterMk cId="891149846" sldId="2147483696"/>
              <pc:sldLayoutMk cId="3761579140" sldId="2147483704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1:15.700" v="22" actId="790"/>
            <ac:spMkLst>
              <pc:docMk/>
              <pc:sldMasterMk cId="891149846" sldId="2147483696"/>
              <pc:sldLayoutMk cId="3761579140" sldId="2147483704"/>
              <ac:spMk id="6" creationId="{00000000-0000-0000-0000-000000000000}"/>
            </ac:spMkLst>
          </pc:spChg>
          <pc:spChg chg="mod">
            <ac:chgData name="Fake Test User" userId="SID-0" providerId="Test" clId="FakeClientId" dt="2019-02-02T08:11:15.700" v="22" actId="790"/>
            <ac:spMkLst>
              <pc:docMk/>
              <pc:sldMasterMk cId="891149846" sldId="2147483696"/>
              <pc:sldLayoutMk cId="3761579140" sldId="2147483704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1:19.278" v="23" actId="790"/>
          <pc:sldLayoutMkLst>
            <pc:docMk/>
            <pc:sldMasterMk cId="891149846" sldId="2147483696"/>
            <pc:sldLayoutMk cId="1337183569" sldId="2147483705"/>
          </pc:sldLayoutMkLst>
          <pc:spChg chg="mod">
            <ac:chgData name="Fake Test User" userId="SID-0" providerId="Test" clId="FakeClientId" dt="2019-02-02T08:11:19.278" v="23" actId="790"/>
            <ac:spMkLst>
              <pc:docMk/>
              <pc:sldMasterMk cId="891149846" sldId="2147483696"/>
              <pc:sldLayoutMk cId="1337183569" sldId="2147483705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1:19.278" v="23" actId="790"/>
            <ac:spMkLst>
              <pc:docMk/>
              <pc:sldMasterMk cId="891149846" sldId="2147483696"/>
              <pc:sldLayoutMk cId="1337183569" sldId="2147483705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1:19.278" v="23" actId="790"/>
            <ac:spMkLst>
              <pc:docMk/>
              <pc:sldMasterMk cId="891149846" sldId="2147483696"/>
              <pc:sldLayoutMk cId="1337183569" sldId="2147483705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1:19.278" v="23" actId="790"/>
            <ac:spMkLst>
              <pc:docMk/>
              <pc:sldMasterMk cId="891149846" sldId="2147483696"/>
              <pc:sldLayoutMk cId="1337183569" sldId="2147483705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1:19.278" v="23" actId="790"/>
            <ac:spMkLst>
              <pc:docMk/>
              <pc:sldMasterMk cId="891149846" sldId="2147483696"/>
              <pc:sldLayoutMk cId="1337183569" sldId="2147483705"/>
              <ac:spMk id="6" creationId="{00000000-0000-0000-0000-000000000000}"/>
            </ac:spMkLst>
          </pc:spChg>
          <pc:spChg chg="mod">
            <ac:chgData name="Fake Test User" userId="SID-0" providerId="Test" clId="FakeClientId" dt="2019-02-02T08:11:19.278" v="23" actId="790"/>
            <ac:spMkLst>
              <pc:docMk/>
              <pc:sldMasterMk cId="891149846" sldId="2147483696"/>
              <pc:sldLayoutMk cId="1337183569" sldId="2147483705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1:24.293" v="24" actId="790"/>
          <pc:sldLayoutMkLst>
            <pc:docMk/>
            <pc:sldMasterMk cId="891149846" sldId="2147483696"/>
            <pc:sldLayoutMk cId="3288223031" sldId="2147483706"/>
          </pc:sldLayoutMkLst>
          <pc:spChg chg="mod">
            <ac:chgData name="Fake Test User" userId="SID-0" providerId="Test" clId="FakeClientId" dt="2019-02-02T08:11:24.293" v="24" actId="790"/>
            <ac:spMkLst>
              <pc:docMk/>
              <pc:sldMasterMk cId="891149846" sldId="2147483696"/>
              <pc:sldLayoutMk cId="328822303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1:24.293" v="24" actId="790"/>
            <ac:spMkLst>
              <pc:docMk/>
              <pc:sldMasterMk cId="891149846" sldId="2147483696"/>
              <pc:sldLayoutMk cId="328822303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1:24.293" v="24" actId="790"/>
            <ac:spMkLst>
              <pc:docMk/>
              <pc:sldMasterMk cId="891149846" sldId="2147483696"/>
              <pc:sldLayoutMk cId="328822303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1:24.293" v="24" actId="790"/>
            <ac:spMkLst>
              <pc:docMk/>
              <pc:sldMasterMk cId="891149846" sldId="2147483696"/>
              <pc:sldLayoutMk cId="328822303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1:24.293" v="24" actId="790"/>
            <ac:spMkLst>
              <pc:docMk/>
              <pc:sldMasterMk cId="891149846" sldId="2147483696"/>
              <pc:sldLayoutMk cId="3288223031" sldId="2147483706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8:11:28.246" v="25" actId="790"/>
          <pc:sldLayoutMkLst>
            <pc:docMk/>
            <pc:sldMasterMk cId="891149846" sldId="2147483696"/>
            <pc:sldLayoutMk cId="4218807633" sldId="2147483707"/>
          </pc:sldLayoutMkLst>
          <pc:spChg chg="mod">
            <ac:chgData name="Fake Test User" userId="SID-0" providerId="Test" clId="FakeClientId" dt="2019-02-02T08:11:28.246" v="25" actId="790"/>
            <ac:spMkLst>
              <pc:docMk/>
              <pc:sldMasterMk cId="891149846" sldId="2147483696"/>
              <pc:sldLayoutMk cId="4218807633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8:11:28.246" v="25" actId="790"/>
            <ac:spMkLst>
              <pc:docMk/>
              <pc:sldMasterMk cId="891149846" sldId="2147483696"/>
              <pc:sldLayoutMk cId="4218807633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8:11:28.246" v="25" actId="790"/>
            <ac:spMkLst>
              <pc:docMk/>
              <pc:sldMasterMk cId="891149846" sldId="2147483696"/>
              <pc:sldLayoutMk cId="4218807633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8:11:28.246" v="25" actId="790"/>
            <ac:spMkLst>
              <pc:docMk/>
              <pc:sldMasterMk cId="891149846" sldId="2147483696"/>
              <pc:sldLayoutMk cId="4218807633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8:11:28.246" v="25" actId="790"/>
            <ac:spMkLst>
              <pc:docMk/>
              <pc:sldMasterMk cId="891149846" sldId="2147483696"/>
              <pc:sldLayoutMk cId="4218807633" sldId="2147483707"/>
              <ac:spMk id="6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B6FB5D-AAB5-482D-9610-6BB601E1585C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FE83841-9CA5-4503-8A4B-2AEBB904F08F}">
      <dgm:prSet phldrT="[Текст]" custT="1"/>
      <dgm:spPr/>
      <dgm:t>
        <a:bodyPr/>
        <a:lstStyle/>
        <a:p>
          <a:pPr algn="l"/>
          <a:r>
            <a:rPr lang="ru-RU" sz="6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1</a:t>
          </a:r>
        </a:p>
      </dgm:t>
    </dgm:pt>
    <dgm:pt modelId="{71826CBC-E3E9-4C3D-8E33-59991B9C0FDC}" type="parTrans" cxnId="{3049B84A-49B3-4097-9E97-773E61A9DF63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976CD-BC56-425D-94EE-2C3B92D4AF2F}" type="sibTrans" cxnId="{3049B84A-49B3-4097-9E97-773E61A9DF63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DCC723-CF56-4FFA-97A6-4431A11B525D}">
      <dgm:prSet phldrT="[Текст]" custT="1"/>
      <dgm:spPr/>
      <dgm:t>
        <a:bodyPr/>
        <a:lstStyle/>
        <a:p>
          <a:endParaRPr lang="ru-RU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F25E42-12CF-42F2-BCB1-DEAA4ADB151A}" type="parTrans" cxnId="{F6EADCCF-8FDE-4BEB-BCA6-06F6F5D1865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5267E-464B-4E46-A044-E9F7C6C06D57}" type="sibTrans" cxnId="{F6EADCCF-8FDE-4BEB-BCA6-06F6F5D1865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467CD4-1186-4EFB-82A4-ECFB47593281}">
      <dgm:prSet phldrT="[Текст]" custT="1"/>
      <dgm:spPr/>
      <dgm:t>
        <a:bodyPr/>
        <a:lstStyle/>
        <a:p>
          <a:pPr algn="ctr"/>
          <a:r>
            <a:rPr lang="ru-RU" sz="6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2</a:t>
          </a:r>
        </a:p>
      </dgm:t>
    </dgm:pt>
    <dgm:pt modelId="{EF218287-7E99-40A4-B500-31750BD23DD8}" type="parTrans" cxnId="{75E09763-B31C-4DBA-8583-8549D2CD809A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2952A-8D8D-4FDA-92B6-9D10622B3EE6}" type="sibTrans" cxnId="{75E09763-B31C-4DBA-8583-8549D2CD809A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AF8CCF-5D4E-4A77-9BCA-85CDFAA9670A}">
      <dgm:prSet phldrT="[Текст]" custT="1"/>
      <dgm:spPr/>
      <dgm:t>
        <a:bodyPr/>
        <a:lstStyle/>
        <a:p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4B8856-A7F3-4881-944F-C66E967D4A63}" type="parTrans" cxnId="{1D2CC1ED-D8B8-4E3D-B8A7-BA85E5E1EBF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8DB62F-1D67-4F81-B217-238A1DDD0F62}" type="sibTrans" cxnId="{1D2CC1ED-D8B8-4E3D-B8A7-BA85E5E1EBF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A2D691-8F92-454E-A726-D266ABD4BEE3}">
      <dgm:prSet phldrT="[Текст]" custT="1"/>
      <dgm:spPr/>
      <dgm:t>
        <a:bodyPr/>
        <a:lstStyle/>
        <a:p>
          <a:pPr algn="ctr"/>
          <a:r>
            <a:rPr lang="ru-RU" sz="6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3</a:t>
          </a:r>
        </a:p>
      </dgm:t>
    </dgm:pt>
    <dgm:pt modelId="{F36DE8C4-3022-47D6-8733-E23384673B22}" type="parTrans" cxnId="{54280B69-8390-458C-AAE4-9D65F4B74E6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08F34B-F81A-41F4-975F-427A9E664E04}" type="sibTrans" cxnId="{54280B69-8390-458C-AAE4-9D65F4B74E6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1B5B26-A424-421F-B61F-76DA235698AF}">
      <dgm:prSet phldrT="[Текст]" custT="1"/>
      <dgm:spPr/>
      <dgm:t>
        <a:bodyPr/>
        <a:lstStyle/>
        <a:p>
          <a:endParaRPr lang="ru-RU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01F20-966B-4CAE-9FBF-96FA493002B9}" type="sibTrans" cxnId="{9254A3BE-59EE-4335-BC1A-C902B140D76D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492B60-5F02-4BA5-AE08-30DB858ADECF}" type="parTrans" cxnId="{9254A3BE-59EE-4335-BC1A-C902B140D76D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E95187-6F7C-4648-9B15-416278EED525}" type="pres">
      <dgm:prSet presAssocID="{EAB6FB5D-AAB5-482D-9610-6BB601E1585C}" presName="Name0" presStyleCnt="0">
        <dgm:presLayoutVars>
          <dgm:dir/>
          <dgm:animLvl val="lvl"/>
          <dgm:resizeHandles val="exact"/>
        </dgm:presLayoutVars>
      </dgm:prSet>
      <dgm:spPr/>
    </dgm:pt>
    <dgm:pt modelId="{E5CAF27E-26D9-49E1-B93A-4B2878D75BD1}" type="pres">
      <dgm:prSet presAssocID="{B61B5B26-A424-421F-B61F-76DA235698AF}" presName="compositeNode" presStyleCnt="0">
        <dgm:presLayoutVars>
          <dgm:bulletEnabled val="1"/>
        </dgm:presLayoutVars>
      </dgm:prSet>
      <dgm:spPr/>
    </dgm:pt>
    <dgm:pt modelId="{1F206899-92B6-4214-918C-B8CB6CB55664}" type="pres">
      <dgm:prSet presAssocID="{B61B5B26-A424-421F-B61F-76DA235698AF}" presName="bgRect" presStyleLbl="node1" presStyleIdx="0" presStyleCnt="3" custLinFactNeighborX="-7630"/>
      <dgm:spPr/>
    </dgm:pt>
    <dgm:pt modelId="{CC88FA82-95E6-4DB9-BDD2-3E371C9B7887}" type="pres">
      <dgm:prSet presAssocID="{B61B5B26-A424-421F-B61F-76DA235698A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80813B35-4048-4AE5-A299-85C5D64B1828}" type="pres">
      <dgm:prSet presAssocID="{B61B5B26-A424-421F-B61F-76DA235698AF}" presName="childNode" presStyleLbl="node1" presStyleIdx="0" presStyleCnt="3">
        <dgm:presLayoutVars>
          <dgm:bulletEnabled val="1"/>
        </dgm:presLayoutVars>
      </dgm:prSet>
      <dgm:spPr/>
    </dgm:pt>
    <dgm:pt modelId="{9E35697C-114E-46DF-A5D8-A5A6B91AFE81}" type="pres">
      <dgm:prSet presAssocID="{63301F20-966B-4CAE-9FBF-96FA493002B9}" presName="hSp" presStyleCnt="0"/>
      <dgm:spPr/>
    </dgm:pt>
    <dgm:pt modelId="{F8EEEAB6-86BA-47FB-BA91-39B7D5E182FE}" type="pres">
      <dgm:prSet presAssocID="{63301F20-966B-4CAE-9FBF-96FA493002B9}" presName="vProcSp" presStyleCnt="0"/>
      <dgm:spPr/>
    </dgm:pt>
    <dgm:pt modelId="{70A5E2ED-62AC-42F3-8AD8-E21E397369FE}" type="pres">
      <dgm:prSet presAssocID="{63301F20-966B-4CAE-9FBF-96FA493002B9}" presName="vSp1" presStyleCnt="0"/>
      <dgm:spPr/>
    </dgm:pt>
    <dgm:pt modelId="{A61F3B41-771E-4E3C-B255-11754E2B2B81}" type="pres">
      <dgm:prSet presAssocID="{63301F20-966B-4CAE-9FBF-96FA493002B9}" presName="simulatedConn" presStyleLbl="solidFgAcc1" presStyleIdx="0" presStyleCnt="2"/>
      <dgm:spPr/>
    </dgm:pt>
    <dgm:pt modelId="{C7BBC8F9-6143-40C1-AC29-7385AA91772D}" type="pres">
      <dgm:prSet presAssocID="{63301F20-966B-4CAE-9FBF-96FA493002B9}" presName="vSp2" presStyleCnt="0"/>
      <dgm:spPr/>
    </dgm:pt>
    <dgm:pt modelId="{9F6F6333-D277-4C7F-8766-0F74C58D1D14}" type="pres">
      <dgm:prSet presAssocID="{63301F20-966B-4CAE-9FBF-96FA493002B9}" presName="sibTrans" presStyleCnt="0"/>
      <dgm:spPr/>
    </dgm:pt>
    <dgm:pt modelId="{B98653C7-5B59-4D3C-BC9C-46A4672B8B21}" type="pres">
      <dgm:prSet presAssocID="{D2DCC723-CF56-4FFA-97A6-4431A11B525D}" presName="compositeNode" presStyleCnt="0">
        <dgm:presLayoutVars>
          <dgm:bulletEnabled val="1"/>
        </dgm:presLayoutVars>
      </dgm:prSet>
      <dgm:spPr/>
    </dgm:pt>
    <dgm:pt modelId="{0A554070-6B5F-4115-95BF-8B9357A99CD7}" type="pres">
      <dgm:prSet presAssocID="{D2DCC723-CF56-4FFA-97A6-4431A11B525D}" presName="bgRect" presStyleLbl="node1" presStyleIdx="1" presStyleCnt="3" custLinFactNeighborY="2683"/>
      <dgm:spPr/>
    </dgm:pt>
    <dgm:pt modelId="{B469B408-E6EE-4AE7-AC1A-CFD10353ED1D}" type="pres">
      <dgm:prSet presAssocID="{D2DCC723-CF56-4FFA-97A6-4431A11B525D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FF6EA738-5C07-4D9E-B8F3-19720CD2DF18}" type="pres">
      <dgm:prSet presAssocID="{D2DCC723-CF56-4FFA-97A6-4431A11B525D}" presName="childNode" presStyleLbl="node1" presStyleIdx="1" presStyleCnt="3">
        <dgm:presLayoutVars>
          <dgm:bulletEnabled val="1"/>
        </dgm:presLayoutVars>
      </dgm:prSet>
      <dgm:spPr/>
    </dgm:pt>
    <dgm:pt modelId="{7B625E2D-EA5A-43E6-B23A-530C1398210A}" type="pres">
      <dgm:prSet presAssocID="{8E85267E-464B-4E46-A044-E9F7C6C06D57}" presName="hSp" presStyleCnt="0"/>
      <dgm:spPr/>
    </dgm:pt>
    <dgm:pt modelId="{D8A63F33-0C62-42F2-9047-34F19615320E}" type="pres">
      <dgm:prSet presAssocID="{8E85267E-464B-4E46-A044-E9F7C6C06D57}" presName="vProcSp" presStyleCnt="0"/>
      <dgm:spPr/>
    </dgm:pt>
    <dgm:pt modelId="{14CA1A37-ABB5-42AC-B900-89AA25847870}" type="pres">
      <dgm:prSet presAssocID="{8E85267E-464B-4E46-A044-E9F7C6C06D57}" presName="vSp1" presStyleCnt="0"/>
      <dgm:spPr/>
    </dgm:pt>
    <dgm:pt modelId="{E1DAB7A7-A152-4976-B2EA-B925E27C0BE6}" type="pres">
      <dgm:prSet presAssocID="{8E85267E-464B-4E46-A044-E9F7C6C06D57}" presName="simulatedConn" presStyleLbl="solidFgAcc1" presStyleIdx="1" presStyleCnt="2"/>
      <dgm:spPr/>
    </dgm:pt>
    <dgm:pt modelId="{1E31F638-A59C-4798-9FE9-B0FFD2AB1D28}" type="pres">
      <dgm:prSet presAssocID="{8E85267E-464B-4E46-A044-E9F7C6C06D57}" presName="vSp2" presStyleCnt="0"/>
      <dgm:spPr/>
    </dgm:pt>
    <dgm:pt modelId="{079F2324-2943-468B-BC54-AE1299E84568}" type="pres">
      <dgm:prSet presAssocID="{8E85267E-464B-4E46-A044-E9F7C6C06D57}" presName="sibTrans" presStyleCnt="0"/>
      <dgm:spPr/>
    </dgm:pt>
    <dgm:pt modelId="{CDF3FD33-1CCA-4DAF-88CB-5BA0A929F305}" type="pres">
      <dgm:prSet presAssocID="{9FAF8CCF-5D4E-4A77-9BCA-85CDFAA9670A}" presName="compositeNode" presStyleCnt="0">
        <dgm:presLayoutVars>
          <dgm:bulletEnabled val="1"/>
        </dgm:presLayoutVars>
      </dgm:prSet>
      <dgm:spPr/>
    </dgm:pt>
    <dgm:pt modelId="{039A4C32-47AC-4E06-8303-0F8E7D3AF267}" type="pres">
      <dgm:prSet presAssocID="{9FAF8CCF-5D4E-4A77-9BCA-85CDFAA9670A}" presName="bgRect" presStyleLbl="node1" presStyleIdx="2" presStyleCnt="3"/>
      <dgm:spPr/>
    </dgm:pt>
    <dgm:pt modelId="{968E3A66-ED3E-46C8-B667-33B534A81330}" type="pres">
      <dgm:prSet presAssocID="{9FAF8CCF-5D4E-4A77-9BCA-85CDFAA9670A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F34FB9BA-D639-4A0A-9BDE-84800AFE05FF}" type="pres">
      <dgm:prSet presAssocID="{9FAF8CCF-5D4E-4A77-9BCA-85CDFAA9670A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F6A57B03-4E6B-40F3-A72C-735B1C1CA6BD}" type="presOf" srcId="{D2DCC723-CF56-4FFA-97A6-4431A11B525D}" destId="{B469B408-E6EE-4AE7-AC1A-CFD10353ED1D}" srcOrd="1" destOrd="0" presId="urn:microsoft.com/office/officeart/2005/8/layout/hProcess7"/>
    <dgm:cxn modelId="{8168A814-BFDA-4B7F-AB01-F0F93CC7C07D}" type="presOf" srcId="{EAB6FB5D-AAB5-482D-9610-6BB601E1585C}" destId="{A8E95187-6F7C-4648-9B15-416278EED525}" srcOrd="0" destOrd="0" presId="urn:microsoft.com/office/officeart/2005/8/layout/hProcess7"/>
    <dgm:cxn modelId="{75E09763-B31C-4DBA-8583-8549D2CD809A}" srcId="{D2DCC723-CF56-4FFA-97A6-4431A11B525D}" destId="{0E467CD4-1186-4EFB-82A4-ECFB47593281}" srcOrd="0" destOrd="0" parTransId="{EF218287-7E99-40A4-B500-31750BD23DD8}" sibTransId="{2432952A-8D8D-4FDA-92B6-9D10622B3EE6}"/>
    <dgm:cxn modelId="{54280B69-8390-458C-AAE4-9D65F4B74E69}" srcId="{9FAF8CCF-5D4E-4A77-9BCA-85CDFAA9670A}" destId="{4CA2D691-8F92-454E-A726-D266ABD4BEE3}" srcOrd="0" destOrd="0" parTransId="{F36DE8C4-3022-47D6-8733-E23384673B22}" sibTransId="{FD08F34B-F81A-41F4-975F-427A9E664E04}"/>
    <dgm:cxn modelId="{3049B84A-49B3-4097-9E97-773E61A9DF63}" srcId="{B61B5B26-A424-421F-B61F-76DA235698AF}" destId="{1FE83841-9CA5-4503-8A4B-2AEBB904F08F}" srcOrd="0" destOrd="0" parTransId="{71826CBC-E3E9-4C3D-8E33-59991B9C0FDC}" sibTransId="{6CC976CD-BC56-425D-94EE-2C3B92D4AF2F}"/>
    <dgm:cxn modelId="{BAF1804C-E1E5-4233-9E29-5BB1FCFC831F}" type="presOf" srcId="{1FE83841-9CA5-4503-8A4B-2AEBB904F08F}" destId="{80813B35-4048-4AE5-A299-85C5D64B1828}" srcOrd="0" destOrd="0" presId="urn:microsoft.com/office/officeart/2005/8/layout/hProcess7"/>
    <dgm:cxn modelId="{30064C57-854F-4FB3-A5DD-7474BF7CE5A7}" type="presOf" srcId="{D2DCC723-CF56-4FFA-97A6-4431A11B525D}" destId="{0A554070-6B5F-4115-95BF-8B9357A99CD7}" srcOrd="0" destOrd="0" presId="urn:microsoft.com/office/officeart/2005/8/layout/hProcess7"/>
    <dgm:cxn modelId="{6B261D5A-A321-4190-AD58-C4B8BD968D06}" type="presOf" srcId="{4CA2D691-8F92-454E-A726-D266ABD4BEE3}" destId="{F34FB9BA-D639-4A0A-9BDE-84800AFE05FF}" srcOrd="0" destOrd="0" presId="urn:microsoft.com/office/officeart/2005/8/layout/hProcess7"/>
    <dgm:cxn modelId="{782FED9C-561B-44AB-8AD6-5ECB747EA48A}" type="presOf" srcId="{B61B5B26-A424-421F-B61F-76DA235698AF}" destId="{1F206899-92B6-4214-918C-B8CB6CB55664}" srcOrd="0" destOrd="0" presId="urn:microsoft.com/office/officeart/2005/8/layout/hProcess7"/>
    <dgm:cxn modelId="{A1C5D8AD-DAB1-4559-9B5D-12D2CBC4E09B}" type="presOf" srcId="{9FAF8CCF-5D4E-4A77-9BCA-85CDFAA9670A}" destId="{968E3A66-ED3E-46C8-B667-33B534A81330}" srcOrd="1" destOrd="0" presId="urn:microsoft.com/office/officeart/2005/8/layout/hProcess7"/>
    <dgm:cxn modelId="{9254A3BE-59EE-4335-BC1A-C902B140D76D}" srcId="{EAB6FB5D-AAB5-482D-9610-6BB601E1585C}" destId="{B61B5B26-A424-421F-B61F-76DA235698AF}" srcOrd="0" destOrd="0" parTransId="{E9492B60-5F02-4BA5-AE08-30DB858ADECF}" sibTransId="{63301F20-966B-4CAE-9FBF-96FA493002B9}"/>
    <dgm:cxn modelId="{D287A9C0-AA68-46FA-9D57-42166A153AC1}" type="presOf" srcId="{9FAF8CCF-5D4E-4A77-9BCA-85CDFAA9670A}" destId="{039A4C32-47AC-4E06-8303-0F8E7D3AF267}" srcOrd="0" destOrd="0" presId="urn:microsoft.com/office/officeart/2005/8/layout/hProcess7"/>
    <dgm:cxn modelId="{F6EADCCF-8FDE-4BEB-BCA6-06F6F5D18659}" srcId="{EAB6FB5D-AAB5-482D-9610-6BB601E1585C}" destId="{D2DCC723-CF56-4FFA-97A6-4431A11B525D}" srcOrd="1" destOrd="0" parTransId="{1CF25E42-12CF-42F2-BCB1-DEAA4ADB151A}" sibTransId="{8E85267E-464B-4E46-A044-E9F7C6C06D57}"/>
    <dgm:cxn modelId="{805295E8-392F-4ED4-89BA-C1BF043C13FC}" type="presOf" srcId="{0E467CD4-1186-4EFB-82A4-ECFB47593281}" destId="{FF6EA738-5C07-4D9E-B8F3-19720CD2DF18}" srcOrd="0" destOrd="0" presId="urn:microsoft.com/office/officeart/2005/8/layout/hProcess7"/>
    <dgm:cxn modelId="{1D2CC1ED-D8B8-4E3D-B8A7-BA85E5E1EBFF}" srcId="{EAB6FB5D-AAB5-482D-9610-6BB601E1585C}" destId="{9FAF8CCF-5D4E-4A77-9BCA-85CDFAA9670A}" srcOrd="2" destOrd="0" parTransId="{C24B8856-A7F3-4881-944F-C66E967D4A63}" sibTransId="{8D8DB62F-1D67-4F81-B217-238A1DDD0F62}"/>
    <dgm:cxn modelId="{D7AD8EEE-B12F-4F80-BA23-095B4A287B37}" type="presOf" srcId="{B61B5B26-A424-421F-B61F-76DA235698AF}" destId="{CC88FA82-95E6-4DB9-BDD2-3E371C9B7887}" srcOrd="1" destOrd="0" presId="urn:microsoft.com/office/officeart/2005/8/layout/hProcess7"/>
    <dgm:cxn modelId="{44AA59CE-9AA2-4BC4-89D7-5079966ADFD5}" type="presParOf" srcId="{A8E95187-6F7C-4648-9B15-416278EED525}" destId="{E5CAF27E-26D9-49E1-B93A-4B2878D75BD1}" srcOrd="0" destOrd="0" presId="urn:microsoft.com/office/officeart/2005/8/layout/hProcess7"/>
    <dgm:cxn modelId="{9001D20C-38DC-42BB-91D1-614ADD867C95}" type="presParOf" srcId="{E5CAF27E-26D9-49E1-B93A-4B2878D75BD1}" destId="{1F206899-92B6-4214-918C-B8CB6CB55664}" srcOrd="0" destOrd="0" presId="urn:microsoft.com/office/officeart/2005/8/layout/hProcess7"/>
    <dgm:cxn modelId="{1658FDCC-84DD-4107-B497-5FC65A8F8B45}" type="presParOf" srcId="{E5CAF27E-26D9-49E1-B93A-4B2878D75BD1}" destId="{CC88FA82-95E6-4DB9-BDD2-3E371C9B7887}" srcOrd="1" destOrd="0" presId="urn:microsoft.com/office/officeart/2005/8/layout/hProcess7"/>
    <dgm:cxn modelId="{61FA2861-4383-4E39-B5E3-AC619CF5D472}" type="presParOf" srcId="{E5CAF27E-26D9-49E1-B93A-4B2878D75BD1}" destId="{80813B35-4048-4AE5-A299-85C5D64B1828}" srcOrd="2" destOrd="0" presId="urn:microsoft.com/office/officeart/2005/8/layout/hProcess7"/>
    <dgm:cxn modelId="{C3B5655A-0B8A-4AC1-8067-03801267CF4A}" type="presParOf" srcId="{A8E95187-6F7C-4648-9B15-416278EED525}" destId="{9E35697C-114E-46DF-A5D8-A5A6B91AFE81}" srcOrd="1" destOrd="0" presId="urn:microsoft.com/office/officeart/2005/8/layout/hProcess7"/>
    <dgm:cxn modelId="{71335A5B-1D8B-425A-A23C-61494FE9D738}" type="presParOf" srcId="{A8E95187-6F7C-4648-9B15-416278EED525}" destId="{F8EEEAB6-86BA-47FB-BA91-39B7D5E182FE}" srcOrd="2" destOrd="0" presId="urn:microsoft.com/office/officeart/2005/8/layout/hProcess7"/>
    <dgm:cxn modelId="{4FF4A734-4C11-413E-8744-61BDF9055332}" type="presParOf" srcId="{F8EEEAB6-86BA-47FB-BA91-39B7D5E182FE}" destId="{70A5E2ED-62AC-42F3-8AD8-E21E397369FE}" srcOrd="0" destOrd="0" presId="urn:microsoft.com/office/officeart/2005/8/layout/hProcess7"/>
    <dgm:cxn modelId="{4A47D6A9-F370-4F83-BEBA-AC0158D86DC3}" type="presParOf" srcId="{F8EEEAB6-86BA-47FB-BA91-39B7D5E182FE}" destId="{A61F3B41-771E-4E3C-B255-11754E2B2B81}" srcOrd="1" destOrd="0" presId="urn:microsoft.com/office/officeart/2005/8/layout/hProcess7"/>
    <dgm:cxn modelId="{0535B099-EEA7-4055-87F4-2F39F59F2F98}" type="presParOf" srcId="{F8EEEAB6-86BA-47FB-BA91-39B7D5E182FE}" destId="{C7BBC8F9-6143-40C1-AC29-7385AA91772D}" srcOrd="2" destOrd="0" presId="urn:microsoft.com/office/officeart/2005/8/layout/hProcess7"/>
    <dgm:cxn modelId="{E73F6ED8-BF40-4FCD-91CE-9769976052D0}" type="presParOf" srcId="{A8E95187-6F7C-4648-9B15-416278EED525}" destId="{9F6F6333-D277-4C7F-8766-0F74C58D1D14}" srcOrd="3" destOrd="0" presId="urn:microsoft.com/office/officeart/2005/8/layout/hProcess7"/>
    <dgm:cxn modelId="{8556347A-5296-420B-91B6-6E75E4A43C52}" type="presParOf" srcId="{A8E95187-6F7C-4648-9B15-416278EED525}" destId="{B98653C7-5B59-4D3C-BC9C-46A4672B8B21}" srcOrd="4" destOrd="0" presId="urn:microsoft.com/office/officeart/2005/8/layout/hProcess7"/>
    <dgm:cxn modelId="{56C9F97B-2BCB-46AC-ACD9-677B2497840B}" type="presParOf" srcId="{B98653C7-5B59-4D3C-BC9C-46A4672B8B21}" destId="{0A554070-6B5F-4115-95BF-8B9357A99CD7}" srcOrd="0" destOrd="0" presId="urn:microsoft.com/office/officeart/2005/8/layout/hProcess7"/>
    <dgm:cxn modelId="{0152B779-5BD3-4E67-9F2C-925FBF66A485}" type="presParOf" srcId="{B98653C7-5B59-4D3C-BC9C-46A4672B8B21}" destId="{B469B408-E6EE-4AE7-AC1A-CFD10353ED1D}" srcOrd="1" destOrd="0" presId="urn:microsoft.com/office/officeart/2005/8/layout/hProcess7"/>
    <dgm:cxn modelId="{19FF025C-0DB1-4D88-AA23-139691D92C1A}" type="presParOf" srcId="{B98653C7-5B59-4D3C-BC9C-46A4672B8B21}" destId="{FF6EA738-5C07-4D9E-B8F3-19720CD2DF18}" srcOrd="2" destOrd="0" presId="urn:microsoft.com/office/officeart/2005/8/layout/hProcess7"/>
    <dgm:cxn modelId="{0FB7C3F4-2DA5-40FF-9C16-5A84595C480D}" type="presParOf" srcId="{A8E95187-6F7C-4648-9B15-416278EED525}" destId="{7B625E2D-EA5A-43E6-B23A-530C1398210A}" srcOrd="5" destOrd="0" presId="urn:microsoft.com/office/officeart/2005/8/layout/hProcess7"/>
    <dgm:cxn modelId="{F40EAEE8-138B-4B80-824C-E72BEE20A486}" type="presParOf" srcId="{A8E95187-6F7C-4648-9B15-416278EED525}" destId="{D8A63F33-0C62-42F2-9047-34F19615320E}" srcOrd="6" destOrd="0" presId="urn:microsoft.com/office/officeart/2005/8/layout/hProcess7"/>
    <dgm:cxn modelId="{A0BD6EE6-F0FE-4F84-A539-2F178BE4DEFF}" type="presParOf" srcId="{D8A63F33-0C62-42F2-9047-34F19615320E}" destId="{14CA1A37-ABB5-42AC-B900-89AA25847870}" srcOrd="0" destOrd="0" presId="urn:microsoft.com/office/officeart/2005/8/layout/hProcess7"/>
    <dgm:cxn modelId="{69BDB1AF-FBEF-4C58-BA8D-7741100852B1}" type="presParOf" srcId="{D8A63F33-0C62-42F2-9047-34F19615320E}" destId="{E1DAB7A7-A152-4976-B2EA-B925E27C0BE6}" srcOrd="1" destOrd="0" presId="urn:microsoft.com/office/officeart/2005/8/layout/hProcess7"/>
    <dgm:cxn modelId="{743A866C-389B-43F3-95FD-E6865A72AF97}" type="presParOf" srcId="{D8A63F33-0C62-42F2-9047-34F19615320E}" destId="{1E31F638-A59C-4798-9FE9-B0FFD2AB1D28}" srcOrd="2" destOrd="0" presId="urn:microsoft.com/office/officeart/2005/8/layout/hProcess7"/>
    <dgm:cxn modelId="{59D8C020-5315-4E06-AAB7-8D192F049F21}" type="presParOf" srcId="{A8E95187-6F7C-4648-9B15-416278EED525}" destId="{079F2324-2943-468B-BC54-AE1299E84568}" srcOrd="7" destOrd="0" presId="urn:microsoft.com/office/officeart/2005/8/layout/hProcess7"/>
    <dgm:cxn modelId="{44392CA0-2447-4F32-8098-85F331538482}" type="presParOf" srcId="{A8E95187-6F7C-4648-9B15-416278EED525}" destId="{CDF3FD33-1CCA-4DAF-88CB-5BA0A929F305}" srcOrd="8" destOrd="0" presId="urn:microsoft.com/office/officeart/2005/8/layout/hProcess7"/>
    <dgm:cxn modelId="{80AC205D-1736-4B7C-876F-005F21A85E4B}" type="presParOf" srcId="{CDF3FD33-1CCA-4DAF-88CB-5BA0A929F305}" destId="{039A4C32-47AC-4E06-8303-0F8E7D3AF267}" srcOrd="0" destOrd="0" presId="urn:microsoft.com/office/officeart/2005/8/layout/hProcess7"/>
    <dgm:cxn modelId="{4FD735FE-6577-46EF-BDC8-B6003DFCBD94}" type="presParOf" srcId="{CDF3FD33-1CCA-4DAF-88CB-5BA0A929F305}" destId="{968E3A66-ED3E-46C8-B667-33B534A81330}" srcOrd="1" destOrd="0" presId="urn:microsoft.com/office/officeart/2005/8/layout/hProcess7"/>
    <dgm:cxn modelId="{894C6599-0DD6-4B0A-90A5-FF5EBD79CA81}" type="presParOf" srcId="{CDF3FD33-1CCA-4DAF-88CB-5BA0A929F305}" destId="{F34FB9BA-D639-4A0A-9BDE-84800AFE05F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06899-92B6-4214-918C-B8CB6CB55664}">
      <dsp:nvSpPr>
        <dsp:cNvPr id="0" name=""/>
        <dsp:cNvSpPr/>
      </dsp:nvSpPr>
      <dsp:spPr>
        <a:xfrm>
          <a:off x="0" y="0"/>
          <a:ext cx="2967021" cy="1144312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266700" bIns="0" numCol="1" spcCol="1270" anchor="t" anchorCtr="0">
          <a:noAutofit/>
        </a:bodyPr>
        <a:lstStyle/>
        <a:p>
          <a:pPr marL="0" lvl="0" indent="0" algn="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-172465" y="172465"/>
        <a:ext cx="938335" cy="593404"/>
      </dsp:txXfrm>
    </dsp:sp>
    <dsp:sp modelId="{80813B35-4048-4AE5-A299-85C5D64B1828}">
      <dsp:nvSpPr>
        <dsp:cNvPr id="0" name=""/>
        <dsp:cNvSpPr/>
      </dsp:nvSpPr>
      <dsp:spPr>
        <a:xfrm>
          <a:off x="593404" y="0"/>
          <a:ext cx="2210430" cy="11443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1</a:t>
          </a:r>
        </a:p>
      </dsp:txBody>
      <dsp:txXfrm>
        <a:off x="593404" y="0"/>
        <a:ext cx="2210430" cy="1144312"/>
      </dsp:txXfrm>
    </dsp:sp>
    <dsp:sp modelId="{0A554070-6B5F-4115-95BF-8B9357A99CD7}">
      <dsp:nvSpPr>
        <dsp:cNvPr id="0" name=""/>
        <dsp:cNvSpPr/>
      </dsp:nvSpPr>
      <dsp:spPr>
        <a:xfrm>
          <a:off x="3071556" y="0"/>
          <a:ext cx="2967021" cy="1144312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266700" bIns="0" numCol="1" spcCol="1270" anchor="t" anchorCtr="0">
          <a:noAutofit/>
        </a:bodyPr>
        <a:lstStyle/>
        <a:p>
          <a:pPr marL="0" lvl="0" indent="0" algn="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2899090" y="172465"/>
        <a:ext cx="938335" cy="593404"/>
      </dsp:txXfrm>
    </dsp:sp>
    <dsp:sp modelId="{A61F3B41-771E-4E3C-B255-11754E2B2B81}">
      <dsp:nvSpPr>
        <dsp:cNvPr id="0" name=""/>
        <dsp:cNvSpPr/>
      </dsp:nvSpPr>
      <dsp:spPr>
        <a:xfrm rot="5400000">
          <a:off x="3002318" y="758325"/>
          <a:ext cx="168146" cy="4450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EA738-5C07-4D9E-B8F3-19720CD2DF18}">
      <dsp:nvSpPr>
        <dsp:cNvPr id="0" name=""/>
        <dsp:cNvSpPr/>
      </dsp:nvSpPr>
      <dsp:spPr>
        <a:xfrm>
          <a:off x="3664960" y="0"/>
          <a:ext cx="2210430" cy="11443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2</a:t>
          </a:r>
        </a:p>
      </dsp:txBody>
      <dsp:txXfrm>
        <a:off x="3664960" y="0"/>
        <a:ext cx="2210430" cy="1144312"/>
      </dsp:txXfrm>
    </dsp:sp>
    <dsp:sp modelId="{039A4C32-47AC-4E06-8303-0F8E7D3AF267}">
      <dsp:nvSpPr>
        <dsp:cNvPr id="0" name=""/>
        <dsp:cNvSpPr/>
      </dsp:nvSpPr>
      <dsp:spPr>
        <a:xfrm>
          <a:off x="6142423" y="0"/>
          <a:ext cx="2967021" cy="1144312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5969957" y="172465"/>
        <a:ext cx="938335" cy="593404"/>
      </dsp:txXfrm>
    </dsp:sp>
    <dsp:sp modelId="{E1DAB7A7-A152-4976-B2EA-B925E27C0BE6}">
      <dsp:nvSpPr>
        <dsp:cNvPr id="0" name=""/>
        <dsp:cNvSpPr/>
      </dsp:nvSpPr>
      <dsp:spPr>
        <a:xfrm rot="5400000">
          <a:off x="6073185" y="758325"/>
          <a:ext cx="168146" cy="4450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FB9BA-D639-4A0A-9BDE-84800AFE05FF}">
      <dsp:nvSpPr>
        <dsp:cNvPr id="0" name=""/>
        <dsp:cNvSpPr/>
      </dsp:nvSpPr>
      <dsp:spPr>
        <a:xfrm>
          <a:off x="6735827" y="0"/>
          <a:ext cx="2210430" cy="11443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3</a:t>
          </a:r>
        </a:p>
      </dsp:txBody>
      <dsp:txXfrm>
        <a:off x="6735827" y="0"/>
        <a:ext cx="2210430" cy="1144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B1AFFAB-2C58-4D96-982D-41B5F5681175}" type="datetime1">
              <a:rPr lang="ru-RU" smtClean="0"/>
              <a:t>17.07.2024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73FB42-312D-429D-A89D-91E21C85F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549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DB1DDF6-D432-4D63-8DF4-DF7227D81478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809D77-6270-417D-B912-9E40620F0D0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52342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560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07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897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89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847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049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574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79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7329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405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358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9636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9462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1686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909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560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894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601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361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287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62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835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75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914400" y="0"/>
            <a:ext cx="10363200" cy="426720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defRPr sz="6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828800" y="4343399"/>
            <a:ext cx="8534400" cy="1219200"/>
          </a:xfrm>
        </p:spPr>
        <p:txBody>
          <a:bodyPr rtlCol="0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99C79478-F39A-41DB-81C5-6308630C39EA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5672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A65AB8A5-AF9E-4059-8618-29EF39E2F099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8822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983161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4983161"/>
          </a:xfrm>
        </p:spPr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627050D-D481-4614-9789-3739DD2DA29E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1880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C2FF83-21D2-4CCD-B0D8-48D22215BBF2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0745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63084" y="0"/>
            <a:ext cx="10363200" cy="250507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963084" y="2697163"/>
            <a:ext cx="10363200" cy="1131887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A1FBBF-7DAD-442D-A3AF-BD1E27128132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0380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612805" y="1828800"/>
            <a:ext cx="5388864" cy="3429255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197600" y="1828785"/>
            <a:ext cx="5384800" cy="3429015"/>
          </a:xfrm>
        </p:spPr>
        <p:txBody>
          <a:bodyPr rtlCol="0"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24414E9-25E2-4D91-A5AF-D435EA7E033C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205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09600" y="1840825"/>
            <a:ext cx="5386917" cy="6096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3" hasCustomPrompt="1"/>
          </p:nvPr>
        </p:nvSpPr>
        <p:spPr>
          <a:xfrm>
            <a:off x="609600" y="2453473"/>
            <a:ext cx="5388864" cy="2834031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197601" y="1840825"/>
            <a:ext cx="5389033" cy="6096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4" hasCustomPrompt="1"/>
          </p:nvPr>
        </p:nvSpPr>
        <p:spPr>
          <a:xfrm>
            <a:off x="6201237" y="2453474"/>
            <a:ext cx="5388864" cy="2833709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71667F-9B2C-482F-B8F2-C4CE6D578F30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0106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28F236-16A2-47B2-B42C-D6BEA91376B3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3000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0D646F-1E3B-4F9A-B22A-5D03DE3F445A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943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rtlCol="0"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958850" y="273052"/>
            <a:ext cx="6661151" cy="4984748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876117" y="2438401"/>
            <a:ext cx="4011084" cy="2819399"/>
          </a:xfrm>
        </p:spPr>
        <p:txBody>
          <a:bodyPr rtlCol="0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B98F9C-6622-4F5D-B54A-F8055E4CC619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6157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rtlCol="0"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010835" y="1597800"/>
            <a:ext cx="8072965" cy="38552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239435" y="5579250"/>
            <a:ext cx="7615765" cy="533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48C2745-1E5A-4DCD-B711-5F3389DFB722}" type="datetime1">
              <a:rPr lang="ru-RU" noProof="0" smtClean="0"/>
              <a:t>17.07.2024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3718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46262"/>
            <a:ext cx="10972800" cy="3419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92275" y="6137408"/>
            <a:ext cx="3654313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r>
              <a:rPr lang="ru-RU" noProof="0"/>
              <a:t>Тэматычная класная гадзіна «Iшла Купала сялом, сялом ...» Мурашка Н.У., Шылава А.С.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03488" y="6137408"/>
            <a:ext cx="1173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fld id="{46167222-5876-4711-B284-46E820A364BE}" type="datetime1">
              <a:rPr lang="ru-RU" noProof="0" smtClean="0"/>
              <a:t>17.07.2024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33430" y="6137408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grpSp>
        <p:nvGrpSpPr>
          <p:cNvPr id="7" name="Группа 6" descr="Кустарник на морском берегу">
            <a:extLst>
              <a:ext uri="{FF2B5EF4-FFF2-40B4-BE49-F238E27FC236}">
                <a16:creationId xmlns:a16="http://schemas.microsoft.com/office/drawing/2014/main" id="{32ABC1A6-8856-41D7-BF42-7ED8D4AC1C81}"/>
              </a:ext>
            </a:extLst>
          </p:cNvPr>
          <p:cNvGrpSpPr/>
          <p:nvPr userDrawn="1"/>
        </p:nvGrpSpPr>
        <p:grpSpPr>
          <a:xfrm>
            <a:off x="11112" y="4291013"/>
            <a:ext cx="12180887" cy="2589212"/>
            <a:chOff x="11112" y="4291013"/>
            <a:chExt cx="12180887" cy="2589212"/>
          </a:xfrm>
        </p:grpSpPr>
        <p:sp>
          <p:nvSpPr>
            <p:cNvPr id="8" name="Овал 7"/>
            <p:cNvSpPr/>
            <p:nvPr/>
          </p:nvSpPr>
          <p:spPr>
            <a:xfrm>
              <a:off x="758826" y="6499384"/>
              <a:ext cx="113029" cy="8477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1800" noProof="0" dirty="0">
                <a:solidFill>
                  <a:schemeClr val="tx2"/>
                </a:solidFill>
              </a:endParaRPr>
            </a:p>
          </p:txBody>
        </p:sp>
        <p:sp>
          <p:nvSpPr>
            <p:cNvPr id="10" name="Полилиния 2"/>
            <p:cNvSpPr>
              <a:spLocks/>
            </p:cNvSpPr>
            <p:nvPr/>
          </p:nvSpPr>
          <p:spPr bwMode="ltGray">
            <a:xfrm>
              <a:off x="11112" y="6456363"/>
              <a:ext cx="12180887" cy="423862"/>
            </a:xfrm>
            <a:custGeom>
              <a:avLst/>
              <a:gdLst>
                <a:gd name="T0" fmla="*/ 0 w 5760"/>
                <a:gd name="T1" fmla="*/ 266 h 267"/>
                <a:gd name="T2" fmla="*/ 5759 w 5760"/>
                <a:gd name="T3" fmla="*/ 266 h 267"/>
                <a:gd name="T4" fmla="*/ 5759 w 5760"/>
                <a:gd name="T5" fmla="*/ 81 h 267"/>
                <a:gd name="T6" fmla="*/ 5573 w 5760"/>
                <a:gd name="T7" fmla="*/ 111 h 267"/>
                <a:gd name="T8" fmla="*/ 5104 w 5760"/>
                <a:gd name="T9" fmla="*/ 131 h 267"/>
                <a:gd name="T10" fmla="*/ 4602 w 5760"/>
                <a:gd name="T11" fmla="*/ 101 h 267"/>
                <a:gd name="T12" fmla="*/ 4143 w 5760"/>
                <a:gd name="T13" fmla="*/ 141 h 267"/>
                <a:gd name="T14" fmla="*/ 3918 w 5760"/>
                <a:gd name="T15" fmla="*/ 141 h 267"/>
                <a:gd name="T16" fmla="*/ 3790 w 5760"/>
                <a:gd name="T17" fmla="*/ 131 h 267"/>
                <a:gd name="T18" fmla="*/ 3459 w 5760"/>
                <a:gd name="T19" fmla="*/ 81 h 267"/>
                <a:gd name="T20" fmla="*/ 2979 w 5760"/>
                <a:gd name="T21" fmla="*/ 91 h 267"/>
                <a:gd name="T22" fmla="*/ 2733 w 5760"/>
                <a:gd name="T23" fmla="*/ 20 h 267"/>
                <a:gd name="T24" fmla="*/ 2434 w 5760"/>
                <a:gd name="T25" fmla="*/ 51 h 267"/>
                <a:gd name="T26" fmla="*/ 2220 w 5760"/>
                <a:gd name="T27" fmla="*/ 81 h 267"/>
                <a:gd name="T28" fmla="*/ 2050 w 5760"/>
                <a:gd name="T29" fmla="*/ 91 h 267"/>
                <a:gd name="T30" fmla="*/ 1751 w 5760"/>
                <a:gd name="T31" fmla="*/ 71 h 267"/>
                <a:gd name="T32" fmla="*/ 1441 w 5760"/>
                <a:gd name="T33" fmla="*/ 51 h 267"/>
                <a:gd name="T34" fmla="*/ 1131 w 5760"/>
                <a:gd name="T35" fmla="*/ 20 h 267"/>
                <a:gd name="T36" fmla="*/ 757 w 5760"/>
                <a:gd name="T37" fmla="*/ 40 h 267"/>
                <a:gd name="T38" fmla="*/ 384 w 5760"/>
                <a:gd name="T39" fmla="*/ 71 h 267"/>
                <a:gd name="T40" fmla="*/ 128 w 5760"/>
                <a:gd name="T41" fmla="*/ 10 h 267"/>
                <a:gd name="T42" fmla="*/ 0 w 5760"/>
                <a:gd name="T43" fmla="*/ 0 h 267"/>
                <a:gd name="T44" fmla="*/ 0 w 5760"/>
                <a:gd name="T45" fmla="*/ 2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tlCol="0"/>
            <a:lstStyle/>
            <a:p>
              <a:pPr rtl="0"/>
              <a:endParaRPr lang="ru-RU" noProof="0" dirty="0"/>
            </a:p>
          </p:txBody>
        </p:sp>
        <p:grpSp>
          <p:nvGrpSpPr>
            <p:cNvPr id="11" name="Группа 68"/>
            <p:cNvGrpSpPr>
              <a:grpSpLocks/>
            </p:cNvGrpSpPr>
            <p:nvPr/>
          </p:nvGrpSpPr>
          <p:grpSpPr bwMode="auto">
            <a:xfrm>
              <a:off x="68263" y="4291013"/>
              <a:ext cx="2384425" cy="2447925"/>
              <a:chOff x="43" y="2703"/>
              <a:chExt cx="1502" cy="1542"/>
            </a:xfrm>
          </p:grpSpPr>
          <p:grpSp>
            <p:nvGrpSpPr>
              <p:cNvPr id="55" name="Группа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95" name="Группа 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18" name="Полилиния 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>
                      <a:gd name="T0" fmla="*/ 0 w 132"/>
                      <a:gd name="T1" fmla="*/ 238 h 239"/>
                      <a:gd name="T2" fmla="*/ 19 w 132"/>
                      <a:gd name="T3" fmla="*/ 184 h 239"/>
                      <a:gd name="T4" fmla="*/ 36 w 132"/>
                      <a:gd name="T5" fmla="*/ 126 h 239"/>
                      <a:gd name="T6" fmla="*/ 44 w 132"/>
                      <a:gd name="T7" fmla="*/ 100 h 239"/>
                      <a:gd name="T8" fmla="*/ 55 w 132"/>
                      <a:gd name="T9" fmla="*/ 70 h 239"/>
                      <a:gd name="T10" fmla="*/ 72 w 132"/>
                      <a:gd name="T11" fmla="*/ 39 h 239"/>
                      <a:gd name="T12" fmla="*/ 83 w 132"/>
                      <a:gd name="T13" fmla="*/ 19 h 239"/>
                      <a:gd name="T14" fmla="*/ 93 w 132"/>
                      <a:gd name="T15" fmla="*/ 10 h 239"/>
                      <a:gd name="T16" fmla="*/ 105 w 132"/>
                      <a:gd name="T17" fmla="*/ 2 h 239"/>
                      <a:gd name="T18" fmla="*/ 118 w 132"/>
                      <a:gd name="T19" fmla="*/ 0 h 239"/>
                      <a:gd name="T20" fmla="*/ 124 w 132"/>
                      <a:gd name="T21" fmla="*/ 6 h 239"/>
                      <a:gd name="T22" fmla="*/ 131 w 132"/>
                      <a:gd name="T23" fmla="*/ 22 h 2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9" name="Полилиния 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>
                      <a:gd name="T0" fmla="*/ 0 w 90"/>
                      <a:gd name="T1" fmla="*/ 583 h 584"/>
                      <a:gd name="T2" fmla="*/ 0 w 90"/>
                      <a:gd name="T3" fmla="*/ 528 h 584"/>
                      <a:gd name="T4" fmla="*/ 0 w 90"/>
                      <a:gd name="T5" fmla="*/ 487 h 584"/>
                      <a:gd name="T6" fmla="*/ 2 w 90"/>
                      <a:gd name="T7" fmla="*/ 458 h 584"/>
                      <a:gd name="T8" fmla="*/ 2 w 90"/>
                      <a:gd name="T9" fmla="*/ 423 h 584"/>
                      <a:gd name="T10" fmla="*/ 2 w 90"/>
                      <a:gd name="T11" fmla="*/ 387 h 584"/>
                      <a:gd name="T12" fmla="*/ 3 w 90"/>
                      <a:gd name="T13" fmla="*/ 357 h 584"/>
                      <a:gd name="T14" fmla="*/ 5 w 90"/>
                      <a:gd name="T15" fmla="*/ 329 h 584"/>
                      <a:gd name="T16" fmla="*/ 8 w 90"/>
                      <a:gd name="T17" fmla="*/ 280 h 584"/>
                      <a:gd name="T18" fmla="*/ 13 w 90"/>
                      <a:gd name="T19" fmla="*/ 227 h 584"/>
                      <a:gd name="T20" fmla="*/ 19 w 90"/>
                      <a:gd name="T21" fmla="*/ 173 h 584"/>
                      <a:gd name="T22" fmla="*/ 23 w 90"/>
                      <a:gd name="T23" fmla="*/ 116 h 584"/>
                      <a:gd name="T24" fmla="*/ 27 w 90"/>
                      <a:gd name="T25" fmla="*/ 81 h 584"/>
                      <a:gd name="T26" fmla="*/ 30 w 90"/>
                      <a:gd name="T27" fmla="*/ 68 h 584"/>
                      <a:gd name="T28" fmla="*/ 38 w 90"/>
                      <a:gd name="T29" fmla="*/ 45 h 584"/>
                      <a:gd name="T30" fmla="*/ 46 w 90"/>
                      <a:gd name="T31" fmla="*/ 28 h 584"/>
                      <a:gd name="T32" fmla="*/ 55 w 90"/>
                      <a:gd name="T33" fmla="*/ 15 h 584"/>
                      <a:gd name="T34" fmla="*/ 63 w 90"/>
                      <a:gd name="T35" fmla="*/ 3 h 584"/>
                      <a:gd name="T36" fmla="*/ 69 w 90"/>
                      <a:gd name="T37" fmla="*/ 0 h 584"/>
                      <a:gd name="T38" fmla="*/ 78 w 90"/>
                      <a:gd name="T39" fmla="*/ 0 h 584"/>
                      <a:gd name="T40" fmla="*/ 86 w 90"/>
                      <a:gd name="T41" fmla="*/ 4 h 584"/>
                      <a:gd name="T42" fmla="*/ 89 w 90"/>
                      <a:gd name="T43" fmla="*/ 10 h 5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</p:grpSp>
            <p:grpSp>
              <p:nvGrpSpPr>
                <p:cNvPr id="96" name="Группа 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16" name="Полилиния 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>
                      <a:gd name="T0" fmla="*/ 162 w 163"/>
                      <a:gd name="T1" fmla="*/ 264 h 265"/>
                      <a:gd name="T2" fmla="*/ 138 w 163"/>
                      <a:gd name="T3" fmla="*/ 239 h 265"/>
                      <a:gd name="T4" fmla="*/ 128 w 163"/>
                      <a:gd name="T5" fmla="*/ 222 h 265"/>
                      <a:gd name="T6" fmla="*/ 122 w 163"/>
                      <a:gd name="T7" fmla="*/ 210 h 265"/>
                      <a:gd name="T8" fmla="*/ 86 w 163"/>
                      <a:gd name="T9" fmla="*/ 88 h 265"/>
                      <a:gd name="T10" fmla="*/ 66 w 163"/>
                      <a:gd name="T11" fmla="*/ 49 h 265"/>
                      <a:gd name="T12" fmla="*/ 52 w 163"/>
                      <a:gd name="T13" fmla="*/ 24 h 265"/>
                      <a:gd name="T14" fmla="*/ 41 w 163"/>
                      <a:gd name="T15" fmla="*/ 13 h 265"/>
                      <a:gd name="T16" fmla="*/ 27 w 163"/>
                      <a:gd name="T17" fmla="*/ 3 h 265"/>
                      <a:gd name="T18" fmla="*/ 15 w 163"/>
                      <a:gd name="T19" fmla="*/ 0 h 265"/>
                      <a:gd name="T20" fmla="*/ 5 w 163"/>
                      <a:gd name="T21" fmla="*/ 2 h 265"/>
                      <a:gd name="T22" fmla="*/ 0 w 163"/>
                      <a:gd name="T23" fmla="*/ 17 h 2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7" name="Полилиния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>
                      <a:gd name="T0" fmla="*/ 249 w 250"/>
                      <a:gd name="T1" fmla="*/ 627 h 628"/>
                      <a:gd name="T2" fmla="*/ 242 w 250"/>
                      <a:gd name="T3" fmla="*/ 577 h 628"/>
                      <a:gd name="T4" fmla="*/ 164 w 250"/>
                      <a:gd name="T5" fmla="*/ 237 h 628"/>
                      <a:gd name="T6" fmla="*/ 128 w 250"/>
                      <a:gd name="T7" fmla="*/ 132 h 628"/>
                      <a:gd name="T8" fmla="*/ 118 w 250"/>
                      <a:gd name="T9" fmla="*/ 97 h 628"/>
                      <a:gd name="T10" fmla="*/ 105 w 250"/>
                      <a:gd name="T11" fmla="*/ 57 h 628"/>
                      <a:gd name="T12" fmla="*/ 90 w 250"/>
                      <a:gd name="T13" fmla="*/ 27 h 628"/>
                      <a:gd name="T14" fmla="*/ 75 w 250"/>
                      <a:gd name="T15" fmla="*/ 11 h 628"/>
                      <a:gd name="T16" fmla="*/ 57 w 250"/>
                      <a:gd name="T17" fmla="*/ 0 h 628"/>
                      <a:gd name="T18" fmla="*/ 38 w 250"/>
                      <a:gd name="T19" fmla="*/ 0 h 628"/>
                      <a:gd name="T20" fmla="*/ 26 w 250"/>
                      <a:gd name="T21" fmla="*/ 12 h 628"/>
                      <a:gd name="T22" fmla="*/ 0 w 250"/>
                      <a:gd name="T23" fmla="*/ 70 h 6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97" name="Полилиния 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>
                    <a:gd name="T0" fmla="*/ 0 w 59"/>
                    <a:gd name="T1" fmla="*/ 261 h 262"/>
                    <a:gd name="T2" fmla="*/ 8 w 59"/>
                    <a:gd name="T3" fmla="*/ 202 h 262"/>
                    <a:gd name="T4" fmla="*/ 15 w 59"/>
                    <a:gd name="T5" fmla="*/ 138 h 262"/>
                    <a:gd name="T6" fmla="*/ 19 w 59"/>
                    <a:gd name="T7" fmla="*/ 110 h 262"/>
                    <a:gd name="T8" fmla="*/ 24 w 59"/>
                    <a:gd name="T9" fmla="*/ 77 h 262"/>
                    <a:gd name="T10" fmla="*/ 31 w 59"/>
                    <a:gd name="T11" fmla="*/ 43 h 262"/>
                    <a:gd name="T12" fmla="*/ 36 w 59"/>
                    <a:gd name="T13" fmla="*/ 21 h 262"/>
                    <a:gd name="T14" fmla="*/ 41 w 59"/>
                    <a:gd name="T15" fmla="*/ 11 h 262"/>
                    <a:gd name="T16" fmla="*/ 46 w 59"/>
                    <a:gd name="T17" fmla="*/ 2 h 262"/>
                    <a:gd name="T18" fmla="*/ 52 w 59"/>
                    <a:gd name="T19" fmla="*/ 0 h 262"/>
                    <a:gd name="T20" fmla="*/ 55 w 59"/>
                    <a:gd name="T21" fmla="*/ 7 h 262"/>
                    <a:gd name="T22" fmla="*/ 58 w 59"/>
                    <a:gd name="T23" fmla="*/ 24 h 2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8" name="Полилиния 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>
                    <a:gd name="T0" fmla="*/ 0 w 41"/>
                    <a:gd name="T1" fmla="*/ 639 h 640"/>
                    <a:gd name="T2" fmla="*/ 0 w 41"/>
                    <a:gd name="T3" fmla="*/ 579 h 640"/>
                    <a:gd name="T4" fmla="*/ 0 w 41"/>
                    <a:gd name="T5" fmla="*/ 534 h 640"/>
                    <a:gd name="T6" fmla="*/ 0 w 41"/>
                    <a:gd name="T7" fmla="*/ 503 h 640"/>
                    <a:gd name="T8" fmla="*/ 1 w 41"/>
                    <a:gd name="T9" fmla="*/ 464 h 640"/>
                    <a:gd name="T10" fmla="*/ 1 w 41"/>
                    <a:gd name="T11" fmla="*/ 424 h 640"/>
                    <a:gd name="T12" fmla="*/ 1 w 41"/>
                    <a:gd name="T13" fmla="*/ 391 h 640"/>
                    <a:gd name="T14" fmla="*/ 2 w 41"/>
                    <a:gd name="T15" fmla="*/ 361 h 640"/>
                    <a:gd name="T16" fmla="*/ 4 w 41"/>
                    <a:gd name="T17" fmla="*/ 307 h 640"/>
                    <a:gd name="T18" fmla="*/ 5 w 41"/>
                    <a:gd name="T19" fmla="*/ 249 h 640"/>
                    <a:gd name="T20" fmla="*/ 8 w 41"/>
                    <a:gd name="T21" fmla="*/ 190 h 640"/>
                    <a:gd name="T22" fmla="*/ 10 w 41"/>
                    <a:gd name="T23" fmla="*/ 127 h 640"/>
                    <a:gd name="T24" fmla="*/ 12 w 41"/>
                    <a:gd name="T25" fmla="*/ 89 h 640"/>
                    <a:gd name="T26" fmla="*/ 13 w 41"/>
                    <a:gd name="T27" fmla="*/ 75 h 640"/>
                    <a:gd name="T28" fmla="*/ 17 w 41"/>
                    <a:gd name="T29" fmla="*/ 49 h 640"/>
                    <a:gd name="T30" fmla="*/ 20 w 41"/>
                    <a:gd name="T31" fmla="*/ 31 h 640"/>
                    <a:gd name="T32" fmla="*/ 24 w 41"/>
                    <a:gd name="T33" fmla="*/ 16 h 640"/>
                    <a:gd name="T34" fmla="*/ 28 w 41"/>
                    <a:gd name="T35" fmla="*/ 3 h 640"/>
                    <a:gd name="T36" fmla="*/ 31 w 41"/>
                    <a:gd name="T37" fmla="*/ 0 h 640"/>
                    <a:gd name="T38" fmla="*/ 35 w 41"/>
                    <a:gd name="T39" fmla="*/ 0 h 640"/>
                    <a:gd name="T40" fmla="*/ 38 w 41"/>
                    <a:gd name="T41" fmla="*/ 5 h 640"/>
                    <a:gd name="T42" fmla="*/ 40 w 41"/>
                    <a:gd name="T43" fmla="*/ 1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9" name="Полилиния 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>
                    <a:gd name="T0" fmla="*/ 139 w 140"/>
                    <a:gd name="T1" fmla="*/ 1096 h 1097"/>
                    <a:gd name="T2" fmla="*/ 135 w 140"/>
                    <a:gd name="T3" fmla="*/ 1009 h 1097"/>
                    <a:gd name="T4" fmla="*/ 90 w 140"/>
                    <a:gd name="T5" fmla="*/ 415 h 1097"/>
                    <a:gd name="T6" fmla="*/ 71 w 140"/>
                    <a:gd name="T7" fmla="*/ 230 h 1097"/>
                    <a:gd name="T8" fmla="*/ 66 w 140"/>
                    <a:gd name="T9" fmla="*/ 170 h 1097"/>
                    <a:gd name="T10" fmla="*/ 58 w 140"/>
                    <a:gd name="T11" fmla="*/ 100 h 1097"/>
                    <a:gd name="T12" fmla="*/ 50 w 140"/>
                    <a:gd name="T13" fmla="*/ 47 h 1097"/>
                    <a:gd name="T14" fmla="*/ 41 w 140"/>
                    <a:gd name="T15" fmla="*/ 19 h 1097"/>
                    <a:gd name="T16" fmla="*/ 32 w 140"/>
                    <a:gd name="T17" fmla="*/ 1 h 1097"/>
                    <a:gd name="T18" fmla="*/ 21 w 140"/>
                    <a:gd name="T19" fmla="*/ 0 h 1097"/>
                    <a:gd name="T20" fmla="*/ 14 w 140"/>
                    <a:gd name="T21" fmla="*/ 21 h 1097"/>
                    <a:gd name="T22" fmla="*/ 0 w 140"/>
                    <a:gd name="T23" fmla="*/ 122 h 10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100" name="Группа 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12" name="Полилиния 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>
                      <a:gd name="T0" fmla="*/ 91 w 92"/>
                      <a:gd name="T1" fmla="*/ 385 h 386"/>
                      <a:gd name="T2" fmla="*/ 77 w 92"/>
                      <a:gd name="T3" fmla="*/ 347 h 386"/>
                      <a:gd name="T4" fmla="*/ 72 w 92"/>
                      <a:gd name="T5" fmla="*/ 325 h 386"/>
                      <a:gd name="T6" fmla="*/ 69 w 92"/>
                      <a:gd name="T7" fmla="*/ 306 h 386"/>
                      <a:gd name="T8" fmla="*/ 48 w 92"/>
                      <a:gd name="T9" fmla="*/ 129 h 386"/>
                      <a:gd name="T10" fmla="*/ 37 w 92"/>
                      <a:gd name="T11" fmla="*/ 73 h 386"/>
                      <a:gd name="T12" fmla="*/ 29 w 92"/>
                      <a:gd name="T13" fmla="*/ 37 h 386"/>
                      <a:gd name="T14" fmla="*/ 23 w 92"/>
                      <a:gd name="T15" fmla="*/ 18 h 386"/>
                      <a:gd name="T16" fmla="*/ 15 w 92"/>
                      <a:gd name="T17" fmla="*/ 5 h 386"/>
                      <a:gd name="T18" fmla="*/ 8 w 92"/>
                      <a:gd name="T19" fmla="*/ 0 h 386"/>
                      <a:gd name="T20" fmla="*/ 2 w 92"/>
                      <a:gd name="T21" fmla="*/ 3 h 386"/>
                      <a:gd name="T22" fmla="*/ 0 w 92"/>
                      <a:gd name="T23" fmla="*/ 25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3" name="Полилиния 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>
                      <a:gd name="T0" fmla="*/ 0 w 130"/>
                      <a:gd name="T1" fmla="*/ 1412 h 1413"/>
                      <a:gd name="T2" fmla="*/ 45 w 130"/>
                      <a:gd name="T3" fmla="*/ 888 h 1413"/>
                      <a:gd name="T4" fmla="*/ 50 w 130"/>
                      <a:gd name="T5" fmla="*/ 804 h 1413"/>
                      <a:gd name="T6" fmla="*/ 62 w 130"/>
                      <a:gd name="T7" fmla="*/ 668 h 1413"/>
                      <a:gd name="T8" fmla="*/ 73 w 130"/>
                      <a:gd name="T9" fmla="*/ 526 h 1413"/>
                      <a:gd name="T10" fmla="*/ 79 w 130"/>
                      <a:gd name="T11" fmla="*/ 450 h 1413"/>
                      <a:gd name="T12" fmla="*/ 82 w 130"/>
                      <a:gd name="T13" fmla="*/ 368 h 1413"/>
                      <a:gd name="T14" fmla="*/ 85 w 130"/>
                      <a:gd name="T15" fmla="*/ 291 h 1413"/>
                      <a:gd name="T16" fmla="*/ 93 w 130"/>
                      <a:gd name="T17" fmla="*/ 202 h 1413"/>
                      <a:gd name="T18" fmla="*/ 100 w 130"/>
                      <a:gd name="T19" fmla="*/ 120 h 1413"/>
                      <a:gd name="T20" fmla="*/ 110 w 130"/>
                      <a:gd name="T21" fmla="*/ 48 h 1413"/>
                      <a:gd name="T22" fmla="*/ 117 w 130"/>
                      <a:gd name="T23" fmla="*/ 3 h 1413"/>
                      <a:gd name="T24" fmla="*/ 122 w 130"/>
                      <a:gd name="T25" fmla="*/ 0 h 1413"/>
                      <a:gd name="T26" fmla="*/ 126 w 130"/>
                      <a:gd name="T27" fmla="*/ 23 h 1413"/>
                      <a:gd name="T28" fmla="*/ 129 w 130"/>
                      <a:gd name="T29" fmla="*/ 102 h 14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4" name="Полилиния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>
                      <a:gd name="T0" fmla="*/ 0 w 106"/>
                      <a:gd name="T1" fmla="*/ 521 h 522"/>
                      <a:gd name="T2" fmla="*/ 20 w 106"/>
                      <a:gd name="T3" fmla="*/ 408 h 522"/>
                      <a:gd name="T4" fmla="*/ 32 w 106"/>
                      <a:gd name="T5" fmla="*/ 278 h 522"/>
                      <a:gd name="T6" fmla="*/ 38 w 106"/>
                      <a:gd name="T7" fmla="*/ 220 h 522"/>
                      <a:gd name="T8" fmla="*/ 47 w 106"/>
                      <a:gd name="T9" fmla="*/ 153 h 522"/>
                      <a:gd name="T10" fmla="*/ 59 w 106"/>
                      <a:gd name="T11" fmla="*/ 84 h 522"/>
                      <a:gd name="T12" fmla="*/ 69 w 106"/>
                      <a:gd name="T13" fmla="*/ 40 h 522"/>
                      <a:gd name="T14" fmla="*/ 75 w 106"/>
                      <a:gd name="T15" fmla="*/ 19 h 522"/>
                      <a:gd name="T16" fmla="*/ 84 w 106"/>
                      <a:gd name="T17" fmla="*/ 3 h 522"/>
                      <a:gd name="T18" fmla="*/ 96 w 106"/>
                      <a:gd name="T19" fmla="*/ 0 h 522"/>
                      <a:gd name="T20" fmla="*/ 101 w 106"/>
                      <a:gd name="T21" fmla="*/ 11 h 522"/>
                      <a:gd name="T22" fmla="*/ 105 w 106"/>
                      <a:gd name="T23" fmla="*/ 46 h 5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5" name="Полилиния 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>
                      <a:gd name="T0" fmla="*/ 0 w 48"/>
                      <a:gd name="T1" fmla="*/ 0 h 255"/>
                      <a:gd name="T2" fmla="*/ 7 w 48"/>
                      <a:gd name="T3" fmla="*/ 16 h 255"/>
                      <a:gd name="T4" fmla="*/ 18 w 48"/>
                      <a:gd name="T5" fmla="*/ 34 h 255"/>
                      <a:gd name="T6" fmla="*/ 26 w 48"/>
                      <a:gd name="T7" fmla="*/ 70 h 255"/>
                      <a:gd name="T8" fmla="*/ 33 w 48"/>
                      <a:gd name="T9" fmla="*/ 101 h 255"/>
                      <a:gd name="T10" fmla="*/ 40 w 48"/>
                      <a:gd name="T11" fmla="*/ 132 h 255"/>
                      <a:gd name="T12" fmla="*/ 43 w 48"/>
                      <a:gd name="T13" fmla="*/ 158 h 255"/>
                      <a:gd name="T14" fmla="*/ 45 w 48"/>
                      <a:gd name="T15" fmla="*/ 184 h 255"/>
                      <a:gd name="T16" fmla="*/ 47 w 48"/>
                      <a:gd name="T17" fmla="*/ 219 h 255"/>
                      <a:gd name="T18" fmla="*/ 47 w 48"/>
                      <a:gd name="T19" fmla="*/ 254 h 2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01" name="Полилиния 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>
                    <a:gd name="T0" fmla="*/ 163 w 164"/>
                    <a:gd name="T1" fmla="*/ 129 h 130"/>
                    <a:gd name="T2" fmla="*/ 138 w 164"/>
                    <a:gd name="T3" fmla="*/ 116 h 130"/>
                    <a:gd name="T4" fmla="*/ 129 w 164"/>
                    <a:gd name="T5" fmla="*/ 109 h 130"/>
                    <a:gd name="T6" fmla="*/ 123 w 164"/>
                    <a:gd name="T7" fmla="*/ 103 h 130"/>
                    <a:gd name="T8" fmla="*/ 86 w 164"/>
                    <a:gd name="T9" fmla="*/ 43 h 130"/>
                    <a:gd name="T10" fmla="*/ 67 w 164"/>
                    <a:gd name="T11" fmla="*/ 24 h 130"/>
                    <a:gd name="T12" fmla="*/ 52 w 164"/>
                    <a:gd name="T13" fmla="*/ 12 h 130"/>
                    <a:gd name="T14" fmla="*/ 41 w 164"/>
                    <a:gd name="T15" fmla="*/ 6 h 130"/>
                    <a:gd name="T16" fmla="*/ 27 w 164"/>
                    <a:gd name="T17" fmla="*/ 2 h 130"/>
                    <a:gd name="T18" fmla="*/ 14 w 164"/>
                    <a:gd name="T19" fmla="*/ 0 h 130"/>
                    <a:gd name="T20" fmla="*/ 5 w 164"/>
                    <a:gd name="T21" fmla="*/ 0 h 130"/>
                    <a:gd name="T22" fmla="*/ 0 w 164"/>
                    <a:gd name="T23" fmla="*/ 8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2" name="Полилиния 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>
                    <a:gd name="T0" fmla="*/ 0 w 218"/>
                    <a:gd name="T1" fmla="*/ 139 h 140"/>
                    <a:gd name="T2" fmla="*/ 32 w 218"/>
                    <a:gd name="T3" fmla="*/ 108 h 140"/>
                    <a:gd name="T4" fmla="*/ 59 w 218"/>
                    <a:gd name="T5" fmla="*/ 73 h 140"/>
                    <a:gd name="T6" fmla="*/ 73 w 218"/>
                    <a:gd name="T7" fmla="*/ 58 h 140"/>
                    <a:gd name="T8" fmla="*/ 93 w 218"/>
                    <a:gd name="T9" fmla="*/ 41 h 140"/>
                    <a:gd name="T10" fmla="*/ 119 w 218"/>
                    <a:gd name="T11" fmla="*/ 23 h 140"/>
                    <a:gd name="T12" fmla="*/ 139 w 218"/>
                    <a:gd name="T13" fmla="*/ 11 h 140"/>
                    <a:gd name="T14" fmla="*/ 153 w 218"/>
                    <a:gd name="T15" fmla="*/ 5 h 140"/>
                    <a:gd name="T16" fmla="*/ 173 w 218"/>
                    <a:gd name="T17" fmla="*/ 1 h 140"/>
                    <a:gd name="T18" fmla="*/ 196 w 218"/>
                    <a:gd name="T19" fmla="*/ 0 h 140"/>
                    <a:gd name="T20" fmla="*/ 206 w 218"/>
                    <a:gd name="T21" fmla="*/ 3 h 140"/>
                    <a:gd name="T22" fmla="*/ 217 w 218"/>
                    <a:gd name="T23" fmla="*/ 13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3" name="Полилиния 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>
                    <a:gd name="T0" fmla="*/ 0 w 150"/>
                    <a:gd name="T1" fmla="*/ 344 h 345"/>
                    <a:gd name="T2" fmla="*/ 0 w 150"/>
                    <a:gd name="T3" fmla="*/ 311 h 345"/>
                    <a:gd name="T4" fmla="*/ 0 w 150"/>
                    <a:gd name="T5" fmla="*/ 287 h 345"/>
                    <a:gd name="T6" fmla="*/ 3 w 150"/>
                    <a:gd name="T7" fmla="*/ 270 h 345"/>
                    <a:gd name="T8" fmla="*/ 5 w 150"/>
                    <a:gd name="T9" fmla="*/ 249 h 345"/>
                    <a:gd name="T10" fmla="*/ 5 w 150"/>
                    <a:gd name="T11" fmla="*/ 228 h 345"/>
                    <a:gd name="T12" fmla="*/ 5 w 150"/>
                    <a:gd name="T13" fmla="*/ 211 h 345"/>
                    <a:gd name="T14" fmla="*/ 10 w 150"/>
                    <a:gd name="T15" fmla="*/ 194 h 345"/>
                    <a:gd name="T16" fmla="*/ 14 w 150"/>
                    <a:gd name="T17" fmla="*/ 165 h 345"/>
                    <a:gd name="T18" fmla="*/ 22 w 150"/>
                    <a:gd name="T19" fmla="*/ 134 h 345"/>
                    <a:gd name="T20" fmla="*/ 31 w 150"/>
                    <a:gd name="T21" fmla="*/ 102 h 345"/>
                    <a:gd name="T22" fmla="*/ 38 w 150"/>
                    <a:gd name="T23" fmla="*/ 68 h 345"/>
                    <a:gd name="T24" fmla="*/ 45 w 150"/>
                    <a:gd name="T25" fmla="*/ 48 h 345"/>
                    <a:gd name="T26" fmla="*/ 50 w 150"/>
                    <a:gd name="T27" fmla="*/ 40 h 345"/>
                    <a:gd name="T28" fmla="*/ 64 w 150"/>
                    <a:gd name="T29" fmla="*/ 27 h 345"/>
                    <a:gd name="T30" fmla="*/ 77 w 150"/>
                    <a:gd name="T31" fmla="*/ 16 h 345"/>
                    <a:gd name="T32" fmla="*/ 91 w 150"/>
                    <a:gd name="T33" fmla="*/ 8 h 345"/>
                    <a:gd name="T34" fmla="*/ 106 w 150"/>
                    <a:gd name="T35" fmla="*/ 2 h 345"/>
                    <a:gd name="T36" fmla="*/ 117 w 150"/>
                    <a:gd name="T37" fmla="*/ 0 h 345"/>
                    <a:gd name="T38" fmla="*/ 131 w 150"/>
                    <a:gd name="T39" fmla="*/ 0 h 345"/>
                    <a:gd name="T40" fmla="*/ 143 w 150"/>
                    <a:gd name="T41" fmla="*/ 2 h 345"/>
                    <a:gd name="T42" fmla="*/ 149 w 150"/>
                    <a:gd name="T43" fmla="*/ 5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4" name="Полилиния 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>
                    <a:gd name="T0" fmla="*/ 260 w 261"/>
                    <a:gd name="T1" fmla="*/ 311 h 312"/>
                    <a:gd name="T2" fmla="*/ 252 w 261"/>
                    <a:gd name="T3" fmla="*/ 286 h 312"/>
                    <a:gd name="T4" fmla="*/ 171 w 261"/>
                    <a:gd name="T5" fmla="*/ 117 h 312"/>
                    <a:gd name="T6" fmla="*/ 134 w 261"/>
                    <a:gd name="T7" fmla="*/ 65 h 312"/>
                    <a:gd name="T8" fmla="*/ 124 w 261"/>
                    <a:gd name="T9" fmla="*/ 48 h 312"/>
                    <a:gd name="T10" fmla="*/ 109 w 261"/>
                    <a:gd name="T11" fmla="*/ 28 h 312"/>
                    <a:gd name="T12" fmla="*/ 94 w 261"/>
                    <a:gd name="T13" fmla="*/ 13 h 312"/>
                    <a:gd name="T14" fmla="*/ 78 w 261"/>
                    <a:gd name="T15" fmla="*/ 5 h 312"/>
                    <a:gd name="T16" fmla="*/ 59 w 261"/>
                    <a:gd name="T17" fmla="*/ 0 h 312"/>
                    <a:gd name="T18" fmla="*/ 40 w 261"/>
                    <a:gd name="T19" fmla="*/ 0 h 312"/>
                    <a:gd name="T20" fmla="*/ 27 w 261"/>
                    <a:gd name="T21" fmla="*/ 5 h 312"/>
                    <a:gd name="T22" fmla="*/ 0 w 261"/>
                    <a:gd name="T23" fmla="*/ 35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5" name="Полилиния 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>
                    <a:gd name="T0" fmla="*/ 0 w 236"/>
                    <a:gd name="T1" fmla="*/ 478 h 479"/>
                    <a:gd name="T2" fmla="*/ 84 w 236"/>
                    <a:gd name="T3" fmla="*/ 300 h 479"/>
                    <a:gd name="T4" fmla="*/ 93 w 236"/>
                    <a:gd name="T5" fmla="*/ 272 h 479"/>
                    <a:gd name="T6" fmla="*/ 114 w 236"/>
                    <a:gd name="T7" fmla="*/ 226 h 479"/>
                    <a:gd name="T8" fmla="*/ 133 w 236"/>
                    <a:gd name="T9" fmla="*/ 178 h 479"/>
                    <a:gd name="T10" fmla="*/ 144 w 236"/>
                    <a:gd name="T11" fmla="*/ 152 h 479"/>
                    <a:gd name="T12" fmla="*/ 149 w 236"/>
                    <a:gd name="T13" fmla="*/ 124 h 479"/>
                    <a:gd name="T14" fmla="*/ 157 w 236"/>
                    <a:gd name="T15" fmla="*/ 98 h 479"/>
                    <a:gd name="T16" fmla="*/ 169 w 236"/>
                    <a:gd name="T17" fmla="*/ 68 h 479"/>
                    <a:gd name="T18" fmla="*/ 183 w 236"/>
                    <a:gd name="T19" fmla="*/ 40 h 479"/>
                    <a:gd name="T20" fmla="*/ 200 w 236"/>
                    <a:gd name="T21" fmla="*/ 16 h 479"/>
                    <a:gd name="T22" fmla="*/ 214 w 236"/>
                    <a:gd name="T23" fmla="*/ 1 h 479"/>
                    <a:gd name="T24" fmla="*/ 222 w 236"/>
                    <a:gd name="T25" fmla="*/ 0 h 479"/>
                    <a:gd name="T26" fmla="*/ 230 w 236"/>
                    <a:gd name="T27" fmla="*/ 8 h 479"/>
                    <a:gd name="T28" fmla="*/ 235 w 236"/>
                    <a:gd name="T29" fmla="*/ 34 h 4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6" name="Полилиния 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>
                    <a:gd name="T0" fmla="*/ 0 w 189"/>
                    <a:gd name="T1" fmla="*/ 177 h 178"/>
                    <a:gd name="T2" fmla="*/ 35 w 189"/>
                    <a:gd name="T3" fmla="*/ 138 h 178"/>
                    <a:gd name="T4" fmla="*/ 57 w 189"/>
                    <a:gd name="T5" fmla="*/ 94 h 178"/>
                    <a:gd name="T6" fmla="*/ 70 w 189"/>
                    <a:gd name="T7" fmla="*/ 74 h 178"/>
                    <a:gd name="T8" fmla="*/ 86 w 189"/>
                    <a:gd name="T9" fmla="*/ 51 h 178"/>
                    <a:gd name="T10" fmla="*/ 107 w 189"/>
                    <a:gd name="T11" fmla="*/ 28 h 178"/>
                    <a:gd name="T12" fmla="*/ 123 w 189"/>
                    <a:gd name="T13" fmla="*/ 13 h 178"/>
                    <a:gd name="T14" fmla="*/ 136 w 189"/>
                    <a:gd name="T15" fmla="*/ 6 h 178"/>
                    <a:gd name="T16" fmla="*/ 152 w 189"/>
                    <a:gd name="T17" fmla="*/ 1 h 178"/>
                    <a:gd name="T18" fmla="*/ 171 w 189"/>
                    <a:gd name="T19" fmla="*/ 0 h 178"/>
                    <a:gd name="T20" fmla="*/ 179 w 189"/>
                    <a:gd name="T21" fmla="*/ 3 h 178"/>
                    <a:gd name="T22" fmla="*/ 188 w 189"/>
                    <a:gd name="T23" fmla="*/ 15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7" name="Полилиния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>
                    <a:gd name="T0" fmla="*/ 0 w 91"/>
                    <a:gd name="T1" fmla="*/ 0 h 87"/>
                    <a:gd name="T2" fmla="*/ 15 w 91"/>
                    <a:gd name="T3" fmla="*/ 5 h 87"/>
                    <a:gd name="T4" fmla="*/ 33 w 91"/>
                    <a:gd name="T5" fmla="*/ 11 h 87"/>
                    <a:gd name="T6" fmla="*/ 50 w 91"/>
                    <a:gd name="T7" fmla="*/ 23 h 87"/>
                    <a:gd name="T8" fmla="*/ 65 w 91"/>
                    <a:gd name="T9" fmla="*/ 33 h 87"/>
                    <a:gd name="T10" fmla="*/ 77 w 91"/>
                    <a:gd name="T11" fmla="*/ 44 h 87"/>
                    <a:gd name="T12" fmla="*/ 84 w 91"/>
                    <a:gd name="T13" fmla="*/ 53 h 87"/>
                    <a:gd name="T14" fmla="*/ 87 w 91"/>
                    <a:gd name="T15" fmla="*/ 62 h 87"/>
                    <a:gd name="T16" fmla="*/ 90 w 91"/>
                    <a:gd name="T17" fmla="*/ 74 h 87"/>
                    <a:gd name="T18" fmla="*/ 90 w 91"/>
                    <a:gd name="T19" fmla="*/ 8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8" name="Полилиния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>
                    <a:gd name="T0" fmla="*/ 0 w 227"/>
                    <a:gd name="T1" fmla="*/ 967 h 968"/>
                    <a:gd name="T2" fmla="*/ 80 w 227"/>
                    <a:gd name="T3" fmla="*/ 608 h 968"/>
                    <a:gd name="T4" fmla="*/ 89 w 227"/>
                    <a:gd name="T5" fmla="*/ 550 h 968"/>
                    <a:gd name="T6" fmla="*/ 109 w 227"/>
                    <a:gd name="T7" fmla="*/ 458 h 968"/>
                    <a:gd name="T8" fmla="*/ 128 w 227"/>
                    <a:gd name="T9" fmla="*/ 361 h 968"/>
                    <a:gd name="T10" fmla="*/ 138 w 227"/>
                    <a:gd name="T11" fmla="*/ 307 h 968"/>
                    <a:gd name="T12" fmla="*/ 143 w 227"/>
                    <a:gd name="T13" fmla="*/ 252 h 968"/>
                    <a:gd name="T14" fmla="*/ 151 w 227"/>
                    <a:gd name="T15" fmla="*/ 199 h 968"/>
                    <a:gd name="T16" fmla="*/ 163 w 227"/>
                    <a:gd name="T17" fmla="*/ 138 h 968"/>
                    <a:gd name="T18" fmla="*/ 175 w 227"/>
                    <a:gd name="T19" fmla="*/ 81 h 968"/>
                    <a:gd name="T20" fmla="*/ 192 w 227"/>
                    <a:gd name="T21" fmla="*/ 32 h 968"/>
                    <a:gd name="T22" fmla="*/ 206 w 227"/>
                    <a:gd name="T23" fmla="*/ 2 h 968"/>
                    <a:gd name="T24" fmla="*/ 214 w 227"/>
                    <a:gd name="T25" fmla="*/ 0 h 968"/>
                    <a:gd name="T26" fmla="*/ 221 w 227"/>
                    <a:gd name="T27" fmla="*/ 15 h 968"/>
                    <a:gd name="T28" fmla="*/ 226 w 227"/>
                    <a:gd name="T29" fmla="*/ 69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9" name="Полилиния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>
                    <a:gd name="T0" fmla="*/ 0 w 179"/>
                    <a:gd name="T1" fmla="*/ 359 h 360"/>
                    <a:gd name="T2" fmla="*/ 33 w 179"/>
                    <a:gd name="T3" fmla="*/ 281 h 360"/>
                    <a:gd name="T4" fmla="*/ 54 w 179"/>
                    <a:gd name="T5" fmla="*/ 191 h 360"/>
                    <a:gd name="T6" fmla="*/ 65 w 179"/>
                    <a:gd name="T7" fmla="*/ 151 h 360"/>
                    <a:gd name="T8" fmla="*/ 81 w 179"/>
                    <a:gd name="T9" fmla="*/ 105 h 360"/>
                    <a:gd name="T10" fmla="*/ 101 w 179"/>
                    <a:gd name="T11" fmla="*/ 57 h 360"/>
                    <a:gd name="T12" fmla="*/ 117 w 179"/>
                    <a:gd name="T13" fmla="*/ 28 h 360"/>
                    <a:gd name="T14" fmla="*/ 128 w 179"/>
                    <a:gd name="T15" fmla="*/ 13 h 360"/>
                    <a:gd name="T16" fmla="*/ 144 w 179"/>
                    <a:gd name="T17" fmla="*/ 2 h 360"/>
                    <a:gd name="T18" fmla="*/ 162 w 179"/>
                    <a:gd name="T19" fmla="*/ 0 h 360"/>
                    <a:gd name="T20" fmla="*/ 169 w 179"/>
                    <a:gd name="T21" fmla="*/ 8 h 360"/>
                    <a:gd name="T22" fmla="*/ 178 w 179"/>
                    <a:gd name="T23" fmla="*/ 31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0" name="Полилиния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>
                    <a:gd name="T0" fmla="*/ 0 w 88"/>
                    <a:gd name="T1" fmla="*/ 0 h 174"/>
                    <a:gd name="T2" fmla="*/ 14 w 88"/>
                    <a:gd name="T3" fmla="*/ 10 h 174"/>
                    <a:gd name="T4" fmla="*/ 32 w 88"/>
                    <a:gd name="T5" fmla="*/ 24 h 174"/>
                    <a:gd name="T6" fmla="*/ 48 w 88"/>
                    <a:gd name="T7" fmla="*/ 47 h 174"/>
                    <a:gd name="T8" fmla="*/ 62 w 88"/>
                    <a:gd name="T9" fmla="*/ 68 h 174"/>
                    <a:gd name="T10" fmla="*/ 75 w 88"/>
                    <a:gd name="T11" fmla="*/ 90 h 174"/>
                    <a:gd name="T12" fmla="*/ 81 w 88"/>
                    <a:gd name="T13" fmla="*/ 108 h 174"/>
                    <a:gd name="T14" fmla="*/ 84 w 88"/>
                    <a:gd name="T15" fmla="*/ 125 h 174"/>
                    <a:gd name="T16" fmla="*/ 87 w 88"/>
                    <a:gd name="T17" fmla="*/ 148 h 174"/>
                    <a:gd name="T18" fmla="*/ 87 w 88"/>
                    <a:gd name="T19" fmla="*/ 173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1" name="Полилиния 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>
                    <a:gd name="T0" fmla="*/ 121 w 123"/>
                    <a:gd name="T1" fmla="*/ 804 h 805"/>
                    <a:gd name="T2" fmla="*/ 122 w 123"/>
                    <a:gd name="T3" fmla="*/ 687 h 805"/>
                    <a:gd name="T4" fmla="*/ 122 w 123"/>
                    <a:gd name="T5" fmla="*/ 634 h 805"/>
                    <a:gd name="T6" fmla="*/ 119 w 123"/>
                    <a:gd name="T7" fmla="*/ 596 h 805"/>
                    <a:gd name="T8" fmla="*/ 117 w 123"/>
                    <a:gd name="T9" fmla="*/ 551 h 805"/>
                    <a:gd name="T10" fmla="*/ 118 w 123"/>
                    <a:gd name="T11" fmla="*/ 503 h 805"/>
                    <a:gd name="T12" fmla="*/ 116 w 123"/>
                    <a:gd name="T13" fmla="*/ 464 h 805"/>
                    <a:gd name="T14" fmla="*/ 114 w 123"/>
                    <a:gd name="T15" fmla="*/ 428 h 805"/>
                    <a:gd name="T16" fmla="*/ 109 w 123"/>
                    <a:gd name="T17" fmla="*/ 365 h 805"/>
                    <a:gd name="T18" fmla="*/ 103 w 123"/>
                    <a:gd name="T19" fmla="*/ 296 h 805"/>
                    <a:gd name="T20" fmla="*/ 96 w 123"/>
                    <a:gd name="T21" fmla="*/ 226 h 805"/>
                    <a:gd name="T22" fmla="*/ 90 w 123"/>
                    <a:gd name="T23" fmla="*/ 151 h 805"/>
                    <a:gd name="T24" fmla="*/ 84 w 123"/>
                    <a:gd name="T25" fmla="*/ 106 h 805"/>
                    <a:gd name="T26" fmla="*/ 80 w 123"/>
                    <a:gd name="T27" fmla="*/ 89 h 805"/>
                    <a:gd name="T28" fmla="*/ 68 w 123"/>
                    <a:gd name="T29" fmla="*/ 59 h 805"/>
                    <a:gd name="T30" fmla="*/ 58 w 123"/>
                    <a:gd name="T31" fmla="*/ 37 h 805"/>
                    <a:gd name="T32" fmla="*/ 47 w 123"/>
                    <a:gd name="T33" fmla="*/ 18 h 805"/>
                    <a:gd name="T34" fmla="*/ 34 w 123"/>
                    <a:gd name="T35" fmla="*/ 4 h 805"/>
                    <a:gd name="T36" fmla="*/ 26 w 123"/>
                    <a:gd name="T37" fmla="*/ 0 h 805"/>
                    <a:gd name="T38" fmla="*/ 14 w 123"/>
                    <a:gd name="T39" fmla="*/ 0 h 805"/>
                    <a:gd name="T40" fmla="*/ 5 w 123"/>
                    <a:gd name="T41" fmla="*/ 5 h 805"/>
                    <a:gd name="T42" fmla="*/ 0 w 123"/>
                    <a:gd name="T43" fmla="*/ 13 h 8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56" name="Полилиния 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>
                  <a:gd name="T0" fmla="*/ 27 w 29"/>
                  <a:gd name="T1" fmla="*/ 35 h 224"/>
                  <a:gd name="T2" fmla="*/ 21 w 29"/>
                  <a:gd name="T3" fmla="*/ 0 h 224"/>
                  <a:gd name="T4" fmla="*/ 17 w 29"/>
                  <a:gd name="T5" fmla="*/ 0 h 224"/>
                  <a:gd name="T6" fmla="*/ 14 w 29"/>
                  <a:gd name="T7" fmla="*/ 2 h 224"/>
                  <a:gd name="T8" fmla="*/ 12 w 29"/>
                  <a:gd name="T9" fmla="*/ 11 h 224"/>
                  <a:gd name="T10" fmla="*/ 5 w 29"/>
                  <a:gd name="T11" fmla="*/ 40 h 224"/>
                  <a:gd name="T12" fmla="*/ 3 w 29"/>
                  <a:gd name="T13" fmla="*/ 53 h 224"/>
                  <a:gd name="T14" fmla="*/ 2 w 29"/>
                  <a:gd name="T15" fmla="*/ 66 h 224"/>
                  <a:gd name="T16" fmla="*/ 0 w 29"/>
                  <a:gd name="T17" fmla="*/ 104 h 224"/>
                  <a:gd name="T18" fmla="*/ 0 w 29"/>
                  <a:gd name="T19" fmla="*/ 116 h 224"/>
                  <a:gd name="T20" fmla="*/ 0 w 29"/>
                  <a:gd name="T21" fmla="*/ 130 h 224"/>
                  <a:gd name="T22" fmla="*/ 1 w 29"/>
                  <a:gd name="T23" fmla="*/ 146 h 224"/>
                  <a:gd name="T24" fmla="*/ 3 w 29"/>
                  <a:gd name="T25" fmla="*/ 169 h 224"/>
                  <a:gd name="T26" fmla="*/ 6 w 29"/>
                  <a:gd name="T27" fmla="*/ 185 h 224"/>
                  <a:gd name="T28" fmla="*/ 9 w 29"/>
                  <a:gd name="T29" fmla="*/ 202 h 224"/>
                  <a:gd name="T30" fmla="*/ 15 w 29"/>
                  <a:gd name="T31" fmla="*/ 223 h 224"/>
                  <a:gd name="T32" fmla="*/ 12 w 29"/>
                  <a:gd name="T33" fmla="*/ 197 h 224"/>
                  <a:gd name="T34" fmla="*/ 9 w 29"/>
                  <a:gd name="T35" fmla="*/ 173 h 224"/>
                  <a:gd name="T36" fmla="*/ 8 w 29"/>
                  <a:gd name="T37" fmla="*/ 152 h 224"/>
                  <a:gd name="T38" fmla="*/ 9 w 29"/>
                  <a:gd name="T39" fmla="*/ 130 h 224"/>
                  <a:gd name="T40" fmla="*/ 9 w 29"/>
                  <a:gd name="T41" fmla="*/ 116 h 224"/>
                  <a:gd name="T42" fmla="*/ 8 w 29"/>
                  <a:gd name="T43" fmla="*/ 97 h 224"/>
                  <a:gd name="T44" fmla="*/ 7 w 29"/>
                  <a:gd name="T45" fmla="*/ 83 h 224"/>
                  <a:gd name="T46" fmla="*/ 10 w 29"/>
                  <a:gd name="T47" fmla="*/ 53 h 224"/>
                  <a:gd name="T48" fmla="*/ 10 w 29"/>
                  <a:gd name="T49" fmla="*/ 38 h 224"/>
                  <a:gd name="T50" fmla="*/ 12 w 29"/>
                  <a:gd name="T51" fmla="*/ 25 h 224"/>
                  <a:gd name="T52" fmla="*/ 17 w 29"/>
                  <a:gd name="T53" fmla="*/ 8 h 224"/>
                  <a:gd name="T54" fmla="*/ 19 w 29"/>
                  <a:gd name="T55" fmla="*/ 21 h 224"/>
                  <a:gd name="T56" fmla="*/ 28 w 29"/>
                  <a:gd name="T57" fmla="*/ 42 h 224"/>
                  <a:gd name="T58" fmla="*/ 27 w 29"/>
                  <a:gd name="T59" fmla="*/ 35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57" name="Группа 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92" name="Полилиния 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>
                    <a:gd name="T0" fmla="*/ 7 w 38"/>
                    <a:gd name="T1" fmla="*/ 0 h 206"/>
                    <a:gd name="T2" fmla="*/ 14 w 38"/>
                    <a:gd name="T3" fmla="*/ 15 h 206"/>
                    <a:gd name="T4" fmla="*/ 22 w 38"/>
                    <a:gd name="T5" fmla="*/ 40 h 206"/>
                    <a:gd name="T6" fmla="*/ 29 w 38"/>
                    <a:gd name="T7" fmla="*/ 74 h 206"/>
                    <a:gd name="T8" fmla="*/ 37 w 38"/>
                    <a:gd name="T9" fmla="*/ 118 h 206"/>
                    <a:gd name="T10" fmla="*/ 37 w 38"/>
                    <a:gd name="T11" fmla="*/ 164 h 206"/>
                    <a:gd name="T12" fmla="*/ 33 w 38"/>
                    <a:gd name="T13" fmla="*/ 205 h 206"/>
                    <a:gd name="T14" fmla="*/ 29 w 38"/>
                    <a:gd name="T15" fmla="*/ 205 h 206"/>
                    <a:gd name="T16" fmla="*/ 33 w 38"/>
                    <a:gd name="T17" fmla="*/ 164 h 206"/>
                    <a:gd name="T18" fmla="*/ 33 w 38"/>
                    <a:gd name="T19" fmla="*/ 130 h 206"/>
                    <a:gd name="T20" fmla="*/ 26 w 38"/>
                    <a:gd name="T21" fmla="*/ 93 h 206"/>
                    <a:gd name="T22" fmla="*/ 14 w 38"/>
                    <a:gd name="T23" fmla="*/ 56 h 206"/>
                    <a:gd name="T24" fmla="*/ 0 w 38"/>
                    <a:gd name="T25" fmla="*/ 9 h 206"/>
                    <a:gd name="T26" fmla="*/ 7 w 38"/>
                    <a:gd name="T27" fmla="*/ 0 h 2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3" name="Полилиния 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>
                    <a:gd name="T0" fmla="*/ 58 w 61"/>
                    <a:gd name="T1" fmla="*/ 32 h 205"/>
                    <a:gd name="T2" fmla="*/ 46 w 61"/>
                    <a:gd name="T3" fmla="*/ 0 h 205"/>
                    <a:gd name="T4" fmla="*/ 37 w 61"/>
                    <a:gd name="T5" fmla="*/ 0 h 205"/>
                    <a:gd name="T6" fmla="*/ 31 w 61"/>
                    <a:gd name="T7" fmla="*/ 2 h 205"/>
                    <a:gd name="T8" fmla="*/ 26 w 61"/>
                    <a:gd name="T9" fmla="*/ 10 h 205"/>
                    <a:gd name="T10" fmla="*/ 12 w 61"/>
                    <a:gd name="T11" fmla="*/ 37 h 205"/>
                    <a:gd name="T12" fmla="*/ 7 w 61"/>
                    <a:gd name="T13" fmla="*/ 48 h 205"/>
                    <a:gd name="T14" fmla="*/ 4 w 61"/>
                    <a:gd name="T15" fmla="*/ 60 h 205"/>
                    <a:gd name="T16" fmla="*/ 0 w 61"/>
                    <a:gd name="T17" fmla="*/ 95 h 205"/>
                    <a:gd name="T18" fmla="*/ 0 w 61"/>
                    <a:gd name="T19" fmla="*/ 106 h 205"/>
                    <a:gd name="T20" fmla="*/ 0 w 61"/>
                    <a:gd name="T21" fmla="*/ 119 h 205"/>
                    <a:gd name="T22" fmla="*/ 2 w 61"/>
                    <a:gd name="T23" fmla="*/ 133 h 205"/>
                    <a:gd name="T24" fmla="*/ 8 w 61"/>
                    <a:gd name="T25" fmla="*/ 155 h 205"/>
                    <a:gd name="T26" fmla="*/ 13 w 61"/>
                    <a:gd name="T27" fmla="*/ 169 h 205"/>
                    <a:gd name="T28" fmla="*/ 20 w 61"/>
                    <a:gd name="T29" fmla="*/ 184 h 205"/>
                    <a:gd name="T30" fmla="*/ 33 w 61"/>
                    <a:gd name="T31" fmla="*/ 204 h 205"/>
                    <a:gd name="T32" fmla="*/ 26 w 61"/>
                    <a:gd name="T33" fmla="*/ 180 h 205"/>
                    <a:gd name="T34" fmla="*/ 20 w 61"/>
                    <a:gd name="T35" fmla="*/ 158 h 205"/>
                    <a:gd name="T36" fmla="*/ 18 w 61"/>
                    <a:gd name="T37" fmla="*/ 138 h 205"/>
                    <a:gd name="T38" fmla="*/ 18 w 61"/>
                    <a:gd name="T39" fmla="*/ 119 h 205"/>
                    <a:gd name="T40" fmla="*/ 20 w 61"/>
                    <a:gd name="T41" fmla="*/ 106 h 205"/>
                    <a:gd name="T42" fmla="*/ 18 w 61"/>
                    <a:gd name="T43" fmla="*/ 89 h 205"/>
                    <a:gd name="T44" fmla="*/ 16 w 61"/>
                    <a:gd name="T45" fmla="*/ 76 h 205"/>
                    <a:gd name="T46" fmla="*/ 22 w 61"/>
                    <a:gd name="T47" fmla="*/ 48 h 205"/>
                    <a:gd name="T48" fmla="*/ 23 w 61"/>
                    <a:gd name="T49" fmla="*/ 35 h 205"/>
                    <a:gd name="T50" fmla="*/ 28 w 61"/>
                    <a:gd name="T51" fmla="*/ 23 h 205"/>
                    <a:gd name="T52" fmla="*/ 37 w 61"/>
                    <a:gd name="T53" fmla="*/ 8 h 205"/>
                    <a:gd name="T54" fmla="*/ 42 w 61"/>
                    <a:gd name="T55" fmla="*/ 19 h 205"/>
                    <a:gd name="T56" fmla="*/ 60 w 61"/>
                    <a:gd name="T57" fmla="*/ 38 h 205"/>
                    <a:gd name="T58" fmla="*/ 58 w 61"/>
                    <a:gd name="T59" fmla="*/ 32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4" name="Полилиния 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>
                    <a:gd name="T0" fmla="*/ 48 w 150"/>
                    <a:gd name="T1" fmla="*/ 4 h 369"/>
                    <a:gd name="T2" fmla="*/ 52 w 150"/>
                    <a:gd name="T3" fmla="*/ 15 h 369"/>
                    <a:gd name="T4" fmla="*/ 85 w 150"/>
                    <a:gd name="T5" fmla="*/ 13 h 369"/>
                    <a:gd name="T6" fmla="*/ 72 w 150"/>
                    <a:gd name="T7" fmla="*/ 19 h 369"/>
                    <a:gd name="T8" fmla="*/ 58 w 150"/>
                    <a:gd name="T9" fmla="*/ 24 h 369"/>
                    <a:gd name="T10" fmla="*/ 89 w 150"/>
                    <a:gd name="T11" fmla="*/ 34 h 369"/>
                    <a:gd name="T12" fmla="*/ 65 w 150"/>
                    <a:gd name="T13" fmla="*/ 38 h 369"/>
                    <a:gd name="T14" fmla="*/ 63 w 150"/>
                    <a:gd name="T15" fmla="*/ 48 h 369"/>
                    <a:gd name="T16" fmla="*/ 133 w 150"/>
                    <a:gd name="T17" fmla="*/ 100 h 369"/>
                    <a:gd name="T18" fmla="*/ 68 w 150"/>
                    <a:gd name="T19" fmla="*/ 62 h 369"/>
                    <a:gd name="T20" fmla="*/ 82 w 150"/>
                    <a:gd name="T21" fmla="*/ 84 h 369"/>
                    <a:gd name="T22" fmla="*/ 73 w 150"/>
                    <a:gd name="T23" fmla="*/ 85 h 369"/>
                    <a:gd name="T24" fmla="*/ 85 w 150"/>
                    <a:gd name="T25" fmla="*/ 115 h 369"/>
                    <a:gd name="T26" fmla="*/ 112 w 150"/>
                    <a:gd name="T27" fmla="*/ 146 h 369"/>
                    <a:gd name="T28" fmla="*/ 82 w 150"/>
                    <a:gd name="T29" fmla="*/ 123 h 369"/>
                    <a:gd name="T30" fmla="*/ 107 w 150"/>
                    <a:gd name="T31" fmla="*/ 170 h 369"/>
                    <a:gd name="T32" fmla="*/ 85 w 150"/>
                    <a:gd name="T33" fmla="*/ 139 h 369"/>
                    <a:gd name="T34" fmla="*/ 79 w 150"/>
                    <a:gd name="T35" fmla="*/ 139 h 369"/>
                    <a:gd name="T36" fmla="*/ 87 w 150"/>
                    <a:gd name="T37" fmla="*/ 166 h 369"/>
                    <a:gd name="T38" fmla="*/ 81 w 150"/>
                    <a:gd name="T39" fmla="*/ 166 h 369"/>
                    <a:gd name="T40" fmla="*/ 94 w 150"/>
                    <a:gd name="T41" fmla="*/ 198 h 369"/>
                    <a:gd name="T42" fmla="*/ 86 w 150"/>
                    <a:gd name="T43" fmla="*/ 190 h 369"/>
                    <a:gd name="T44" fmla="*/ 93 w 150"/>
                    <a:gd name="T45" fmla="*/ 220 h 369"/>
                    <a:gd name="T46" fmla="*/ 87 w 150"/>
                    <a:gd name="T47" fmla="*/ 210 h 369"/>
                    <a:gd name="T48" fmla="*/ 81 w 150"/>
                    <a:gd name="T49" fmla="*/ 207 h 369"/>
                    <a:gd name="T50" fmla="*/ 85 w 150"/>
                    <a:gd name="T51" fmla="*/ 229 h 369"/>
                    <a:gd name="T52" fmla="*/ 99 w 150"/>
                    <a:gd name="T53" fmla="*/ 269 h 369"/>
                    <a:gd name="T54" fmla="*/ 81 w 150"/>
                    <a:gd name="T55" fmla="*/ 238 h 369"/>
                    <a:gd name="T56" fmla="*/ 77 w 150"/>
                    <a:gd name="T57" fmla="*/ 233 h 369"/>
                    <a:gd name="T58" fmla="*/ 78 w 150"/>
                    <a:gd name="T59" fmla="*/ 267 h 369"/>
                    <a:gd name="T60" fmla="*/ 72 w 150"/>
                    <a:gd name="T61" fmla="*/ 283 h 369"/>
                    <a:gd name="T62" fmla="*/ 70 w 150"/>
                    <a:gd name="T63" fmla="*/ 264 h 369"/>
                    <a:gd name="T64" fmla="*/ 17 w 150"/>
                    <a:gd name="T65" fmla="*/ 315 h 369"/>
                    <a:gd name="T66" fmla="*/ 65 w 150"/>
                    <a:gd name="T67" fmla="*/ 241 h 369"/>
                    <a:gd name="T68" fmla="*/ 55 w 150"/>
                    <a:gd name="T69" fmla="*/ 257 h 369"/>
                    <a:gd name="T70" fmla="*/ 69 w 150"/>
                    <a:gd name="T71" fmla="*/ 216 h 369"/>
                    <a:gd name="T72" fmla="*/ 10 w 150"/>
                    <a:gd name="T73" fmla="*/ 248 h 369"/>
                    <a:gd name="T74" fmla="*/ 69 w 150"/>
                    <a:gd name="T75" fmla="*/ 204 h 369"/>
                    <a:gd name="T76" fmla="*/ 61 w 150"/>
                    <a:gd name="T77" fmla="*/ 193 h 369"/>
                    <a:gd name="T78" fmla="*/ 67 w 150"/>
                    <a:gd name="T79" fmla="*/ 177 h 369"/>
                    <a:gd name="T80" fmla="*/ 58 w 150"/>
                    <a:gd name="T81" fmla="*/ 177 h 369"/>
                    <a:gd name="T82" fmla="*/ 32 w 150"/>
                    <a:gd name="T83" fmla="*/ 208 h 369"/>
                    <a:gd name="T84" fmla="*/ 57 w 150"/>
                    <a:gd name="T85" fmla="*/ 148 h 369"/>
                    <a:gd name="T86" fmla="*/ 62 w 150"/>
                    <a:gd name="T87" fmla="*/ 126 h 369"/>
                    <a:gd name="T88" fmla="*/ 55 w 150"/>
                    <a:gd name="T89" fmla="*/ 122 h 369"/>
                    <a:gd name="T90" fmla="*/ 57 w 150"/>
                    <a:gd name="T91" fmla="*/ 101 h 369"/>
                    <a:gd name="T92" fmla="*/ 53 w 150"/>
                    <a:gd name="T93" fmla="*/ 99 h 369"/>
                    <a:gd name="T94" fmla="*/ 35 w 150"/>
                    <a:gd name="T95" fmla="*/ 117 h 369"/>
                    <a:gd name="T96" fmla="*/ 49 w 150"/>
                    <a:gd name="T97" fmla="*/ 87 h 369"/>
                    <a:gd name="T98" fmla="*/ 48 w 150"/>
                    <a:gd name="T99" fmla="*/ 62 h 369"/>
                    <a:gd name="T100" fmla="*/ 49 w 150"/>
                    <a:gd name="T101" fmla="*/ 46 h 369"/>
                    <a:gd name="T102" fmla="*/ 34 w 150"/>
                    <a:gd name="T103" fmla="*/ 46 h 369"/>
                    <a:gd name="T104" fmla="*/ 38 w 150"/>
                    <a:gd name="T105" fmla="*/ 24 h 369"/>
                    <a:gd name="T106" fmla="*/ 31 w 150"/>
                    <a:gd name="T107" fmla="*/ 19 h 369"/>
                    <a:gd name="T108" fmla="*/ 33 w 150"/>
                    <a:gd name="T109" fmla="*/ 0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58" name="Полилиния 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>
                  <a:gd name="T0" fmla="*/ 2 w 17"/>
                  <a:gd name="T1" fmla="*/ 0 h 225"/>
                  <a:gd name="T2" fmla="*/ 6 w 17"/>
                  <a:gd name="T3" fmla="*/ 16 h 225"/>
                  <a:gd name="T4" fmla="*/ 9 w 17"/>
                  <a:gd name="T5" fmla="*/ 43 h 225"/>
                  <a:gd name="T6" fmla="*/ 13 w 17"/>
                  <a:gd name="T7" fmla="*/ 81 h 225"/>
                  <a:gd name="T8" fmla="*/ 16 w 17"/>
                  <a:gd name="T9" fmla="*/ 128 h 225"/>
                  <a:gd name="T10" fmla="*/ 16 w 17"/>
                  <a:gd name="T11" fmla="*/ 179 h 225"/>
                  <a:gd name="T12" fmla="*/ 14 w 17"/>
                  <a:gd name="T13" fmla="*/ 224 h 225"/>
                  <a:gd name="T14" fmla="*/ 13 w 17"/>
                  <a:gd name="T15" fmla="*/ 224 h 225"/>
                  <a:gd name="T16" fmla="*/ 14 w 17"/>
                  <a:gd name="T17" fmla="*/ 179 h 225"/>
                  <a:gd name="T18" fmla="*/ 14 w 17"/>
                  <a:gd name="T19" fmla="*/ 142 h 225"/>
                  <a:gd name="T20" fmla="*/ 10 w 17"/>
                  <a:gd name="T21" fmla="*/ 101 h 225"/>
                  <a:gd name="T22" fmla="*/ 6 w 17"/>
                  <a:gd name="T23" fmla="*/ 61 h 225"/>
                  <a:gd name="T24" fmla="*/ 0 w 17"/>
                  <a:gd name="T25" fmla="*/ 10 h 225"/>
                  <a:gd name="T26" fmla="*/ 2 w 17"/>
                  <a:gd name="T27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9" name="Полилиния 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>
                  <a:gd name="T0" fmla="*/ 22 w 70"/>
                  <a:gd name="T1" fmla="*/ 5 h 404"/>
                  <a:gd name="T2" fmla="*/ 23 w 70"/>
                  <a:gd name="T3" fmla="*/ 16 h 404"/>
                  <a:gd name="T4" fmla="*/ 39 w 70"/>
                  <a:gd name="T5" fmla="*/ 15 h 404"/>
                  <a:gd name="T6" fmla="*/ 33 w 70"/>
                  <a:gd name="T7" fmla="*/ 20 h 404"/>
                  <a:gd name="T8" fmla="*/ 26 w 70"/>
                  <a:gd name="T9" fmla="*/ 27 h 404"/>
                  <a:gd name="T10" fmla="*/ 41 w 70"/>
                  <a:gd name="T11" fmla="*/ 37 h 404"/>
                  <a:gd name="T12" fmla="*/ 30 w 70"/>
                  <a:gd name="T13" fmla="*/ 40 h 404"/>
                  <a:gd name="T14" fmla="*/ 29 w 70"/>
                  <a:gd name="T15" fmla="*/ 52 h 404"/>
                  <a:gd name="T16" fmla="*/ 61 w 70"/>
                  <a:gd name="T17" fmla="*/ 109 h 404"/>
                  <a:gd name="T18" fmla="*/ 31 w 70"/>
                  <a:gd name="T19" fmla="*/ 68 h 404"/>
                  <a:gd name="T20" fmla="*/ 38 w 70"/>
                  <a:gd name="T21" fmla="*/ 92 h 404"/>
                  <a:gd name="T22" fmla="*/ 34 w 70"/>
                  <a:gd name="T23" fmla="*/ 94 h 404"/>
                  <a:gd name="T24" fmla="*/ 39 w 70"/>
                  <a:gd name="T25" fmla="*/ 126 h 404"/>
                  <a:gd name="T26" fmla="*/ 51 w 70"/>
                  <a:gd name="T27" fmla="*/ 160 h 404"/>
                  <a:gd name="T28" fmla="*/ 38 w 70"/>
                  <a:gd name="T29" fmla="*/ 135 h 404"/>
                  <a:gd name="T30" fmla="*/ 49 w 70"/>
                  <a:gd name="T31" fmla="*/ 186 h 404"/>
                  <a:gd name="T32" fmla="*/ 39 w 70"/>
                  <a:gd name="T33" fmla="*/ 152 h 404"/>
                  <a:gd name="T34" fmla="*/ 37 w 70"/>
                  <a:gd name="T35" fmla="*/ 152 h 404"/>
                  <a:gd name="T36" fmla="*/ 40 w 70"/>
                  <a:gd name="T37" fmla="*/ 182 h 404"/>
                  <a:gd name="T38" fmla="*/ 37 w 70"/>
                  <a:gd name="T39" fmla="*/ 182 h 404"/>
                  <a:gd name="T40" fmla="*/ 44 w 70"/>
                  <a:gd name="T41" fmla="*/ 217 h 404"/>
                  <a:gd name="T42" fmla="*/ 39 w 70"/>
                  <a:gd name="T43" fmla="*/ 208 h 404"/>
                  <a:gd name="T44" fmla="*/ 43 w 70"/>
                  <a:gd name="T45" fmla="*/ 240 h 404"/>
                  <a:gd name="T46" fmla="*/ 40 w 70"/>
                  <a:gd name="T47" fmla="*/ 230 h 404"/>
                  <a:gd name="T48" fmla="*/ 37 w 70"/>
                  <a:gd name="T49" fmla="*/ 227 h 404"/>
                  <a:gd name="T50" fmla="*/ 39 w 70"/>
                  <a:gd name="T51" fmla="*/ 251 h 404"/>
                  <a:gd name="T52" fmla="*/ 46 w 70"/>
                  <a:gd name="T53" fmla="*/ 295 h 404"/>
                  <a:gd name="T54" fmla="*/ 37 w 70"/>
                  <a:gd name="T55" fmla="*/ 261 h 404"/>
                  <a:gd name="T56" fmla="*/ 35 w 70"/>
                  <a:gd name="T57" fmla="*/ 255 h 404"/>
                  <a:gd name="T58" fmla="*/ 36 w 70"/>
                  <a:gd name="T59" fmla="*/ 292 h 404"/>
                  <a:gd name="T60" fmla="*/ 33 w 70"/>
                  <a:gd name="T61" fmla="*/ 310 h 404"/>
                  <a:gd name="T62" fmla="*/ 32 w 70"/>
                  <a:gd name="T63" fmla="*/ 290 h 404"/>
                  <a:gd name="T64" fmla="*/ 7 w 70"/>
                  <a:gd name="T65" fmla="*/ 345 h 404"/>
                  <a:gd name="T66" fmla="*/ 30 w 70"/>
                  <a:gd name="T67" fmla="*/ 264 h 404"/>
                  <a:gd name="T68" fmla="*/ 26 w 70"/>
                  <a:gd name="T69" fmla="*/ 282 h 404"/>
                  <a:gd name="T70" fmla="*/ 31 w 70"/>
                  <a:gd name="T71" fmla="*/ 236 h 404"/>
                  <a:gd name="T72" fmla="*/ 5 w 70"/>
                  <a:gd name="T73" fmla="*/ 272 h 404"/>
                  <a:gd name="T74" fmla="*/ 31 w 70"/>
                  <a:gd name="T75" fmla="*/ 223 h 404"/>
                  <a:gd name="T76" fmla="*/ 28 w 70"/>
                  <a:gd name="T77" fmla="*/ 212 h 404"/>
                  <a:gd name="T78" fmla="*/ 31 w 70"/>
                  <a:gd name="T79" fmla="*/ 193 h 404"/>
                  <a:gd name="T80" fmla="*/ 26 w 70"/>
                  <a:gd name="T81" fmla="*/ 193 h 404"/>
                  <a:gd name="T82" fmla="*/ 15 w 70"/>
                  <a:gd name="T83" fmla="*/ 228 h 404"/>
                  <a:gd name="T84" fmla="*/ 26 w 70"/>
                  <a:gd name="T85" fmla="*/ 162 h 404"/>
                  <a:gd name="T86" fmla="*/ 29 w 70"/>
                  <a:gd name="T87" fmla="*/ 138 h 404"/>
                  <a:gd name="T88" fmla="*/ 26 w 70"/>
                  <a:gd name="T89" fmla="*/ 133 h 404"/>
                  <a:gd name="T90" fmla="*/ 26 w 70"/>
                  <a:gd name="T91" fmla="*/ 111 h 404"/>
                  <a:gd name="T92" fmla="*/ 24 w 70"/>
                  <a:gd name="T93" fmla="*/ 108 h 404"/>
                  <a:gd name="T94" fmla="*/ 16 w 70"/>
                  <a:gd name="T95" fmla="*/ 129 h 404"/>
                  <a:gd name="T96" fmla="*/ 23 w 70"/>
                  <a:gd name="T97" fmla="*/ 96 h 404"/>
                  <a:gd name="T98" fmla="*/ 22 w 70"/>
                  <a:gd name="T99" fmla="*/ 68 h 404"/>
                  <a:gd name="T100" fmla="*/ 23 w 70"/>
                  <a:gd name="T101" fmla="*/ 51 h 404"/>
                  <a:gd name="T102" fmla="*/ 15 w 70"/>
                  <a:gd name="T103" fmla="*/ 50 h 404"/>
                  <a:gd name="T104" fmla="*/ 18 w 70"/>
                  <a:gd name="T105" fmla="*/ 27 h 404"/>
                  <a:gd name="T106" fmla="*/ 14 w 70"/>
                  <a:gd name="T107" fmla="*/ 21 h 404"/>
                  <a:gd name="T108" fmla="*/ 15 w 70"/>
                  <a:gd name="T109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60" name="Группа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90" name="Полилиния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>
                    <a:gd name="T0" fmla="*/ 37 w 48"/>
                    <a:gd name="T1" fmla="*/ 0 h 255"/>
                    <a:gd name="T2" fmla="*/ 34 w 48"/>
                    <a:gd name="T3" fmla="*/ 5 h 255"/>
                    <a:gd name="T4" fmla="*/ 18 w 48"/>
                    <a:gd name="T5" fmla="*/ 50 h 255"/>
                    <a:gd name="T6" fmla="*/ 9 w 48"/>
                    <a:gd name="T7" fmla="*/ 92 h 255"/>
                    <a:gd name="T8" fmla="*/ 0 w 48"/>
                    <a:gd name="T9" fmla="*/ 145 h 255"/>
                    <a:gd name="T10" fmla="*/ 0 w 48"/>
                    <a:gd name="T11" fmla="*/ 203 h 255"/>
                    <a:gd name="T12" fmla="*/ 4 w 48"/>
                    <a:gd name="T13" fmla="*/ 254 h 255"/>
                    <a:gd name="T14" fmla="*/ 9 w 48"/>
                    <a:gd name="T15" fmla="*/ 254 h 255"/>
                    <a:gd name="T16" fmla="*/ 4 w 48"/>
                    <a:gd name="T17" fmla="*/ 203 h 255"/>
                    <a:gd name="T18" fmla="*/ 4 w 48"/>
                    <a:gd name="T19" fmla="*/ 161 h 255"/>
                    <a:gd name="T20" fmla="*/ 14 w 48"/>
                    <a:gd name="T21" fmla="*/ 115 h 255"/>
                    <a:gd name="T22" fmla="*/ 28 w 48"/>
                    <a:gd name="T23" fmla="*/ 69 h 255"/>
                    <a:gd name="T24" fmla="*/ 47 w 48"/>
                    <a:gd name="T25" fmla="*/ 11 h 255"/>
                    <a:gd name="T26" fmla="*/ 37 w 48"/>
                    <a:gd name="T27" fmla="*/ 0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1" name="Полилиния 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>
                    <a:gd name="T0" fmla="*/ 84 w 186"/>
                    <a:gd name="T1" fmla="*/ 8 h 326"/>
                    <a:gd name="T2" fmla="*/ 13 w 186"/>
                    <a:gd name="T3" fmla="*/ 14 h 326"/>
                    <a:gd name="T4" fmla="*/ 79 w 186"/>
                    <a:gd name="T5" fmla="*/ 14 h 326"/>
                    <a:gd name="T6" fmla="*/ 68 w 186"/>
                    <a:gd name="T7" fmla="*/ 28 h 326"/>
                    <a:gd name="T8" fmla="*/ 68 w 186"/>
                    <a:gd name="T9" fmla="*/ 34 h 326"/>
                    <a:gd name="T10" fmla="*/ 36 w 186"/>
                    <a:gd name="T11" fmla="*/ 49 h 326"/>
                    <a:gd name="T12" fmla="*/ 60 w 186"/>
                    <a:gd name="T13" fmla="*/ 43 h 326"/>
                    <a:gd name="T14" fmla="*/ 60 w 186"/>
                    <a:gd name="T15" fmla="*/ 51 h 326"/>
                    <a:gd name="T16" fmla="*/ 66 w 186"/>
                    <a:gd name="T17" fmla="*/ 54 h 326"/>
                    <a:gd name="T18" fmla="*/ 8 w 186"/>
                    <a:gd name="T19" fmla="*/ 88 h 326"/>
                    <a:gd name="T20" fmla="*/ 63 w 186"/>
                    <a:gd name="T21" fmla="*/ 71 h 326"/>
                    <a:gd name="T22" fmla="*/ 49 w 186"/>
                    <a:gd name="T23" fmla="*/ 94 h 326"/>
                    <a:gd name="T24" fmla="*/ 8 w 186"/>
                    <a:gd name="T25" fmla="*/ 109 h 326"/>
                    <a:gd name="T26" fmla="*/ 52 w 186"/>
                    <a:gd name="T27" fmla="*/ 97 h 326"/>
                    <a:gd name="T28" fmla="*/ 18 w 186"/>
                    <a:gd name="T29" fmla="*/ 122 h 326"/>
                    <a:gd name="T30" fmla="*/ 39 w 186"/>
                    <a:gd name="T31" fmla="*/ 111 h 326"/>
                    <a:gd name="T32" fmla="*/ 52 w 186"/>
                    <a:gd name="T33" fmla="*/ 109 h 326"/>
                    <a:gd name="T34" fmla="*/ 52 w 186"/>
                    <a:gd name="T35" fmla="*/ 117 h 326"/>
                    <a:gd name="T36" fmla="*/ 44 w 186"/>
                    <a:gd name="T37" fmla="*/ 133 h 326"/>
                    <a:gd name="T38" fmla="*/ 5 w 186"/>
                    <a:gd name="T39" fmla="*/ 154 h 326"/>
                    <a:gd name="T40" fmla="*/ 49 w 186"/>
                    <a:gd name="T41" fmla="*/ 136 h 326"/>
                    <a:gd name="T42" fmla="*/ 42 w 186"/>
                    <a:gd name="T43" fmla="*/ 160 h 326"/>
                    <a:gd name="T44" fmla="*/ 32 w 186"/>
                    <a:gd name="T45" fmla="*/ 174 h 326"/>
                    <a:gd name="T46" fmla="*/ 36 w 186"/>
                    <a:gd name="T47" fmla="*/ 174 h 326"/>
                    <a:gd name="T48" fmla="*/ 36 w 186"/>
                    <a:gd name="T49" fmla="*/ 182 h 326"/>
                    <a:gd name="T50" fmla="*/ 8 w 186"/>
                    <a:gd name="T51" fmla="*/ 202 h 326"/>
                    <a:gd name="T52" fmla="*/ 32 w 186"/>
                    <a:gd name="T53" fmla="*/ 199 h 326"/>
                    <a:gd name="T54" fmla="*/ 32 w 186"/>
                    <a:gd name="T55" fmla="*/ 202 h 326"/>
                    <a:gd name="T56" fmla="*/ 34 w 186"/>
                    <a:gd name="T57" fmla="*/ 211 h 326"/>
                    <a:gd name="T58" fmla="*/ 28 w 186"/>
                    <a:gd name="T59" fmla="*/ 228 h 326"/>
                    <a:gd name="T60" fmla="*/ 34 w 186"/>
                    <a:gd name="T61" fmla="*/ 237 h 326"/>
                    <a:gd name="T62" fmla="*/ 36 w 186"/>
                    <a:gd name="T63" fmla="*/ 273 h 326"/>
                    <a:gd name="T64" fmla="*/ 42 w 186"/>
                    <a:gd name="T65" fmla="*/ 228 h 326"/>
                    <a:gd name="T66" fmla="*/ 86 w 186"/>
                    <a:gd name="T67" fmla="*/ 325 h 326"/>
                    <a:gd name="T68" fmla="*/ 60 w 186"/>
                    <a:gd name="T69" fmla="*/ 211 h 326"/>
                    <a:gd name="T70" fmla="*/ 60 w 186"/>
                    <a:gd name="T71" fmla="*/ 208 h 326"/>
                    <a:gd name="T72" fmla="*/ 63 w 186"/>
                    <a:gd name="T73" fmla="*/ 199 h 326"/>
                    <a:gd name="T74" fmla="*/ 100 w 186"/>
                    <a:gd name="T75" fmla="*/ 256 h 326"/>
                    <a:gd name="T76" fmla="*/ 76 w 186"/>
                    <a:gd name="T77" fmla="*/ 225 h 326"/>
                    <a:gd name="T78" fmla="*/ 68 w 186"/>
                    <a:gd name="T79" fmla="*/ 174 h 326"/>
                    <a:gd name="T80" fmla="*/ 70 w 186"/>
                    <a:gd name="T81" fmla="*/ 160 h 326"/>
                    <a:gd name="T82" fmla="*/ 84 w 186"/>
                    <a:gd name="T83" fmla="*/ 193 h 326"/>
                    <a:gd name="T84" fmla="*/ 76 w 186"/>
                    <a:gd name="T85" fmla="*/ 142 h 326"/>
                    <a:gd name="T86" fmla="*/ 89 w 186"/>
                    <a:gd name="T87" fmla="*/ 133 h 326"/>
                    <a:gd name="T88" fmla="*/ 100 w 186"/>
                    <a:gd name="T89" fmla="*/ 168 h 326"/>
                    <a:gd name="T90" fmla="*/ 86 w 186"/>
                    <a:gd name="T91" fmla="*/ 109 h 326"/>
                    <a:gd name="T92" fmla="*/ 89 w 186"/>
                    <a:gd name="T93" fmla="*/ 102 h 326"/>
                    <a:gd name="T94" fmla="*/ 92 w 186"/>
                    <a:gd name="T95" fmla="*/ 74 h 326"/>
                    <a:gd name="T96" fmla="*/ 105 w 186"/>
                    <a:gd name="T97" fmla="*/ 76 h 326"/>
                    <a:gd name="T98" fmla="*/ 152 w 186"/>
                    <a:gd name="T99" fmla="*/ 151 h 326"/>
                    <a:gd name="T100" fmla="*/ 118 w 186"/>
                    <a:gd name="T101" fmla="*/ 109 h 326"/>
                    <a:gd name="T102" fmla="*/ 100 w 186"/>
                    <a:gd name="T103" fmla="*/ 49 h 326"/>
                    <a:gd name="T104" fmla="*/ 105 w 186"/>
                    <a:gd name="T105" fmla="*/ 38 h 326"/>
                    <a:gd name="T106" fmla="*/ 128 w 186"/>
                    <a:gd name="T107" fmla="*/ 71 h 326"/>
                    <a:gd name="T108" fmla="*/ 123 w 186"/>
                    <a:gd name="T109" fmla="*/ 68 h 326"/>
                    <a:gd name="T110" fmla="*/ 113 w 186"/>
                    <a:gd name="T111" fmla="*/ 22 h 326"/>
                    <a:gd name="T112" fmla="*/ 142 w 186"/>
                    <a:gd name="T113" fmla="*/ 68 h 326"/>
                    <a:gd name="T114" fmla="*/ 123 w 186"/>
                    <a:gd name="T115" fmla="*/ 46 h 326"/>
                    <a:gd name="T116" fmla="*/ 108 w 186"/>
                    <a:gd name="T117" fmla="*/ 2 h 3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61" name="Полилиния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>
                  <a:gd name="T0" fmla="*/ 48 w 108"/>
                  <a:gd name="T1" fmla="*/ 15 h 566"/>
                  <a:gd name="T2" fmla="*/ 8 w 108"/>
                  <a:gd name="T3" fmla="*/ 24 h 566"/>
                  <a:gd name="T4" fmla="*/ 45 w 108"/>
                  <a:gd name="T5" fmla="*/ 24 h 566"/>
                  <a:gd name="T6" fmla="*/ 38 w 108"/>
                  <a:gd name="T7" fmla="*/ 50 h 566"/>
                  <a:gd name="T8" fmla="*/ 38 w 108"/>
                  <a:gd name="T9" fmla="*/ 59 h 566"/>
                  <a:gd name="T10" fmla="*/ 20 w 108"/>
                  <a:gd name="T11" fmla="*/ 83 h 566"/>
                  <a:gd name="T12" fmla="*/ 35 w 108"/>
                  <a:gd name="T13" fmla="*/ 75 h 566"/>
                  <a:gd name="T14" fmla="*/ 35 w 108"/>
                  <a:gd name="T15" fmla="*/ 90 h 566"/>
                  <a:gd name="T16" fmla="*/ 38 w 108"/>
                  <a:gd name="T17" fmla="*/ 94 h 566"/>
                  <a:gd name="T18" fmla="*/ 3 w 108"/>
                  <a:gd name="T19" fmla="*/ 154 h 566"/>
                  <a:gd name="T20" fmla="*/ 36 w 108"/>
                  <a:gd name="T21" fmla="*/ 124 h 566"/>
                  <a:gd name="T22" fmla="*/ 28 w 108"/>
                  <a:gd name="T23" fmla="*/ 163 h 566"/>
                  <a:gd name="T24" fmla="*/ 3 w 108"/>
                  <a:gd name="T25" fmla="*/ 188 h 566"/>
                  <a:gd name="T26" fmla="*/ 30 w 108"/>
                  <a:gd name="T27" fmla="*/ 168 h 566"/>
                  <a:gd name="T28" fmla="*/ 10 w 108"/>
                  <a:gd name="T29" fmla="*/ 214 h 566"/>
                  <a:gd name="T30" fmla="*/ 21 w 108"/>
                  <a:gd name="T31" fmla="*/ 192 h 566"/>
                  <a:gd name="T32" fmla="*/ 30 w 108"/>
                  <a:gd name="T33" fmla="*/ 188 h 566"/>
                  <a:gd name="T34" fmla="*/ 30 w 108"/>
                  <a:gd name="T35" fmla="*/ 203 h 566"/>
                  <a:gd name="T36" fmla="*/ 26 w 108"/>
                  <a:gd name="T37" fmla="*/ 232 h 566"/>
                  <a:gd name="T38" fmla="*/ 2 w 108"/>
                  <a:gd name="T39" fmla="*/ 267 h 566"/>
                  <a:gd name="T40" fmla="*/ 28 w 108"/>
                  <a:gd name="T41" fmla="*/ 238 h 566"/>
                  <a:gd name="T42" fmla="*/ 24 w 108"/>
                  <a:gd name="T43" fmla="*/ 278 h 566"/>
                  <a:gd name="T44" fmla="*/ 18 w 108"/>
                  <a:gd name="T45" fmla="*/ 302 h 566"/>
                  <a:gd name="T46" fmla="*/ 20 w 108"/>
                  <a:gd name="T47" fmla="*/ 302 h 566"/>
                  <a:gd name="T48" fmla="*/ 20 w 108"/>
                  <a:gd name="T49" fmla="*/ 318 h 566"/>
                  <a:gd name="T50" fmla="*/ 3 w 108"/>
                  <a:gd name="T51" fmla="*/ 351 h 566"/>
                  <a:gd name="T52" fmla="*/ 18 w 108"/>
                  <a:gd name="T53" fmla="*/ 347 h 566"/>
                  <a:gd name="T54" fmla="*/ 18 w 108"/>
                  <a:gd name="T55" fmla="*/ 351 h 566"/>
                  <a:gd name="T56" fmla="*/ 19 w 108"/>
                  <a:gd name="T57" fmla="*/ 367 h 566"/>
                  <a:gd name="T58" fmla="*/ 16 w 108"/>
                  <a:gd name="T59" fmla="*/ 396 h 566"/>
                  <a:gd name="T60" fmla="*/ 19 w 108"/>
                  <a:gd name="T61" fmla="*/ 411 h 566"/>
                  <a:gd name="T62" fmla="*/ 20 w 108"/>
                  <a:gd name="T63" fmla="*/ 475 h 566"/>
                  <a:gd name="T64" fmla="*/ 24 w 108"/>
                  <a:gd name="T65" fmla="*/ 396 h 566"/>
                  <a:gd name="T66" fmla="*/ 50 w 108"/>
                  <a:gd name="T67" fmla="*/ 565 h 566"/>
                  <a:gd name="T68" fmla="*/ 35 w 108"/>
                  <a:gd name="T69" fmla="*/ 367 h 566"/>
                  <a:gd name="T70" fmla="*/ 35 w 108"/>
                  <a:gd name="T71" fmla="*/ 362 h 566"/>
                  <a:gd name="T72" fmla="*/ 36 w 108"/>
                  <a:gd name="T73" fmla="*/ 347 h 566"/>
                  <a:gd name="T74" fmla="*/ 58 w 108"/>
                  <a:gd name="T75" fmla="*/ 446 h 566"/>
                  <a:gd name="T76" fmla="*/ 44 w 108"/>
                  <a:gd name="T77" fmla="*/ 391 h 566"/>
                  <a:gd name="T78" fmla="*/ 38 w 108"/>
                  <a:gd name="T79" fmla="*/ 302 h 566"/>
                  <a:gd name="T80" fmla="*/ 40 w 108"/>
                  <a:gd name="T81" fmla="*/ 278 h 566"/>
                  <a:gd name="T82" fmla="*/ 48 w 108"/>
                  <a:gd name="T83" fmla="*/ 336 h 566"/>
                  <a:gd name="T84" fmla="*/ 44 w 108"/>
                  <a:gd name="T85" fmla="*/ 248 h 566"/>
                  <a:gd name="T86" fmla="*/ 52 w 108"/>
                  <a:gd name="T87" fmla="*/ 232 h 566"/>
                  <a:gd name="T88" fmla="*/ 58 w 108"/>
                  <a:gd name="T89" fmla="*/ 292 h 566"/>
                  <a:gd name="T90" fmla="*/ 50 w 108"/>
                  <a:gd name="T91" fmla="*/ 188 h 566"/>
                  <a:gd name="T92" fmla="*/ 52 w 108"/>
                  <a:gd name="T93" fmla="*/ 177 h 566"/>
                  <a:gd name="T94" fmla="*/ 53 w 108"/>
                  <a:gd name="T95" fmla="*/ 128 h 566"/>
                  <a:gd name="T96" fmla="*/ 61 w 108"/>
                  <a:gd name="T97" fmla="*/ 135 h 566"/>
                  <a:gd name="T98" fmla="*/ 88 w 108"/>
                  <a:gd name="T99" fmla="*/ 263 h 566"/>
                  <a:gd name="T100" fmla="*/ 68 w 108"/>
                  <a:gd name="T101" fmla="*/ 188 h 566"/>
                  <a:gd name="T102" fmla="*/ 58 w 108"/>
                  <a:gd name="T103" fmla="*/ 83 h 566"/>
                  <a:gd name="T104" fmla="*/ 61 w 108"/>
                  <a:gd name="T105" fmla="*/ 65 h 566"/>
                  <a:gd name="T106" fmla="*/ 74 w 108"/>
                  <a:gd name="T107" fmla="*/ 124 h 566"/>
                  <a:gd name="T108" fmla="*/ 71 w 108"/>
                  <a:gd name="T109" fmla="*/ 118 h 566"/>
                  <a:gd name="T110" fmla="*/ 65 w 108"/>
                  <a:gd name="T111" fmla="*/ 40 h 566"/>
                  <a:gd name="T112" fmla="*/ 82 w 108"/>
                  <a:gd name="T113" fmla="*/ 118 h 566"/>
                  <a:gd name="T114" fmla="*/ 71 w 108"/>
                  <a:gd name="T115" fmla="*/ 79 h 566"/>
                  <a:gd name="T116" fmla="*/ 62 w 108"/>
                  <a:gd name="T117" fmla="*/ 4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62" name="Группа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83" name="Полилиния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>
                    <a:gd name="T0" fmla="*/ 21 w 28"/>
                    <a:gd name="T1" fmla="*/ 0 h 371"/>
                    <a:gd name="T2" fmla="*/ 19 w 28"/>
                    <a:gd name="T3" fmla="*/ 7 h 371"/>
                    <a:gd name="T4" fmla="*/ 11 w 28"/>
                    <a:gd name="T5" fmla="*/ 72 h 371"/>
                    <a:gd name="T6" fmla="*/ 5 w 28"/>
                    <a:gd name="T7" fmla="*/ 135 h 371"/>
                    <a:gd name="T8" fmla="*/ 0 w 28"/>
                    <a:gd name="T9" fmla="*/ 212 h 371"/>
                    <a:gd name="T10" fmla="*/ 0 w 28"/>
                    <a:gd name="T11" fmla="*/ 296 h 371"/>
                    <a:gd name="T12" fmla="*/ 3 w 28"/>
                    <a:gd name="T13" fmla="*/ 370 h 371"/>
                    <a:gd name="T14" fmla="*/ 5 w 28"/>
                    <a:gd name="T15" fmla="*/ 370 h 371"/>
                    <a:gd name="T16" fmla="*/ 3 w 28"/>
                    <a:gd name="T17" fmla="*/ 296 h 371"/>
                    <a:gd name="T18" fmla="*/ 3 w 28"/>
                    <a:gd name="T19" fmla="*/ 234 h 371"/>
                    <a:gd name="T20" fmla="*/ 8 w 28"/>
                    <a:gd name="T21" fmla="*/ 167 h 371"/>
                    <a:gd name="T22" fmla="*/ 15 w 28"/>
                    <a:gd name="T23" fmla="*/ 101 h 371"/>
                    <a:gd name="T24" fmla="*/ 27 w 28"/>
                    <a:gd name="T25" fmla="*/ 16 h 371"/>
                    <a:gd name="T26" fmla="*/ 21 w 28"/>
                    <a:gd name="T27" fmla="*/ 0 h 3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84" name="Полилиния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>
                    <a:gd name="T0" fmla="*/ 86 w 88"/>
                    <a:gd name="T1" fmla="*/ 70 h 450"/>
                    <a:gd name="T2" fmla="*/ 79 w 88"/>
                    <a:gd name="T3" fmla="*/ 40 h 450"/>
                    <a:gd name="T4" fmla="*/ 76 w 88"/>
                    <a:gd name="T5" fmla="*/ 29 h 450"/>
                    <a:gd name="T6" fmla="*/ 70 w 88"/>
                    <a:gd name="T7" fmla="*/ 18 h 450"/>
                    <a:gd name="T8" fmla="*/ 64 w 88"/>
                    <a:gd name="T9" fmla="*/ 10 h 450"/>
                    <a:gd name="T10" fmla="*/ 56 w 88"/>
                    <a:gd name="T11" fmla="*/ 1 h 450"/>
                    <a:gd name="T12" fmla="*/ 49 w 88"/>
                    <a:gd name="T13" fmla="*/ 0 h 450"/>
                    <a:gd name="T14" fmla="*/ 42 w 88"/>
                    <a:gd name="T15" fmla="*/ 4 h 450"/>
                    <a:gd name="T16" fmla="*/ 35 w 88"/>
                    <a:gd name="T17" fmla="*/ 8 h 450"/>
                    <a:gd name="T18" fmla="*/ 27 w 88"/>
                    <a:gd name="T19" fmla="*/ 16 h 450"/>
                    <a:gd name="T20" fmla="*/ 22 w 88"/>
                    <a:gd name="T21" fmla="*/ 33 h 450"/>
                    <a:gd name="T22" fmla="*/ 17 w 88"/>
                    <a:gd name="T23" fmla="*/ 57 h 450"/>
                    <a:gd name="T24" fmla="*/ 12 w 88"/>
                    <a:gd name="T25" fmla="*/ 76 h 450"/>
                    <a:gd name="T26" fmla="*/ 7 w 88"/>
                    <a:gd name="T27" fmla="*/ 95 h 450"/>
                    <a:gd name="T28" fmla="*/ 2 w 88"/>
                    <a:gd name="T29" fmla="*/ 121 h 450"/>
                    <a:gd name="T30" fmla="*/ 0 w 88"/>
                    <a:gd name="T31" fmla="*/ 175 h 450"/>
                    <a:gd name="T32" fmla="*/ 0 w 88"/>
                    <a:gd name="T33" fmla="*/ 216 h 450"/>
                    <a:gd name="T34" fmla="*/ 5 w 88"/>
                    <a:gd name="T35" fmla="*/ 275 h 450"/>
                    <a:gd name="T36" fmla="*/ 12 w 88"/>
                    <a:gd name="T37" fmla="*/ 327 h 450"/>
                    <a:gd name="T38" fmla="*/ 27 w 88"/>
                    <a:gd name="T39" fmla="*/ 449 h 450"/>
                    <a:gd name="T40" fmla="*/ 21 w 88"/>
                    <a:gd name="T41" fmla="*/ 318 h 450"/>
                    <a:gd name="T42" fmla="*/ 18 w 88"/>
                    <a:gd name="T43" fmla="*/ 273 h 450"/>
                    <a:gd name="T44" fmla="*/ 15 w 88"/>
                    <a:gd name="T45" fmla="*/ 232 h 450"/>
                    <a:gd name="T46" fmla="*/ 15 w 88"/>
                    <a:gd name="T47" fmla="*/ 190 h 450"/>
                    <a:gd name="T48" fmla="*/ 17 w 88"/>
                    <a:gd name="T49" fmla="*/ 143 h 450"/>
                    <a:gd name="T50" fmla="*/ 19 w 88"/>
                    <a:gd name="T51" fmla="*/ 106 h 450"/>
                    <a:gd name="T52" fmla="*/ 23 w 88"/>
                    <a:gd name="T53" fmla="*/ 62 h 450"/>
                    <a:gd name="T54" fmla="*/ 29 w 88"/>
                    <a:gd name="T55" fmla="*/ 40 h 450"/>
                    <a:gd name="T56" fmla="*/ 37 w 88"/>
                    <a:gd name="T57" fmla="*/ 32 h 450"/>
                    <a:gd name="T58" fmla="*/ 59 w 88"/>
                    <a:gd name="T59" fmla="*/ 27 h 450"/>
                    <a:gd name="T60" fmla="*/ 72 w 88"/>
                    <a:gd name="T61" fmla="*/ 42 h 450"/>
                    <a:gd name="T62" fmla="*/ 87 w 88"/>
                    <a:gd name="T63" fmla="*/ 75 h 450"/>
                    <a:gd name="T64" fmla="*/ 86 w 88"/>
                    <a:gd name="T65" fmla="*/ 70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85" name="Группа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88" name="Полилиния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>
                      <a:gd name="T0" fmla="*/ 114 w 122"/>
                      <a:gd name="T1" fmla="*/ 14 h 641"/>
                      <a:gd name="T2" fmla="*/ 112 w 122"/>
                      <a:gd name="T3" fmla="*/ 0 h 641"/>
                      <a:gd name="T4" fmla="*/ 104 w 122"/>
                      <a:gd name="T5" fmla="*/ 5 h 641"/>
                      <a:gd name="T6" fmla="*/ 99 w 122"/>
                      <a:gd name="T7" fmla="*/ 22 h 641"/>
                      <a:gd name="T8" fmla="*/ 3 w 122"/>
                      <a:gd name="T9" fmla="*/ 140 h 641"/>
                      <a:gd name="T10" fmla="*/ 89 w 122"/>
                      <a:gd name="T11" fmla="*/ 57 h 641"/>
                      <a:gd name="T12" fmla="*/ 90 w 122"/>
                      <a:gd name="T13" fmla="*/ 73 h 641"/>
                      <a:gd name="T14" fmla="*/ 47 w 122"/>
                      <a:gd name="T15" fmla="*/ 173 h 641"/>
                      <a:gd name="T16" fmla="*/ 100 w 122"/>
                      <a:gd name="T17" fmla="*/ 93 h 641"/>
                      <a:gd name="T18" fmla="*/ 93 w 122"/>
                      <a:gd name="T19" fmla="*/ 126 h 641"/>
                      <a:gd name="T20" fmla="*/ 76 w 122"/>
                      <a:gd name="T21" fmla="*/ 181 h 641"/>
                      <a:gd name="T22" fmla="*/ 26 w 122"/>
                      <a:gd name="T23" fmla="*/ 326 h 641"/>
                      <a:gd name="T24" fmla="*/ 28 w 122"/>
                      <a:gd name="T25" fmla="*/ 315 h 641"/>
                      <a:gd name="T26" fmla="*/ 61 w 122"/>
                      <a:gd name="T27" fmla="*/ 224 h 641"/>
                      <a:gd name="T28" fmla="*/ 87 w 122"/>
                      <a:gd name="T29" fmla="*/ 154 h 641"/>
                      <a:gd name="T30" fmla="*/ 99 w 122"/>
                      <a:gd name="T31" fmla="*/ 120 h 641"/>
                      <a:gd name="T32" fmla="*/ 101 w 122"/>
                      <a:gd name="T33" fmla="*/ 132 h 641"/>
                      <a:gd name="T34" fmla="*/ 87 w 122"/>
                      <a:gd name="T35" fmla="*/ 176 h 641"/>
                      <a:gd name="T36" fmla="*/ 67 w 122"/>
                      <a:gd name="T37" fmla="*/ 237 h 641"/>
                      <a:gd name="T38" fmla="*/ 93 w 122"/>
                      <a:gd name="T39" fmla="*/ 154 h 641"/>
                      <a:gd name="T40" fmla="*/ 101 w 122"/>
                      <a:gd name="T41" fmla="*/ 132 h 641"/>
                      <a:gd name="T42" fmla="*/ 102 w 122"/>
                      <a:gd name="T43" fmla="*/ 156 h 641"/>
                      <a:gd name="T44" fmla="*/ 93 w 122"/>
                      <a:gd name="T45" fmla="*/ 198 h 641"/>
                      <a:gd name="T46" fmla="*/ 67 w 122"/>
                      <a:gd name="T47" fmla="*/ 254 h 641"/>
                      <a:gd name="T48" fmla="*/ 44 w 122"/>
                      <a:gd name="T49" fmla="*/ 305 h 641"/>
                      <a:gd name="T50" fmla="*/ 70 w 122"/>
                      <a:gd name="T51" fmla="*/ 253 h 641"/>
                      <a:gd name="T52" fmla="*/ 97 w 122"/>
                      <a:gd name="T53" fmla="*/ 193 h 641"/>
                      <a:gd name="T54" fmla="*/ 96 w 122"/>
                      <a:gd name="T55" fmla="*/ 213 h 641"/>
                      <a:gd name="T56" fmla="*/ 97 w 122"/>
                      <a:gd name="T57" fmla="*/ 248 h 641"/>
                      <a:gd name="T58" fmla="*/ 92 w 122"/>
                      <a:gd name="T59" fmla="*/ 266 h 641"/>
                      <a:gd name="T60" fmla="*/ 71 w 122"/>
                      <a:gd name="T61" fmla="*/ 317 h 641"/>
                      <a:gd name="T62" fmla="*/ 30 w 122"/>
                      <a:gd name="T63" fmla="*/ 399 h 641"/>
                      <a:gd name="T64" fmla="*/ 36 w 122"/>
                      <a:gd name="T65" fmla="*/ 381 h 641"/>
                      <a:gd name="T66" fmla="*/ 87 w 122"/>
                      <a:gd name="T67" fmla="*/ 282 h 641"/>
                      <a:gd name="T68" fmla="*/ 103 w 122"/>
                      <a:gd name="T69" fmla="*/ 239 h 641"/>
                      <a:gd name="T70" fmla="*/ 62 w 122"/>
                      <a:gd name="T71" fmla="*/ 367 h 641"/>
                      <a:gd name="T72" fmla="*/ 102 w 122"/>
                      <a:gd name="T73" fmla="*/ 277 h 641"/>
                      <a:gd name="T74" fmla="*/ 101 w 122"/>
                      <a:gd name="T75" fmla="*/ 313 h 641"/>
                      <a:gd name="T76" fmla="*/ 81 w 122"/>
                      <a:gd name="T77" fmla="*/ 399 h 641"/>
                      <a:gd name="T78" fmla="*/ 46 w 122"/>
                      <a:gd name="T79" fmla="*/ 460 h 641"/>
                      <a:gd name="T80" fmla="*/ 14 w 122"/>
                      <a:gd name="T81" fmla="*/ 515 h 641"/>
                      <a:gd name="T82" fmla="*/ 63 w 122"/>
                      <a:gd name="T83" fmla="*/ 438 h 641"/>
                      <a:gd name="T84" fmla="*/ 83 w 122"/>
                      <a:gd name="T85" fmla="*/ 393 h 641"/>
                      <a:gd name="T86" fmla="*/ 101 w 122"/>
                      <a:gd name="T87" fmla="*/ 328 h 641"/>
                      <a:gd name="T88" fmla="*/ 99 w 122"/>
                      <a:gd name="T89" fmla="*/ 357 h 641"/>
                      <a:gd name="T90" fmla="*/ 98 w 122"/>
                      <a:gd name="T91" fmla="*/ 386 h 641"/>
                      <a:gd name="T92" fmla="*/ 99 w 122"/>
                      <a:gd name="T93" fmla="*/ 415 h 641"/>
                      <a:gd name="T94" fmla="*/ 81 w 122"/>
                      <a:gd name="T95" fmla="*/ 471 h 641"/>
                      <a:gd name="T96" fmla="*/ 47 w 122"/>
                      <a:gd name="T97" fmla="*/ 521 h 641"/>
                      <a:gd name="T98" fmla="*/ 50 w 122"/>
                      <a:gd name="T99" fmla="*/ 517 h 641"/>
                      <a:gd name="T100" fmla="*/ 91 w 122"/>
                      <a:gd name="T101" fmla="*/ 449 h 641"/>
                      <a:gd name="T102" fmla="*/ 89 w 122"/>
                      <a:gd name="T103" fmla="*/ 466 h 641"/>
                      <a:gd name="T104" fmla="*/ 91 w 122"/>
                      <a:gd name="T105" fmla="*/ 476 h 641"/>
                      <a:gd name="T106" fmla="*/ 93 w 122"/>
                      <a:gd name="T107" fmla="*/ 492 h 641"/>
                      <a:gd name="T108" fmla="*/ 73 w 122"/>
                      <a:gd name="T109" fmla="*/ 544 h 641"/>
                      <a:gd name="T110" fmla="*/ 50 w 122"/>
                      <a:gd name="T111" fmla="*/ 555 h 641"/>
                      <a:gd name="T112" fmla="*/ 91 w 122"/>
                      <a:gd name="T113" fmla="*/ 510 h 641"/>
                      <a:gd name="T114" fmla="*/ 89 w 122"/>
                      <a:gd name="T115" fmla="*/ 536 h 641"/>
                      <a:gd name="T116" fmla="*/ 92 w 122"/>
                      <a:gd name="T117" fmla="*/ 550 h 641"/>
                      <a:gd name="T118" fmla="*/ 44 w 122"/>
                      <a:gd name="T119" fmla="*/ 640 h 641"/>
                      <a:gd name="T120" fmla="*/ 89 w 122"/>
                      <a:gd name="T121" fmla="*/ 571 h 641"/>
                      <a:gd name="T122" fmla="*/ 98 w 122"/>
                      <a:gd name="T123" fmla="*/ 546 h 641"/>
                      <a:gd name="T124" fmla="*/ 105 w 122"/>
                      <a:gd name="T125" fmla="*/ 523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9" name="Полилиния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>
                      <a:gd name="T0" fmla="*/ 0 w 114"/>
                      <a:gd name="T1" fmla="*/ 529 h 641"/>
                      <a:gd name="T2" fmla="*/ 4 w 114"/>
                      <a:gd name="T3" fmla="*/ 507 h 641"/>
                      <a:gd name="T4" fmla="*/ 32 w 114"/>
                      <a:gd name="T5" fmla="*/ 640 h 641"/>
                      <a:gd name="T6" fmla="*/ 10 w 114"/>
                      <a:gd name="T7" fmla="*/ 510 h 641"/>
                      <a:gd name="T8" fmla="*/ 12 w 114"/>
                      <a:gd name="T9" fmla="*/ 496 h 641"/>
                      <a:gd name="T10" fmla="*/ 39 w 114"/>
                      <a:gd name="T11" fmla="*/ 591 h 641"/>
                      <a:gd name="T12" fmla="*/ 11 w 114"/>
                      <a:gd name="T13" fmla="*/ 490 h 641"/>
                      <a:gd name="T14" fmla="*/ 15 w 114"/>
                      <a:gd name="T15" fmla="*/ 469 h 641"/>
                      <a:gd name="T16" fmla="*/ 18 w 114"/>
                      <a:gd name="T17" fmla="*/ 446 h 641"/>
                      <a:gd name="T18" fmla="*/ 16 w 114"/>
                      <a:gd name="T19" fmla="*/ 430 h 641"/>
                      <a:gd name="T20" fmla="*/ 20 w 114"/>
                      <a:gd name="T21" fmla="*/ 420 h 641"/>
                      <a:gd name="T22" fmla="*/ 18 w 114"/>
                      <a:gd name="T23" fmla="*/ 418 h 641"/>
                      <a:gd name="T24" fmla="*/ 18 w 114"/>
                      <a:gd name="T25" fmla="*/ 395 h 641"/>
                      <a:gd name="T26" fmla="*/ 20 w 114"/>
                      <a:gd name="T27" fmla="*/ 379 h 641"/>
                      <a:gd name="T28" fmla="*/ 53 w 114"/>
                      <a:gd name="T29" fmla="*/ 491 h 641"/>
                      <a:gd name="T30" fmla="*/ 18 w 114"/>
                      <a:gd name="T31" fmla="*/ 374 h 641"/>
                      <a:gd name="T32" fmla="*/ 22 w 114"/>
                      <a:gd name="T33" fmla="*/ 374 h 641"/>
                      <a:gd name="T34" fmla="*/ 22 w 114"/>
                      <a:gd name="T35" fmla="*/ 340 h 641"/>
                      <a:gd name="T36" fmla="*/ 64 w 114"/>
                      <a:gd name="T37" fmla="*/ 419 h 641"/>
                      <a:gd name="T38" fmla="*/ 31 w 114"/>
                      <a:gd name="T39" fmla="*/ 364 h 641"/>
                      <a:gd name="T40" fmla="*/ 19 w 114"/>
                      <a:gd name="T41" fmla="*/ 318 h 641"/>
                      <a:gd name="T42" fmla="*/ 20 w 114"/>
                      <a:gd name="T43" fmla="*/ 301 h 641"/>
                      <a:gd name="T44" fmla="*/ 27 w 114"/>
                      <a:gd name="T45" fmla="*/ 316 h 641"/>
                      <a:gd name="T46" fmla="*/ 28 w 114"/>
                      <a:gd name="T47" fmla="*/ 295 h 641"/>
                      <a:gd name="T48" fmla="*/ 59 w 114"/>
                      <a:gd name="T49" fmla="*/ 330 h 641"/>
                      <a:gd name="T50" fmla="*/ 47 w 114"/>
                      <a:gd name="T51" fmla="*/ 313 h 641"/>
                      <a:gd name="T52" fmla="*/ 23 w 114"/>
                      <a:gd name="T53" fmla="*/ 269 h 641"/>
                      <a:gd name="T54" fmla="*/ 22 w 114"/>
                      <a:gd name="T55" fmla="*/ 240 h 641"/>
                      <a:gd name="T56" fmla="*/ 24 w 114"/>
                      <a:gd name="T57" fmla="*/ 222 h 641"/>
                      <a:gd name="T58" fmla="*/ 32 w 114"/>
                      <a:gd name="T59" fmla="*/ 235 h 641"/>
                      <a:gd name="T60" fmla="*/ 31 w 114"/>
                      <a:gd name="T61" fmla="*/ 206 h 641"/>
                      <a:gd name="T62" fmla="*/ 28 w 114"/>
                      <a:gd name="T63" fmla="*/ 185 h 641"/>
                      <a:gd name="T64" fmla="*/ 30 w 114"/>
                      <a:gd name="T65" fmla="*/ 174 h 641"/>
                      <a:gd name="T66" fmla="*/ 63 w 114"/>
                      <a:gd name="T67" fmla="*/ 228 h 641"/>
                      <a:gd name="T68" fmla="*/ 101 w 114"/>
                      <a:gd name="T69" fmla="*/ 269 h 641"/>
                      <a:gd name="T70" fmla="*/ 47 w 114"/>
                      <a:gd name="T71" fmla="*/ 202 h 641"/>
                      <a:gd name="T72" fmla="*/ 30 w 114"/>
                      <a:gd name="T73" fmla="*/ 174 h 641"/>
                      <a:gd name="T74" fmla="*/ 32 w 114"/>
                      <a:gd name="T75" fmla="*/ 158 h 641"/>
                      <a:gd name="T76" fmla="*/ 28 w 114"/>
                      <a:gd name="T77" fmla="*/ 122 h 641"/>
                      <a:gd name="T78" fmla="*/ 30 w 114"/>
                      <a:gd name="T79" fmla="*/ 97 h 641"/>
                      <a:gd name="T80" fmla="*/ 47 w 114"/>
                      <a:gd name="T81" fmla="*/ 127 h 641"/>
                      <a:gd name="T82" fmla="*/ 44 w 114"/>
                      <a:gd name="T83" fmla="*/ 119 h 641"/>
                      <a:gd name="T84" fmla="*/ 32 w 114"/>
                      <a:gd name="T85" fmla="*/ 97 h 641"/>
                      <a:gd name="T86" fmla="*/ 30 w 114"/>
                      <a:gd name="T87" fmla="*/ 86 h 641"/>
                      <a:gd name="T88" fmla="*/ 24 w 114"/>
                      <a:gd name="T89" fmla="*/ 70 h 641"/>
                      <a:gd name="T90" fmla="*/ 59 w 114"/>
                      <a:gd name="T91" fmla="*/ 99 h 641"/>
                      <a:gd name="T92" fmla="*/ 24 w 114"/>
                      <a:gd name="T93" fmla="*/ 47 h 641"/>
                      <a:gd name="T94" fmla="*/ 65 w 114"/>
                      <a:gd name="T95" fmla="*/ 47 h 641"/>
                      <a:gd name="T96" fmla="*/ 84 w 114"/>
                      <a:gd name="T97" fmla="*/ 40 h 641"/>
                      <a:gd name="T98" fmla="*/ 30 w 114"/>
                      <a:gd name="T99" fmla="*/ 47 h 641"/>
                      <a:gd name="T100" fmla="*/ 22 w 114"/>
                      <a:gd name="T101" fmla="*/ 19 h 641"/>
                      <a:gd name="T102" fmla="*/ 10 w 114"/>
                      <a:gd name="T103" fmla="*/ 8 h 641"/>
                      <a:gd name="T104" fmla="*/ 0 w 114"/>
                      <a:gd name="T105" fmla="*/ 556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86" name="Полилиния 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>
                    <a:gd name="T0" fmla="*/ 5 w 31"/>
                    <a:gd name="T1" fmla="*/ 0 h 490"/>
                    <a:gd name="T2" fmla="*/ 11 w 31"/>
                    <a:gd name="T3" fmla="*/ 37 h 490"/>
                    <a:gd name="T4" fmla="*/ 18 w 31"/>
                    <a:gd name="T5" fmla="*/ 96 h 490"/>
                    <a:gd name="T6" fmla="*/ 24 w 31"/>
                    <a:gd name="T7" fmla="*/ 178 h 490"/>
                    <a:gd name="T8" fmla="*/ 30 w 31"/>
                    <a:gd name="T9" fmla="*/ 282 h 490"/>
                    <a:gd name="T10" fmla="*/ 30 w 31"/>
                    <a:gd name="T11" fmla="*/ 393 h 490"/>
                    <a:gd name="T12" fmla="*/ 27 w 31"/>
                    <a:gd name="T13" fmla="*/ 489 h 490"/>
                    <a:gd name="T14" fmla="*/ 24 w 31"/>
                    <a:gd name="T15" fmla="*/ 489 h 490"/>
                    <a:gd name="T16" fmla="*/ 27 w 31"/>
                    <a:gd name="T17" fmla="*/ 393 h 490"/>
                    <a:gd name="T18" fmla="*/ 27 w 31"/>
                    <a:gd name="T19" fmla="*/ 311 h 490"/>
                    <a:gd name="T20" fmla="*/ 21 w 31"/>
                    <a:gd name="T21" fmla="*/ 222 h 490"/>
                    <a:gd name="T22" fmla="*/ 11 w 31"/>
                    <a:gd name="T23" fmla="*/ 133 h 490"/>
                    <a:gd name="T24" fmla="*/ 0 w 31"/>
                    <a:gd name="T25" fmla="*/ 22 h 490"/>
                    <a:gd name="T26" fmla="*/ 5 w 31"/>
                    <a:gd name="T27" fmla="*/ 0 h 4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87" name="Полилиния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>
                    <a:gd name="T0" fmla="*/ 25 w 90"/>
                    <a:gd name="T1" fmla="*/ 438 h 439"/>
                    <a:gd name="T2" fmla="*/ 19 w 90"/>
                    <a:gd name="T3" fmla="*/ 362 h 439"/>
                    <a:gd name="T4" fmla="*/ 16 w 90"/>
                    <a:gd name="T5" fmla="*/ 330 h 439"/>
                    <a:gd name="T6" fmla="*/ 10 w 90"/>
                    <a:gd name="T7" fmla="*/ 291 h 439"/>
                    <a:gd name="T8" fmla="*/ 3 w 90"/>
                    <a:gd name="T9" fmla="*/ 253 h 439"/>
                    <a:gd name="T10" fmla="*/ 1 w 90"/>
                    <a:gd name="T11" fmla="*/ 231 h 439"/>
                    <a:gd name="T12" fmla="*/ 0 w 90"/>
                    <a:gd name="T13" fmla="*/ 209 h 439"/>
                    <a:gd name="T14" fmla="*/ 1 w 90"/>
                    <a:gd name="T15" fmla="*/ 176 h 439"/>
                    <a:gd name="T16" fmla="*/ 2 w 90"/>
                    <a:gd name="T17" fmla="*/ 143 h 439"/>
                    <a:gd name="T18" fmla="*/ 13 w 90"/>
                    <a:gd name="T19" fmla="*/ 59 h 439"/>
                    <a:gd name="T20" fmla="*/ 16 w 90"/>
                    <a:gd name="T21" fmla="*/ 40 h 439"/>
                    <a:gd name="T22" fmla="*/ 25 w 90"/>
                    <a:gd name="T23" fmla="*/ 19 h 439"/>
                    <a:gd name="T24" fmla="*/ 32 w 90"/>
                    <a:gd name="T25" fmla="*/ 5 h 439"/>
                    <a:gd name="T26" fmla="*/ 41 w 90"/>
                    <a:gd name="T27" fmla="*/ 0 h 439"/>
                    <a:gd name="T28" fmla="*/ 48 w 90"/>
                    <a:gd name="T29" fmla="*/ 5 h 439"/>
                    <a:gd name="T30" fmla="*/ 58 w 90"/>
                    <a:gd name="T31" fmla="*/ 19 h 439"/>
                    <a:gd name="T32" fmla="*/ 67 w 90"/>
                    <a:gd name="T33" fmla="*/ 44 h 439"/>
                    <a:gd name="T34" fmla="*/ 69 w 90"/>
                    <a:gd name="T35" fmla="*/ 62 h 439"/>
                    <a:gd name="T36" fmla="*/ 75 w 90"/>
                    <a:gd name="T37" fmla="*/ 89 h 439"/>
                    <a:gd name="T38" fmla="*/ 80 w 90"/>
                    <a:gd name="T39" fmla="*/ 112 h 439"/>
                    <a:gd name="T40" fmla="*/ 87 w 90"/>
                    <a:gd name="T41" fmla="*/ 227 h 439"/>
                    <a:gd name="T42" fmla="*/ 89 w 90"/>
                    <a:gd name="T43" fmla="*/ 249 h 439"/>
                    <a:gd name="T44" fmla="*/ 87 w 90"/>
                    <a:gd name="T45" fmla="*/ 285 h 439"/>
                    <a:gd name="T46" fmla="*/ 82 w 90"/>
                    <a:gd name="T47" fmla="*/ 393 h 439"/>
                    <a:gd name="T48" fmla="*/ 82 w 90"/>
                    <a:gd name="T49" fmla="*/ 288 h 439"/>
                    <a:gd name="T50" fmla="*/ 80 w 90"/>
                    <a:gd name="T51" fmla="*/ 242 h 439"/>
                    <a:gd name="T52" fmla="*/ 78 w 90"/>
                    <a:gd name="T53" fmla="*/ 213 h 439"/>
                    <a:gd name="T54" fmla="*/ 75 w 90"/>
                    <a:gd name="T55" fmla="*/ 176 h 439"/>
                    <a:gd name="T56" fmla="*/ 70 w 90"/>
                    <a:gd name="T57" fmla="*/ 138 h 439"/>
                    <a:gd name="T58" fmla="*/ 65 w 90"/>
                    <a:gd name="T59" fmla="*/ 100 h 439"/>
                    <a:gd name="T60" fmla="*/ 59 w 90"/>
                    <a:gd name="T61" fmla="*/ 66 h 439"/>
                    <a:gd name="T62" fmla="*/ 53 w 90"/>
                    <a:gd name="T63" fmla="*/ 35 h 439"/>
                    <a:gd name="T64" fmla="*/ 48 w 90"/>
                    <a:gd name="T65" fmla="*/ 19 h 439"/>
                    <a:gd name="T66" fmla="*/ 42 w 90"/>
                    <a:gd name="T67" fmla="*/ 11 h 439"/>
                    <a:gd name="T68" fmla="*/ 36 w 90"/>
                    <a:gd name="T69" fmla="*/ 19 h 439"/>
                    <a:gd name="T70" fmla="*/ 30 w 90"/>
                    <a:gd name="T71" fmla="*/ 34 h 439"/>
                    <a:gd name="T72" fmla="*/ 28 w 90"/>
                    <a:gd name="T73" fmla="*/ 62 h 439"/>
                    <a:gd name="T74" fmla="*/ 28 w 90"/>
                    <a:gd name="T75" fmla="*/ 84 h 439"/>
                    <a:gd name="T76" fmla="*/ 26 w 90"/>
                    <a:gd name="T77" fmla="*/ 125 h 439"/>
                    <a:gd name="T78" fmla="*/ 24 w 90"/>
                    <a:gd name="T79" fmla="*/ 149 h 439"/>
                    <a:gd name="T80" fmla="*/ 18 w 90"/>
                    <a:gd name="T81" fmla="*/ 188 h 439"/>
                    <a:gd name="T82" fmla="*/ 16 w 90"/>
                    <a:gd name="T83" fmla="*/ 209 h 439"/>
                    <a:gd name="T84" fmla="*/ 15 w 90"/>
                    <a:gd name="T85" fmla="*/ 228 h 439"/>
                    <a:gd name="T86" fmla="*/ 15 w 90"/>
                    <a:gd name="T87" fmla="*/ 258 h 439"/>
                    <a:gd name="T88" fmla="*/ 26 w 90"/>
                    <a:gd name="T89" fmla="*/ 356 h 439"/>
                    <a:gd name="T90" fmla="*/ 25 w 90"/>
                    <a:gd name="T91" fmla="*/ 438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63" name="Полилиния 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>
                  <a:gd name="T0" fmla="*/ 37 w 48"/>
                  <a:gd name="T1" fmla="*/ 0 h 125"/>
                  <a:gd name="T2" fmla="*/ 34 w 48"/>
                  <a:gd name="T3" fmla="*/ 2 h 125"/>
                  <a:gd name="T4" fmla="*/ 18 w 48"/>
                  <a:gd name="T5" fmla="*/ 24 h 125"/>
                  <a:gd name="T6" fmla="*/ 9 w 48"/>
                  <a:gd name="T7" fmla="*/ 45 h 125"/>
                  <a:gd name="T8" fmla="*/ 0 w 48"/>
                  <a:gd name="T9" fmla="*/ 71 h 125"/>
                  <a:gd name="T10" fmla="*/ 0 w 48"/>
                  <a:gd name="T11" fmla="*/ 99 h 125"/>
                  <a:gd name="T12" fmla="*/ 4 w 48"/>
                  <a:gd name="T13" fmla="*/ 124 h 125"/>
                  <a:gd name="T14" fmla="*/ 9 w 48"/>
                  <a:gd name="T15" fmla="*/ 124 h 125"/>
                  <a:gd name="T16" fmla="*/ 4 w 48"/>
                  <a:gd name="T17" fmla="*/ 99 h 125"/>
                  <a:gd name="T18" fmla="*/ 4 w 48"/>
                  <a:gd name="T19" fmla="*/ 78 h 125"/>
                  <a:gd name="T20" fmla="*/ 14 w 48"/>
                  <a:gd name="T21" fmla="*/ 56 h 125"/>
                  <a:gd name="T22" fmla="*/ 28 w 48"/>
                  <a:gd name="T23" fmla="*/ 33 h 125"/>
                  <a:gd name="T24" fmla="*/ 47 w 48"/>
                  <a:gd name="T25" fmla="*/ 5 h 125"/>
                  <a:gd name="T26" fmla="*/ 37 w 48"/>
                  <a:gd name="T27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4" name="Полилиния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>
                  <a:gd name="T0" fmla="*/ 12 w 62"/>
                  <a:gd name="T1" fmla="*/ 0 h 121"/>
                  <a:gd name="T2" fmla="*/ 24 w 62"/>
                  <a:gd name="T3" fmla="*/ 8 h 121"/>
                  <a:gd name="T4" fmla="*/ 36 w 62"/>
                  <a:gd name="T5" fmla="*/ 23 h 121"/>
                  <a:gd name="T6" fmla="*/ 48 w 62"/>
                  <a:gd name="T7" fmla="*/ 43 h 121"/>
                  <a:gd name="T8" fmla="*/ 61 w 62"/>
                  <a:gd name="T9" fmla="*/ 69 h 121"/>
                  <a:gd name="T10" fmla="*/ 61 w 62"/>
                  <a:gd name="T11" fmla="*/ 96 h 121"/>
                  <a:gd name="T12" fmla="*/ 55 w 62"/>
                  <a:gd name="T13" fmla="*/ 120 h 121"/>
                  <a:gd name="T14" fmla="*/ 48 w 62"/>
                  <a:gd name="T15" fmla="*/ 120 h 121"/>
                  <a:gd name="T16" fmla="*/ 55 w 62"/>
                  <a:gd name="T17" fmla="*/ 96 h 121"/>
                  <a:gd name="T18" fmla="*/ 55 w 62"/>
                  <a:gd name="T19" fmla="*/ 76 h 121"/>
                  <a:gd name="T20" fmla="*/ 43 w 62"/>
                  <a:gd name="T21" fmla="*/ 54 h 121"/>
                  <a:gd name="T22" fmla="*/ 24 w 62"/>
                  <a:gd name="T23" fmla="*/ 32 h 121"/>
                  <a:gd name="T24" fmla="*/ 0 w 62"/>
                  <a:gd name="T25" fmla="*/ 5 h 121"/>
                  <a:gd name="T26" fmla="*/ 12 w 62"/>
                  <a:gd name="T27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5" name="Полилиния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>
                  <a:gd name="T0" fmla="*/ 100 w 104"/>
                  <a:gd name="T1" fmla="*/ 19 h 121"/>
                  <a:gd name="T2" fmla="*/ 79 w 104"/>
                  <a:gd name="T3" fmla="*/ 0 h 121"/>
                  <a:gd name="T4" fmla="*/ 65 w 104"/>
                  <a:gd name="T5" fmla="*/ 0 h 121"/>
                  <a:gd name="T6" fmla="*/ 53 w 104"/>
                  <a:gd name="T7" fmla="*/ 1 h 121"/>
                  <a:gd name="T8" fmla="*/ 44 w 104"/>
                  <a:gd name="T9" fmla="*/ 6 h 121"/>
                  <a:gd name="T10" fmla="*/ 20 w 104"/>
                  <a:gd name="T11" fmla="*/ 21 h 121"/>
                  <a:gd name="T12" fmla="*/ 12 w 104"/>
                  <a:gd name="T13" fmla="*/ 28 h 121"/>
                  <a:gd name="T14" fmla="*/ 7 w 104"/>
                  <a:gd name="T15" fmla="*/ 35 h 121"/>
                  <a:gd name="T16" fmla="*/ 1 w 104"/>
                  <a:gd name="T17" fmla="*/ 56 h 121"/>
                  <a:gd name="T18" fmla="*/ 0 w 104"/>
                  <a:gd name="T19" fmla="*/ 62 h 121"/>
                  <a:gd name="T20" fmla="*/ 1 w 104"/>
                  <a:gd name="T21" fmla="*/ 70 h 121"/>
                  <a:gd name="T22" fmla="*/ 5 w 104"/>
                  <a:gd name="T23" fmla="*/ 79 h 121"/>
                  <a:gd name="T24" fmla="*/ 15 w 104"/>
                  <a:gd name="T25" fmla="*/ 91 h 121"/>
                  <a:gd name="T26" fmla="*/ 23 w 104"/>
                  <a:gd name="T27" fmla="*/ 100 h 121"/>
                  <a:gd name="T28" fmla="*/ 34 w 104"/>
                  <a:gd name="T29" fmla="*/ 109 h 121"/>
                  <a:gd name="T30" fmla="*/ 58 w 104"/>
                  <a:gd name="T31" fmla="*/ 120 h 121"/>
                  <a:gd name="T32" fmla="*/ 45 w 104"/>
                  <a:gd name="T33" fmla="*/ 106 h 121"/>
                  <a:gd name="T34" fmla="*/ 36 w 104"/>
                  <a:gd name="T35" fmla="*/ 93 h 121"/>
                  <a:gd name="T36" fmla="*/ 31 w 104"/>
                  <a:gd name="T37" fmla="*/ 81 h 121"/>
                  <a:gd name="T38" fmla="*/ 32 w 104"/>
                  <a:gd name="T39" fmla="*/ 70 h 121"/>
                  <a:gd name="T40" fmla="*/ 34 w 104"/>
                  <a:gd name="T41" fmla="*/ 62 h 121"/>
                  <a:gd name="T42" fmla="*/ 31 w 104"/>
                  <a:gd name="T43" fmla="*/ 52 h 121"/>
                  <a:gd name="T44" fmla="*/ 28 w 104"/>
                  <a:gd name="T45" fmla="*/ 44 h 121"/>
                  <a:gd name="T46" fmla="*/ 37 w 104"/>
                  <a:gd name="T47" fmla="*/ 28 h 121"/>
                  <a:gd name="T48" fmla="*/ 39 w 104"/>
                  <a:gd name="T49" fmla="*/ 20 h 121"/>
                  <a:gd name="T50" fmla="*/ 48 w 104"/>
                  <a:gd name="T51" fmla="*/ 13 h 121"/>
                  <a:gd name="T52" fmla="*/ 65 w 104"/>
                  <a:gd name="T53" fmla="*/ 5 h 121"/>
                  <a:gd name="T54" fmla="*/ 73 w 104"/>
                  <a:gd name="T55" fmla="*/ 11 h 121"/>
                  <a:gd name="T56" fmla="*/ 103 w 104"/>
                  <a:gd name="T57" fmla="*/ 22 h 121"/>
                  <a:gd name="T58" fmla="*/ 100 w 104"/>
                  <a:gd name="T59" fmla="*/ 19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6" name="Полилиния 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>
                  <a:gd name="T0" fmla="*/ 89 w 196"/>
                  <a:gd name="T1" fmla="*/ 4 h 161"/>
                  <a:gd name="T2" fmla="*/ 13 w 196"/>
                  <a:gd name="T3" fmla="*/ 7 h 161"/>
                  <a:gd name="T4" fmla="*/ 83 w 196"/>
                  <a:gd name="T5" fmla="*/ 7 h 161"/>
                  <a:gd name="T6" fmla="*/ 72 w 196"/>
                  <a:gd name="T7" fmla="*/ 13 h 161"/>
                  <a:gd name="T8" fmla="*/ 72 w 196"/>
                  <a:gd name="T9" fmla="*/ 16 h 161"/>
                  <a:gd name="T10" fmla="*/ 38 w 196"/>
                  <a:gd name="T11" fmla="*/ 24 h 161"/>
                  <a:gd name="T12" fmla="*/ 63 w 196"/>
                  <a:gd name="T13" fmla="*/ 21 h 161"/>
                  <a:gd name="T14" fmla="*/ 63 w 196"/>
                  <a:gd name="T15" fmla="*/ 25 h 161"/>
                  <a:gd name="T16" fmla="*/ 70 w 196"/>
                  <a:gd name="T17" fmla="*/ 27 h 161"/>
                  <a:gd name="T18" fmla="*/ 8 w 196"/>
                  <a:gd name="T19" fmla="*/ 43 h 161"/>
                  <a:gd name="T20" fmla="*/ 66 w 196"/>
                  <a:gd name="T21" fmla="*/ 35 h 161"/>
                  <a:gd name="T22" fmla="*/ 52 w 196"/>
                  <a:gd name="T23" fmla="*/ 46 h 161"/>
                  <a:gd name="T24" fmla="*/ 8 w 196"/>
                  <a:gd name="T25" fmla="*/ 53 h 161"/>
                  <a:gd name="T26" fmla="*/ 55 w 196"/>
                  <a:gd name="T27" fmla="*/ 47 h 161"/>
                  <a:gd name="T28" fmla="*/ 18 w 196"/>
                  <a:gd name="T29" fmla="*/ 60 h 161"/>
                  <a:gd name="T30" fmla="*/ 40 w 196"/>
                  <a:gd name="T31" fmla="*/ 54 h 161"/>
                  <a:gd name="T32" fmla="*/ 55 w 196"/>
                  <a:gd name="T33" fmla="*/ 53 h 161"/>
                  <a:gd name="T34" fmla="*/ 55 w 196"/>
                  <a:gd name="T35" fmla="*/ 57 h 161"/>
                  <a:gd name="T36" fmla="*/ 46 w 196"/>
                  <a:gd name="T37" fmla="*/ 65 h 161"/>
                  <a:gd name="T38" fmla="*/ 5 w 196"/>
                  <a:gd name="T39" fmla="*/ 75 h 161"/>
                  <a:gd name="T40" fmla="*/ 52 w 196"/>
                  <a:gd name="T41" fmla="*/ 67 h 161"/>
                  <a:gd name="T42" fmla="*/ 44 w 196"/>
                  <a:gd name="T43" fmla="*/ 78 h 161"/>
                  <a:gd name="T44" fmla="*/ 33 w 196"/>
                  <a:gd name="T45" fmla="*/ 85 h 161"/>
                  <a:gd name="T46" fmla="*/ 38 w 196"/>
                  <a:gd name="T47" fmla="*/ 85 h 161"/>
                  <a:gd name="T48" fmla="*/ 38 w 196"/>
                  <a:gd name="T49" fmla="*/ 89 h 161"/>
                  <a:gd name="T50" fmla="*/ 8 w 196"/>
                  <a:gd name="T51" fmla="*/ 99 h 161"/>
                  <a:gd name="T52" fmla="*/ 33 w 196"/>
                  <a:gd name="T53" fmla="*/ 98 h 161"/>
                  <a:gd name="T54" fmla="*/ 33 w 196"/>
                  <a:gd name="T55" fmla="*/ 99 h 161"/>
                  <a:gd name="T56" fmla="*/ 35 w 196"/>
                  <a:gd name="T57" fmla="*/ 103 h 161"/>
                  <a:gd name="T58" fmla="*/ 29 w 196"/>
                  <a:gd name="T59" fmla="*/ 112 h 161"/>
                  <a:gd name="T60" fmla="*/ 35 w 196"/>
                  <a:gd name="T61" fmla="*/ 116 h 161"/>
                  <a:gd name="T62" fmla="*/ 38 w 196"/>
                  <a:gd name="T63" fmla="*/ 135 h 161"/>
                  <a:gd name="T64" fmla="*/ 44 w 196"/>
                  <a:gd name="T65" fmla="*/ 112 h 161"/>
                  <a:gd name="T66" fmla="*/ 91 w 196"/>
                  <a:gd name="T67" fmla="*/ 160 h 161"/>
                  <a:gd name="T68" fmla="*/ 63 w 196"/>
                  <a:gd name="T69" fmla="*/ 103 h 161"/>
                  <a:gd name="T70" fmla="*/ 63 w 196"/>
                  <a:gd name="T71" fmla="*/ 103 h 161"/>
                  <a:gd name="T72" fmla="*/ 66 w 196"/>
                  <a:gd name="T73" fmla="*/ 98 h 161"/>
                  <a:gd name="T74" fmla="*/ 105 w 196"/>
                  <a:gd name="T75" fmla="*/ 126 h 161"/>
                  <a:gd name="T76" fmla="*/ 80 w 196"/>
                  <a:gd name="T77" fmla="*/ 111 h 161"/>
                  <a:gd name="T78" fmla="*/ 72 w 196"/>
                  <a:gd name="T79" fmla="*/ 85 h 161"/>
                  <a:gd name="T80" fmla="*/ 74 w 196"/>
                  <a:gd name="T81" fmla="*/ 78 h 161"/>
                  <a:gd name="T82" fmla="*/ 89 w 196"/>
                  <a:gd name="T83" fmla="*/ 95 h 161"/>
                  <a:gd name="T84" fmla="*/ 80 w 196"/>
                  <a:gd name="T85" fmla="*/ 70 h 161"/>
                  <a:gd name="T86" fmla="*/ 94 w 196"/>
                  <a:gd name="T87" fmla="*/ 65 h 161"/>
                  <a:gd name="T88" fmla="*/ 105 w 196"/>
                  <a:gd name="T89" fmla="*/ 83 h 161"/>
                  <a:gd name="T90" fmla="*/ 91 w 196"/>
                  <a:gd name="T91" fmla="*/ 53 h 161"/>
                  <a:gd name="T92" fmla="*/ 94 w 196"/>
                  <a:gd name="T93" fmla="*/ 50 h 161"/>
                  <a:gd name="T94" fmla="*/ 97 w 196"/>
                  <a:gd name="T95" fmla="*/ 36 h 161"/>
                  <a:gd name="T96" fmla="*/ 111 w 196"/>
                  <a:gd name="T97" fmla="*/ 37 h 161"/>
                  <a:gd name="T98" fmla="*/ 161 w 196"/>
                  <a:gd name="T99" fmla="*/ 74 h 161"/>
                  <a:gd name="T100" fmla="*/ 124 w 196"/>
                  <a:gd name="T101" fmla="*/ 53 h 161"/>
                  <a:gd name="T102" fmla="*/ 105 w 196"/>
                  <a:gd name="T103" fmla="*/ 24 h 161"/>
                  <a:gd name="T104" fmla="*/ 111 w 196"/>
                  <a:gd name="T105" fmla="*/ 18 h 161"/>
                  <a:gd name="T106" fmla="*/ 135 w 196"/>
                  <a:gd name="T107" fmla="*/ 35 h 161"/>
                  <a:gd name="T108" fmla="*/ 130 w 196"/>
                  <a:gd name="T109" fmla="*/ 33 h 161"/>
                  <a:gd name="T110" fmla="*/ 119 w 196"/>
                  <a:gd name="T111" fmla="*/ 10 h 161"/>
                  <a:gd name="T112" fmla="*/ 150 w 196"/>
                  <a:gd name="T113" fmla="*/ 33 h 161"/>
                  <a:gd name="T114" fmla="*/ 130 w 196"/>
                  <a:gd name="T115" fmla="*/ 22 h 161"/>
                  <a:gd name="T116" fmla="*/ 114 w 196"/>
                  <a:gd name="T117" fmla="*/ 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7" name="Полилиния 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>
                  <a:gd name="T0" fmla="*/ 34 w 148"/>
                  <a:gd name="T1" fmla="*/ 159 h 160"/>
                  <a:gd name="T2" fmla="*/ 5 w 148"/>
                  <a:gd name="T3" fmla="*/ 91 h 160"/>
                  <a:gd name="T4" fmla="*/ 2 w 148"/>
                  <a:gd name="T5" fmla="*/ 88 h 160"/>
                  <a:gd name="T6" fmla="*/ 0 w 148"/>
                  <a:gd name="T7" fmla="*/ 82 h 160"/>
                  <a:gd name="T8" fmla="*/ 0 w 148"/>
                  <a:gd name="T9" fmla="*/ 76 h 160"/>
                  <a:gd name="T10" fmla="*/ 0 w 148"/>
                  <a:gd name="T11" fmla="*/ 71 h 160"/>
                  <a:gd name="T12" fmla="*/ 0 w 148"/>
                  <a:gd name="T13" fmla="*/ 64 h 160"/>
                  <a:gd name="T14" fmla="*/ 4 w 148"/>
                  <a:gd name="T15" fmla="*/ 54 h 160"/>
                  <a:gd name="T16" fmla="*/ 20 w 148"/>
                  <a:gd name="T17" fmla="*/ 17 h 160"/>
                  <a:gd name="T18" fmla="*/ 24 w 148"/>
                  <a:gd name="T19" fmla="*/ 14 h 160"/>
                  <a:gd name="T20" fmla="*/ 31 w 148"/>
                  <a:gd name="T21" fmla="*/ 8 h 160"/>
                  <a:gd name="T22" fmla="*/ 39 w 148"/>
                  <a:gd name="T23" fmla="*/ 3 h 160"/>
                  <a:gd name="T24" fmla="*/ 51 w 148"/>
                  <a:gd name="T25" fmla="*/ 0 h 160"/>
                  <a:gd name="T26" fmla="*/ 61 w 148"/>
                  <a:gd name="T27" fmla="*/ 0 h 160"/>
                  <a:gd name="T28" fmla="*/ 69 w 148"/>
                  <a:gd name="T29" fmla="*/ 2 h 160"/>
                  <a:gd name="T30" fmla="*/ 79 w 148"/>
                  <a:gd name="T31" fmla="*/ 5 h 160"/>
                  <a:gd name="T32" fmla="*/ 92 w 148"/>
                  <a:gd name="T33" fmla="*/ 11 h 160"/>
                  <a:gd name="T34" fmla="*/ 106 w 148"/>
                  <a:gd name="T35" fmla="*/ 19 h 160"/>
                  <a:gd name="T36" fmla="*/ 114 w 148"/>
                  <a:gd name="T37" fmla="*/ 24 h 160"/>
                  <a:gd name="T38" fmla="*/ 120 w 148"/>
                  <a:gd name="T39" fmla="*/ 31 h 160"/>
                  <a:gd name="T40" fmla="*/ 123 w 148"/>
                  <a:gd name="T41" fmla="*/ 35 h 160"/>
                  <a:gd name="T42" fmla="*/ 136 w 148"/>
                  <a:gd name="T43" fmla="*/ 55 h 160"/>
                  <a:gd name="T44" fmla="*/ 136 w 148"/>
                  <a:gd name="T45" fmla="*/ 57 h 160"/>
                  <a:gd name="T46" fmla="*/ 139 w 148"/>
                  <a:gd name="T47" fmla="*/ 65 h 160"/>
                  <a:gd name="T48" fmla="*/ 141 w 148"/>
                  <a:gd name="T49" fmla="*/ 71 h 160"/>
                  <a:gd name="T50" fmla="*/ 147 w 148"/>
                  <a:gd name="T51" fmla="*/ 101 h 160"/>
                  <a:gd name="T52" fmla="*/ 138 w 148"/>
                  <a:gd name="T53" fmla="*/ 83 h 160"/>
                  <a:gd name="T54" fmla="*/ 131 w 148"/>
                  <a:gd name="T55" fmla="*/ 70 h 160"/>
                  <a:gd name="T56" fmla="*/ 123 w 148"/>
                  <a:gd name="T57" fmla="*/ 57 h 160"/>
                  <a:gd name="T58" fmla="*/ 113 w 148"/>
                  <a:gd name="T59" fmla="*/ 43 h 160"/>
                  <a:gd name="T60" fmla="*/ 78 w 148"/>
                  <a:gd name="T61" fmla="*/ 12 h 160"/>
                  <a:gd name="T62" fmla="*/ 69 w 148"/>
                  <a:gd name="T63" fmla="*/ 8 h 160"/>
                  <a:gd name="T64" fmla="*/ 61 w 148"/>
                  <a:gd name="T65" fmla="*/ 6 h 160"/>
                  <a:gd name="T66" fmla="*/ 54 w 148"/>
                  <a:gd name="T67" fmla="*/ 6 h 160"/>
                  <a:gd name="T68" fmla="*/ 48 w 148"/>
                  <a:gd name="T69" fmla="*/ 10 h 160"/>
                  <a:gd name="T70" fmla="*/ 38 w 148"/>
                  <a:gd name="T71" fmla="*/ 21 h 160"/>
                  <a:gd name="T72" fmla="*/ 28 w 148"/>
                  <a:gd name="T73" fmla="*/ 57 h 160"/>
                  <a:gd name="T74" fmla="*/ 18 w 148"/>
                  <a:gd name="T75" fmla="*/ 82 h 160"/>
                  <a:gd name="T76" fmla="*/ 17 w 148"/>
                  <a:gd name="T77" fmla="*/ 88 h 160"/>
                  <a:gd name="T78" fmla="*/ 18 w 148"/>
                  <a:gd name="T79" fmla="*/ 94 h 160"/>
                  <a:gd name="T80" fmla="*/ 19 w 148"/>
                  <a:gd name="T81" fmla="*/ 100 h 160"/>
                  <a:gd name="T82" fmla="*/ 27 w 148"/>
                  <a:gd name="T83" fmla="*/ 112 h 160"/>
                  <a:gd name="T84" fmla="*/ 22 w 148"/>
                  <a:gd name="T85" fmla="*/ 101 h 160"/>
                  <a:gd name="T86" fmla="*/ 32 w 148"/>
                  <a:gd name="T87" fmla="*/ 125 h 160"/>
                  <a:gd name="T88" fmla="*/ 38 w 148"/>
                  <a:gd name="T89" fmla="*/ 137 h 160"/>
                  <a:gd name="T90" fmla="*/ 39 w 148"/>
                  <a:gd name="T91" fmla="*/ 147 h 160"/>
                  <a:gd name="T92" fmla="*/ 35 w 148"/>
                  <a:gd name="T93" fmla="*/ 156 h 160"/>
                  <a:gd name="T94" fmla="*/ 34 w 148"/>
                  <a:gd name="T95" fmla="*/ 15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8" name="Полилиния 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>
                  <a:gd name="T0" fmla="*/ 160 w 164"/>
                  <a:gd name="T1" fmla="*/ 23 h 152"/>
                  <a:gd name="T2" fmla="*/ 149 w 164"/>
                  <a:gd name="T3" fmla="*/ 13 h 152"/>
                  <a:gd name="T4" fmla="*/ 143 w 164"/>
                  <a:gd name="T5" fmla="*/ 9 h 152"/>
                  <a:gd name="T6" fmla="*/ 131 w 164"/>
                  <a:gd name="T7" fmla="*/ 6 h 152"/>
                  <a:gd name="T8" fmla="*/ 120 w 164"/>
                  <a:gd name="T9" fmla="*/ 3 h 152"/>
                  <a:gd name="T10" fmla="*/ 105 w 164"/>
                  <a:gd name="T11" fmla="*/ 0 h 152"/>
                  <a:gd name="T12" fmla="*/ 92 w 164"/>
                  <a:gd name="T13" fmla="*/ 0 h 152"/>
                  <a:gd name="T14" fmla="*/ 80 w 164"/>
                  <a:gd name="T15" fmla="*/ 1 h 152"/>
                  <a:gd name="T16" fmla="*/ 66 w 164"/>
                  <a:gd name="T17" fmla="*/ 2 h 152"/>
                  <a:gd name="T18" fmla="*/ 51 w 164"/>
                  <a:gd name="T19" fmla="*/ 5 h 152"/>
                  <a:gd name="T20" fmla="*/ 42 w 164"/>
                  <a:gd name="T21" fmla="*/ 10 h 152"/>
                  <a:gd name="T22" fmla="*/ 32 w 164"/>
                  <a:gd name="T23" fmla="*/ 19 h 152"/>
                  <a:gd name="T24" fmla="*/ 22 w 164"/>
                  <a:gd name="T25" fmla="*/ 25 h 152"/>
                  <a:gd name="T26" fmla="*/ 15 w 164"/>
                  <a:gd name="T27" fmla="*/ 32 h 152"/>
                  <a:gd name="T28" fmla="*/ 5 w 164"/>
                  <a:gd name="T29" fmla="*/ 41 h 152"/>
                  <a:gd name="T30" fmla="*/ 0 w 164"/>
                  <a:gd name="T31" fmla="*/ 58 h 152"/>
                  <a:gd name="T32" fmla="*/ 2 w 164"/>
                  <a:gd name="T33" fmla="*/ 72 h 152"/>
                  <a:gd name="T34" fmla="*/ 9 w 164"/>
                  <a:gd name="T35" fmla="*/ 92 h 152"/>
                  <a:gd name="T36" fmla="*/ 22 w 164"/>
                  <a:gd name="T37" fmla="*/ 109 h 152"/>
                  <a:gd name="T38" fmla="*/ 51 w 164"/>
                  <a:gd name="T39" fmla="*/ 151 h 152"/>
                  <a:gd name="T40" fmla="*/ 40 w 164"/>
                  <a:gd name="T41" fmla="*/ 107 h 152"/>
                  <a:gd name="T42" fmla="*/ 34 w 164"/>
                  <a:gd name="T43" fmla="*/ 91 h 152"/>
                  <a:gd name="T44" fmla="*/ 30 w 164"/>
                  <a:gd name="T45" fmla="*/ 78 h 152"/>
                  <a:gd name="T46" fmla="*/ 28 w 164"/>
                  <a:gd name="T47" fmla="*/ 63 h 152"/>
                  <a:gd name="T48" fmla="*/ 32 w 164"/>
                  <a:gd name="T49" fmla="*/ 48 h 152"/>
                  <a:gd name="T50" fmla="*/ 36 w 164"/>
                  <a:gd name="T51" fmla="*/ 35 h 152"/>
                  <a:gd name="T52" fmla="*/ 44 w 164"/>
                  <a:gd name="T53" fmla="*/ 20 h 152"/>
                  <a:gd name="T54" fmla="*/ 56 w 164"/>
                  <a:gd name="T55" fmla="*/ 13 h 152"/>
                  <a:gd name="T56" fmla="*/ 71 w 164"/>
                  <a:gd name="T57" fmla="*/ 10 h 152"/>
                  <a:gd name="T58" fmla="*/ 111 w 164"/>
                  <a:gd name="T59" fmla="*/ 9 h 152"/>
                  <a:gd name="T60" fmla="*/ 136 w 164"/>
                  <a:gd name="T61" fmla="*/ 14 h 152"/>
                  <a:gd name="T62" fmla="*/ 163 w 164"/>
                  <a:gd name="T63" fmla="*/ 25 h 152"/>
                  <a:gd name="T64" fmla="*/ 160 w 164"/>
                  <a:gd name="T65" fmla="*/ 23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9" name="Полилиния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>
                  <a:gd name="T0" fmla="*/ 49 w 170"/>
                  <a:gd name="T1" fmla="*/ 147 h 148"/>
                  <a:gd name="T2" fmla="*/ 37 w 170"/>
                  <a:gd name="T3" fmla="*/ 121 h 148"/>
                  <a:gd name="T4" fmla="*/ 32 w 170"/>
                  <a:gd name="T5" fmla="*/ 111 h 148"/>
                  <a:gd name="T6" fmla="*/ 20 w 170"/>
                  <a:gd name="T7" fmla="*/ 97 h 148"/>
                  <a:gd name="T8" fmla="*/ 8 w 170"/>
                  <a:gd name="T9" fmla="*/ 85 h 148"/>
                  <a:gd name="T10" fmla="*/ 1 w 170"/>
                  <a:gd name="T11" fmla="*/ 77 h 148"/>
                  <a:gd name="T12" fmla="*/ 0 w 170"/>
                  <a:gd name="T13" fmla="*/ 69 h 148"/>
                  <a:gd name="T14" fmla="*/ 2 w 170"/>
                  <a:gd name="T15" fmla="*/ 58 h 148"/>
                  <a:gd name="T16" fmla="*/ 5 w 170"/>
                  <a:gd name="T17" fmla="*/ 48 h 148"/>
                  <a:gd name="T18" fmla="*/ 24 w 170"/>
                  <a:gd name="T19" fmla="*/ 20 h 148"/>
                  <a:gd name="T20" fmla="*/ 32 w 170"/>
                  <a:gd name="T21" fmla="*/ 13 h 148"/>
                  <a:gd name="T22" fmla="*/ 48 w 170"/>
                  <a:gd name="T23" fmla="*/ 6 h 148"/>
                  <a:gd name="T24" fmla="*/ 61 w 170"/>
                  <a:gd name="T25" fmla="*/ 1 h 148"/>
                  <a:gd name="T26" fmla="*/ 78 w 170"/>
                  <a:gd name="T27" fmla="*/ 0 h 148"/>
                  <a:gd name="T28" fmla="*/ 92 w 170"/>
                  <a:gd name="T29" fmla="*/ 2 h 148"/>
                  <a:gd name="T30" fmla="*/ 109 w 170"/>
                  <a:gd name="T31" fmla="*/ 6 h 148"/>
                  <a:gd name="T32" fmla="*/ 126 w 170"/>
                  <a:gd name="T33" fmla="*/ 15 h 148"/>
                  <a:gd name="T34" fmla="*/ 132 w 170"/>
                  <a:gd name="T35" fmla="*/ 21 h 148"/>
                  <a:gd name="T36" fmla="*/ 143 w 170"/>
                  <a:gd name="T37" fmla="*/ 29 h 148"/>
                  <a:gd name="T38" fmla="*/ 152 w 170"/>
                  <a:gd name="T39" fmla="*/ 37 h 148"/>
                  <a:gd name="T40" fmla="*/ 167 w 170"/>
                  <a:gd name="T41" fmla="*/ 76 h 148"/>
                  <a:gd name="T42" fmla="*/ 169 w 170"/>
                  <a:gd name="T43" fmla="*/ 83 h 148"/>
                  <a:gd name="T44" fmla="*/ 166 w 170"/>
                  <a:gd name="T45" fmla="*/ 96 h 148"/>
                  <a:gd name="T46" fmla="*/ 156 w 170"/>
                  <a:gd name="T47" fmla="*/ 132 h 148"/>
                  <a:gd name="T48" fmla="*/ 157 w 170"/>
                  <a:gd name="T49" fmla="*/ 96 h 148"/>
                  <a:gd name="T50" fmla="*/ 152 w 170"/>
                  <a:gd name="T51" fmla="*/ 81 h 148"/>
                  <a:gd name="T52" fmla="*/ 148 w 170"/>
                  <a:gd name="T53" fmla="*/ 72 h 148"/>
                  <a:gd name="T54" fmla="*/ 142 w 170"/>
                  <a:gd name="T55" fmla="*/ 58 h 148"/>
                  <a:gd name="T56" fmla="*/ 134 w 170"/>
                  <a:gd name="T57" fmla="*/ 46 h 148"/>
                  <a:gd name="T58" fmla="*/ 124 w 170"/>
                  <a:gd name="T59" fmla="*/ 34 h 148"/>
                  <a:gd name="T60" fmla="*/ 112 w 170"/>
                  <a:gd name="T61" fmla="*/ 22 h 148"/>
                  <a:gd name="T62" fmla="*/ 102 w 170"/>
                  <a:gd name="T63" fmla="*/ 12 h 148"/>
                  <a:gd name="T64" fmla="*/ 92 w 170"/>
                  <a:gd name="T65" fmla="*/ 6 h 148"/>
                  <a:gd name="T66" fmla="*/ 80 w 170"/>
                  <a:gd name="T67" fmla="*/ 4 h 148"/>
                  <a:gd name="T68" fmla="*/ 68 w 170"/>
                  <a:gd name="T69" fmla="*/ 6 h 148"/>
                  <a:gd name="T70" fmla="*/ 59 w 170"/>
                  <a:gd name="T71" fmla="*/ 11 h 148"/>
                  <a:gd name="T72" fmla="*/ 54 w 170"/>
                  <a:gd name="T73" fmla="*/ 21 h 148"/>
                  <a:gd name="T74" fmla="*/ 54 w 170"/>
                  <a:gd name="T75" fmla="*/ 28 h 148"/>
                  <a:gd name="T76" fmla="*/ 50 w 170"/>
                  <a:gd name="T77" fmla="*/ 42 h 148"/>
                  <a:gd name="T78" fmla="*/ 45 w 170"/>
                  <a:gd name="T79" fmla="*/ 50 h 148"/>
                  <a:gd name="T80" fmla="*/ 34 w 170"/>
                  <a:gd name="T81" fmla="*/ 63 h 148"/>
                  <a:gd name="T82" fmla="*/ 32 w 170"/>
                  <a:gd name="T83" fmla="*/ 69 h 148"/>
                  <a:gd name="T84" fmla="*/ 30 w 170"/>
                  <a:gd name="T85" fmla="*/ 77 h 148"/>
                  <a:gd name="T86" fmla="*/ 30 w 170"/>
                  <a:gd name="T87" fmla="*/ 86 h 148"/>
                  <a:gd name="T88" fmla="*/ 50 w 170"/>
                  <a:gd name="T89" fmla="*/ 119 h 148"/>
                  <a:gd name="T90" fmla="*/ 49 w 170"/>
                  <a:gd name="T91" fmla="*/ 14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0" name="Полилиния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>
                  <a:gd name="T0" fmla="*/ 210 w 225"/>
                  <a:gd name="T1" fmla="*/ 5 h 215"/>
                  <a:gd name="T2" fmla="*/ 209 w 225"/>
                  <a:gd name="T3" fmla="*/ 0 h 215"/>
                  <a:gd name="T4" fmla="*/ 193 w 225"/>
                  <a:gd name="T5" fmla="*/ 2 h 215"/>
                  <a:gd name="T6" fmla="*/ 184 w 225"/>
                  <a:gd name="T7" fmla="*/ 7 h 215"/>
                  <a:gd name="T8" fmla="*/ 5 w 225"/>
                  <a:gd name="T9" fmla="*/ 46 h 215"/>
                  <a:gd name="T10" fmla="*/ 164 w 225"/>
                  <a:gd name="T11" fmla="*/ 18 h 215"/>
                  <a:gd name="T12" fmla="*/ 166 w 225"/>
                  <a:gd name="T13" fmla="*/ 24 h 215"/>
                  <a:gd name="T14" fmla="*/ 89 w 225"/>
                  <a:gd name="T15" fmla="*/ 57 h 215"/>
                  <a:gd name="T16" fmla="*/ 185 w 225"/>
                  <a:gd name="T17" fmla="*/ 31 h 215"/>
                  <a:gd name="T18" fmla="*/ 172 w 225"/>
                  <a:gd name="T19" fmla="*/ 42 h 215"/>
                  <a:gd name="T20" fmla="*/ 142 w 225"/>
                  <a:gd name="T21" fmla="*/ 60 h 215"/>
                  <a:gd name="T22" fmla="*/ 49 w 225"/>
                  <a:gd name="T23" fmla="*/ 109 h 215"/>
                  <a:gd name="T24" fmla="*/ 52 w 225"/>
                  <a:gd name="T25" fmla="*/ 105 h 215"/>
                  <a:gd name="T26" fmla="*/ 113 w 225"/>
                  <a:gd name="T27" fmla="*/ 75 h 215"/>
                  <a:gd name="T28" fmla="*/ 161 w 225"/>
                  <a:gd name="T29" fmla="*/ 51 h 215"/>
                  <a:gd name="T30" fmla="*/ 184 w 225"/>
                  <a:gd name="T31" fmla="*/ 40 h 215"/>
                  <a:gd name="T32" fmla="*/ 188 w 225"/>
                  <a:gd name="T33" fmla="*/ 44 h 215"/>
                  <a:gd name="T34" fmla="*/ 161 w 225"/>
                  <a:gd name="T35" fmla="*/ 59 h 215"/>
                  <a:gd name="T36" fmla="*/ 124 w 225"/>
                  <a:gd name="T37" fmla="*/ 79 h 215"/>
                  <a:gd name="T38" fmla="*/ 172 w 225"/>
                  <a:gd name="T39" fmla="*/ 51 h 215"/>
                  <a:gd name="T40" fmla="*/ 188 w 225"/>
                  <a:gd name="T41" fmla="*/ 44 h 215"/>
                  <a:gd name="T42" fmla="*/ 190 w 225"/>
                  <a:gd name="T43" fmla="*/ 52 h 215"/>
                  <a:gd name="T44" fmla="*/ 172 w 225"/>
                  <a:gd name="T45" fmla="*/ 66 h 215"/>
                  <a:gd name="T46" fmla="*/ 124 w 225"/>
                  <a:gd name="T47" fmla="*/ 85 h 215"/>
                  <a:gd name="T48" fmla="*/ 82 w 225"/>
                  <a:gd name="T49" fmla="*/ 102 h 215"/>
                  <a:gd name="T50" fmla="*/ 131 w 225"/>
                  <a:gd name="T51" fmla="*/ 84 h 215"/>
                  <a:gd name="T52" fmla="*/ 180 w 225"/>
                  <a:gd name="T53" fmla="*/ 64 h 215"/>
                  <a:gd name="T54" fmla="*/ 178 w 225"/>
                  <a:gd name="T55" fmla="*/ 71 h 215"/>
                  <a:gd name="T56" fmla="*/ 180 w 225"/>
                  <a:gd name="T57" fmla="*/ 83 h 215"/>
                  <a:gd name="T58" fmla="*/ 172 w 225"/>
                  <a:gd name="T59" fmla="*/ 89 h 215"/>
                  <a:gd name="T60" fmla="*/ 132 w 225"/>
                  <a:gd name="T61" fmla="*/ 105 h 215"/>
                  <a:gd name="T62" fmla="*/ 56 w 225"/>
                  <a:gd name="T63" fmla="*/ 133 h 215"/>
                  <a:gd name="T64" fmla="*/ 67 w 225"/>
                  <a:gd name="T65" fmla="*/ 127 h 215"/>
                  <a:gd name="T66" fmla="*/ 161 w 225"/>
                  <a:gd name="T67" fmla="*/ 94 h 215"/>
                  <a:gd name="T68" fmla="*/ 191 w 225"/>
                  <a:gd name="T69" fmla="*/ 80 h 215"/>
                  <a:gd name="T70" fmla="*/ 115 w 225"/>
                  <a:gd name="T71" fmla="*/ 122 h 215"/>
                  <a:gd name="T72" fmla="*/ 190 w 225"/>
                  <a:gd name="T73" fmla="*/ 92 h 215"/>
                  <a:gd name="T74" fmla="*/ 188 w 225"/>
                  <a:gd name="T75" fmla="*/ 105 h 215"/>
                  <a:gd name="T76" fmla="*/ 150 w 225"/>
                  <a:gd name="T77" fmla="*/ 133 h 215"/>
                  <a:gd name="T78" fmla="*/ 86 w 225"/>
                  <a:gd name="T79" fmla="*/ 154 h 215"/>
                  <a:gd name="T80" fmla="*/ 26 w 225"/>
                  <a:gd name="T81" fmla="*/ 172 h 215"/>
                  <a:gd name="T82" fmla="*/ 117 w 225"/>
                  <a:gd name="T83" fmla="*/ 146 h 215"/>
                  <a:gd name="T84" fmla="*/ 153 w 225"/>
                  <a:gd name="T85" fmla="*/ 131 h 215"/>
                  <a:gd name="T86" fmla="*/ 188 w 225"/>
                  <a:gd name="T87" fmla="*/ 109 h 215"/>
                  <a:gd name="T88" fmla="*/ 184 w 225"/>
                  <a:gd name="T89" fmla="*/ 119 h 215"/>
                  <a:gd name="T90" fmla="*/ 182 w 225"/>
                  <a:gd name="T91" fmla="*/ 129 h 215"/>
                  <a:gd name="T92" fmla="*/ 184 w 225"/>
                  <a:gd name="T93" fmla="*/ 138 h 215"/>
                  <a:gd name="T94" fmla="*/ 150 w 225"/>
                  <a:gd name="T95" fmla="*/ 157 h 215"/>
                  <a:gd name="T96" fmla="*/ 88 w 225"/>
                  <a:gd name="T97" fmla="*/ 174 h 215"/>
                  <a:gd name="T98" fmla="*/ 92 w 225"/>
                  <a:gd name="T99" fmla="*/ 173 h 215"/>
                  <a:gd name="T100" fmla="*/ 169 w 225"/>
                  <a:gd name="T101" fmla="*/ 150 h 215"/>
                  <a:gd name="T102" fmla="*/ 165 w 225"/>
                  <a:gd name="T103" fmla="*/ 156 h 215"/>
                  <a:gd name="T104" fmla="*/ 169 w 225"/>
                  <a:gd name="T105" fmla="*/ 159 h 215"/>
                  <a:gd name="T106" fmla="*/ 172 w 225"/>
                  <a:gd name="T107" fmla="*/ 165 h 215"/>
                  <a:gd name="T108" fmla="*/ 135 w 225"/>
                  <a:gd name="T109" fmla="*/ 181 h 215"/>
                  <a:gd name="T110" fmla="*/ 93 w 225"/>
                  <a:gd name="T111" fmla="*/ 185 h 215"/>
                  <a:gd name="T112" fmla="*/ 169 w 225"/>
                  <a:gd name="T113" fmla="*/ 170 h 215"/>
                  <a:gd name="T114" fmla="*/ 165 w 225"/>
                  <a:gd name="T115" fmla="*/ 178 h 215"/>
                  <a:gd name="T116" fmla="*/ 170 w 225"/>
                  <a:gd name="T117" fmla="*/ 184 h 215"/>
                  <a:gd name="T118" fmla="*/ 82 w 225"/>
                  <a:gd name="T119" fmla="*/ 214 h 215"/>
                  <a:gd name="T120" fmla="*/ 166 w 225"/>
                  <a:gd name="T121" fmla="*/ 191 h 215"/>
                  <a:gd name="T122" fmla="*/ 183 w 225"/>
                  <a:gd name="T123" fmla="*/ 182 h 215"/>
                  <a:gd name="T124" fmla="*/ 194 w 225"/>
                  <a:gd name="T125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1" name="Полилиния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>
                  <a:gd name="T0" fmla="*/ 1 w 217"/>
                  <a:gd name="T1" fmla="*/ 178 h 217"/>
                  <a:gd name="T2" fmla="*/ 8 w 217"/>
                  <a:gd name="T3" fmla="*/ 171 h 217"/>
                  <a:gd name="T4" fmla="*/ 62 w 217"/>
                  <a:gd name="T5" fmla="*/ 216 h 217"/>
                  <a:gd name="T6" fmla="*/ 19 w 217"/>
                  <a:gd name="T7" fmla="*/ 172 h 217"/>
                  <a:gd name="T8" fmla="*/ 24 w 217"/>
                  <a:gd name="T9" fmla="*/ 167 h 217"/>
                  <a:gd name="T10" fmla="*/ 76 w 217"/>
                  <a:gd name="T11" fmla="*/ 199 h 217"/>
                  <a:gd name="T12" fmla="*/ 21 w 217"/>
                  <a:gd name="T13" fmla="*/ 165 h 217"/>
                  <a:gd name="T14" fmla="*/ 29 w 217"/>
                  <a:gd name="T15" fmla="*/ 158 h 217"/>
                  <a:gd name="T16" fmla="*/ 35 w 217"/>
                  <a:gd name="T17" fmla="*/ 150 h 217"/>
                  <a:gd name="T18" fmla="*/ 32 w 217"/>
                  <a:gd name="T19" fmla="*/ 144 h 217"/>
                  <a:gd name="T20" fmla="*/ 39 w 217"/>
                  <a:gd name="T21" fmla="*/ 142 h 217"/>
                  <a:gd name="T22" fmla="*/ 35 w 217"/>
                  <a:gd name="T23" fmla="*/ 141 h 217"/>
                  <a:gd name="T24" fmla="*/ 35 w 217"/>
                  <a:gd name="T25" fmla="*/ 133 h 217"/>
                  <a:gd name="T26" fmla="*/ 39 w 217"/>
                  <a:gd name="T27" fmla="*/ 128 h 217"/>
                  <a:gd name="T28" fmla="*/ 102 w 217"/>
                  <a:gd name="T29" fmla="*/ 166 h 217"/>
                  <a:gd name="T30" fmla="*/ 35 w 217"/>
                  <a:gd name="T31" fmla="*/ 126 h 217"/>
                  <a:gd name="T32" fmla="*/ 42 w 217"/>
                  <a:gd name="T33" fmla="*/ 126 h 217"/>
                  <a:gd name="T34" fmla="*/ 42 w 217"/>
                  <a:gd name="T35" fmla="*/ 114 h 217"/>
                  <a:gd name="T36" fmla="*/ 123 w 217"/>
                  <a:gd name="T37" fmla="*/ 141 h 217"/>
                  <a:gd name="T38" fmla="*/ 59 w 217"/>
                  <a:gd name="T39" fmla="*/ 123 h 217"/>
                  <a:gd name="T40" fmla="*/ 37 w 217"/>
                  <a:gd name="T41" fmla="*/ 107 h 217"/>
                  <a:gd name="T42" fmla="*/ 39 w 217"/>
                  <a:gd name="T43" fmla="*/ 101 h 217"/>
                  <a:gd name="T44" fmla="*/ 53 w 217"/>
                  <a:gd name="T45" fmla="*/ 106 h 217"/>
                  <a:gd name="T46" fmla="*/ 54 w 217"/>
                  <a:gd name="T47" fmla="*/ 100 h 217"/>
                  <a:gd name="T48" fmla="*/ 113 w 217"/>
                  <a:gd name="T49" fmla="*/ 112 h 217"/>
                  <a:gd name="T50" fmla="*/ 91 w 217"/>
                  <a:gd name="T51" fmla="*/ 105 h 217"/>
                  <a:gd name="T52" fmla="*/ 45 w 217"/>
                  <a:gd name="T53" fmla="*/ 90 h 217"/>
                  <a:gd name="T54" fmla="*/ 42 w 217"/>
                  <a:gd name="T55" fmla="*/ 81 h 217"/>
                  <a:gd name="T56" fmla="*/ 46 w 217"/>
                  <a:gd name="T57" fmla="*/ 75 h 217"/>
                  <a:gd name="T58" fmla="*/ 62 w 217"/>
                  <a:gd name="T59" fmla="*/ 79 h 217"/>
                  <a:gd name="T60" fmla="*/ 59 w 217"/>
                  <a:gd name="T61" fmla="*/ 69 h 217"/>
                  <a:gd name="T62" fmla="*/ 54 w 217"/>
                  <a:gd name="T63" fmla="*/ 62 h 217"/>
                  <a:gd name="T64" fmla="*/ 58 w 217"/>
                  <a:gd name="T65" fmla="*/ 58 h 217"/>
                  <a:gd name="T66" fmla="*/ 120 w 217"/>
                  <a:gd name="T67" fmla="*/ 76 h 217"/>
                  <a:gd name="T68" fmla="*/ 193 w 217"/>
                  <a:gd name="T69" fmla="*/ 90 h 217"/>
                  <a:gd name="T70" fmla="*/ 91 w 217"/>
                  <a:gd name="T71" fmla="*/ 68 h 217"/>
                  <a:gd name="T72" fmla="*/ 58 w 217"/>
                  <a:gd name="T73" fmla="*/ 58 h 217"/>
                  <a:gd name="T74" fmla="*/ 62 w 217"/>
                  <a:gd name="T75" fmla="*/ 53 h 217"/>
                  <a:gd name="T76" fmla="*/ 56 w 217"/>
                  <a:gd name="T77" fmla="*/ 41 h 217"/>
                  <a:gd name="T78" fmla="*/ 58 w 217"/>
                  <a:gd name="T79" fmla="*/ 32 h 217"/>
                  <a:gd name="T80" fmla="*/ 91 w 217"/>
                  <a:gd name="T81" fmla="*/ 43 h 217"/>
                  <a:gd name="T82" fmla="*/ 84 w 217"/>
                  <a:gd name="T83" fmla="*/ 40 h 217"/>
                  <a:gd name="T84" fmla="*/ 62 w 217"/>
                  <a:gd name="T85" fmla="*/ 32 h 217"/>
                  <a:gd name="T86" fmla="*/ 58 w 217"/>
                  <a:gd name="T87" fmla="*/ 29 h 217"/>
                  <a:gd name="T88" fmla="*/ 46 w 217"/>
                  <a:gd name="T89" fmla="*/ 23 h 217"/>
                  <a:gd name="T90" fmla="*/ 113 w 217"/>
                  <a:gd name="T91" fmla="*/ 33 h 217"/>
                  <a:gd name="T92" fmla="*/ 46 w 217"/>
                  <a:gd name="T93" fmla="*/ 16 h 217"/>
                  <a:gd name="T94" fmla="*/ 125 w 217"/>
                  <a:gd name="T95" fmla="*/ 16 h 217"/>
                  <a:gd name="T96" fmla="*/ 159 w 217"/>
                  <a:gd name="T97" fmla="*/ 13 h 217"/>
                  <a:gd name="T98" fmla="*/ 58 w 217"/>
                  <a:gd name="T99" fmla="*/ 16 h 217"/>
                  <a:gd name="T100" fmla="*/ 42 w 217"/>
                  <a:gd name="T101" fmla="*/ 6 h 217"/>
                  <a:gd name="T102" fmla="*/ 20 w 217"/>
                  <a:gd name="T103" fmla="*/ 2 h 217"/>
                  <a:gd name="T104" fmla="*/ 0 w 217"/>
                  <a:gd name="T105" fmla="*/ 188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2" name="Полилиния 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>
                  <a:gd name="T0" fmla="*/ 11 w 58"/>
                  <a:gd name="T1" fmla="*/ 0 h 164"/>
                  <a:gd name="T2" fmla="*/ 22 w 58"/>
                  <a:gd name="T3" fmla="*/ 12 h 164"/>
                  <a:gd name="T4" fmla="*/ 34 w 58"/>
                  <a:gd name="T5" fmla="*/ 32 h 164"/>
                  <a:gd name="T6" fmla="*/ 46 w 58"/>
                  <a:gd name="T7" fmla="*/ 59 h 164"/>
                  <a:gd name="T8" fmla="*/ 57 w 58"/>
                  <a:gd name="T9" fmla="*/ 94 h 164"/>
                  <a:gd name="T10" fmla="*/ 57 w 58"/>
                  <a:gd name="T11" fmla="*/ 130 h 164"/>
                  <a:gd name="T12" fmla="*/ 51 w 58"/>
                  <a:gd name="T13" fmla="*/ 163 h 164"/>
                  <a:gd name="T14" fmla="*/ 46 w 58"/>
                  <a:gd name="T15" fmla="*/ 163 h 164"/>
                  <a:gd name="T16" fmla="*/ 51 w 58"/>
                  <a:gd name="T17" fmla="*/ 130 h 164"/>
                  <a:gd name="T18" fmla="*/ 51 w 58"/>
                  <a:gd name="T19" fmla="*/ 103 h 164"/>
                  <a:gd name="T20" fmla="*/ 39 w 58"/>
                  <a:gd name="T21" fmla="*/ 73 h 164"/>
                  <a:gd name="T22" fmla="*/ 22 w 58"/>
                  <a:gd name="T23" fmla="*/ 44 h 164"/>
                  <a:gd name="T24" fmla="*/ 0 w 58"/>
                  <a:gd name="T25" fmla="*/ 7 h 164"/>
                  <a:gd name="T26" fmla="*/ 11 w 58"/>
                  <a:gd name="T2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3" name="Полилиния 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>
                  <a:gd name="T0" fmla="*/ 152 w 156"/>
                  <a:gd name="T1" fmla="*/ 47 h 308"/>
                  <a:gd name="T2" fmla="*/ 141 w 156"/>
                  <a:gd name="T3" fmla="*/ 27 h 308"/>
                  <a:gd name="T4" fmla="*/ 136 w 156"/>
                  <a:gd name="T5" fmla="*/ 19 h 308"/>
                  <a:gd name="T6" fmla="*/ 125 w 156"/>
                  <a:gd name="T7" fmla="*/ 13 h 308"/>
                  <a:gd name="T8" fmla="*/ 114 w 156"/>
                  <a:gd name="T9" fmla="*/ 7 h 308"/>
                  <a:gd name="T10" fmla="*/ 100 w 156"/>
                  <a:gd name="T11" fmla="*/ 1 h 308"/>
                  <a:gd name="T12" fmla="*/ 87 w 156"/>
                  <a:gd name="T13" fmla="*/ 0 h 308"/>
                  <a:gd name="T14" fmla="*/ 76 w 156"/>
                  <a:gd name="T15" fmla="*/ 2 h 308"/>
                  <a:gd name="T16" fmla="*/ 63 w 156"/>
                  <a:gd name="T17" fmla="*/ 5 h 308"/>
                  <a:gd name="T18" fmla="*/ 48 w 156"/>
                  <a:gd name="T19" fmla="*/ 11 h 308"/>
                  <a:gd name="T20" fmla="*/ 40 w 156"/>
                  <a:gd name="T21" fmla="*/ 23 h 308"/>
                  <a:gd name="T22" fmla="*/ 30 w 156"/>
                  <a:gd name="T23" fmla="*/ 39 h 308"/>
                  <a:gd name="T24" fmla="*/ 21 w 156"/>
                  <a:gd name="T25" fmla="*/ 51 h 308"/>
                  <a:gd name="T26" fmla="*/ 14 w 156"/>
                  <a:gd name="T27" fmla="*/ 65 h 308"/>
                  <a:gd name="T28" fmla="*/ 5 w 156"/>
                  <a:gd name="T29" fmla="*/ 82 h 308"/>
                  <a:gd name="T30" fmla="*/ 0 w 156"/>
                  <a:gd name="T31" fmla="*/ 119 h 308"/>
                  <a:gd name="T32" fmla="*/ 2 w 156"/>
                  <a:gd name="T33" fmla="*/ 147 h 308"/>
                  <a:gd name="T34" fmla="*/ 9 w 156"/>
                  <a:gd name="T35" fmla="*/ 188 h 308"/>
                  <a:gd name="T36" fmla="*/ 21 w 156"/>
                  <a:gd name="T37" fmla="*/ 223 h 308"/>
                  <a:gd name="T38" fmla="*/ 48 w 156"/>
                  <a:gd name="T39" fmla="*/ 307 h 308"/>
                  <a:gd name="T40" fmla="*/ 38 w 156"/>
                  <a:gd name="T41" fmla="*/ 217 h 308"/>
                  <a:gd name="T42" fmla="*/ 32 w 156"/>
                  <a:gd name="T43" fmla="*/ 186 h 308"/>
                  <a:gd name="T44" fmla="*/ 29 w 156"/>
                  <a:gd name="T45" fmla="*/ 159 h 308"/>
                  <a:gd name="T46" fmla="*/ 27 w 156"/>
                  <a:gd name="T47" fmla="*/ 130 h 308"/>
                  <a:gd name="T48" fmla="*/ 30 w 156"/>
                  <a:gd name="T49" fmla="*/ 97 h 308"/>
                  <a:gd name="T50" fmla="*/ 35 w 156"/>
                  <a:gd name="T51" fmla="*/ 73 h 308"/>
                  <a:gd name="T52" fmla="*/ 41 w 156"/>
                  <a:gd name="T53" fmla="*/ 42 h 308"/>
                  <a:gd name="T54" fmla="*/ 53 w 156"/>
                  <a:gd name="T55" fmla="*/ 27 h 308"/>
                  <a:gd name="T56" fmla="*/ 67 w 156"/>
                  <a:gd name="T57" fmla="*/ 21 h 308"/>
                  <a:gd name="T58" fmla="*/ 106 w 156"/>
                  <a:gd name="T59" fmla="*/ 19 h 308"/>
                  <a:gd name="T60" fmla="*/ 129 w 156"/>
                  <a:gd name="T61" fmla="*/ 29 h 308"/>
                  <a:gd name="T62" fmla="*/ 155 w 156"/>
                  <a:gd name="T63" fmla="*/ 51 h 308"/>
                  <a:gd name="T64" fmla="*/ 152 w 156"/>
                  <a:gd name="T65" fmla="*/ 47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4" name="Полилиния 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>
                  <a:gd name="T0" fmla="*/ 46 w 160"/>
                  <a:gd name="T1" fmla="*/ 301 h 302"/>
                  <a:gd name="T2" fmla="*/ 35 w 160"/>
                  <a:gd name="T3" fmla="*/ 249 h 302"/>
                  <a:gd name="T4" fmla="*/ 30 w 160"/>
                  <a:gd name="T5" fmla="*/ 227 h 302"/>
                  <a:gd name="T6" fmla="*/ 19 w 160"/>
                  <a:gd name="T7" fmla="*/ 199 h 302"/>
                  <a:gd name="T8" fmla="*/ 8 w 160"/>
                  <a:gd name="T9" fmla="*/ 174 h 302"/>
                  <a:gd name="T10" fmla="*/ 1 w 160"/>
                  <a:gd name="T11" fmla="*/ 158 h 302"/>
                  <a:gd name="T12" fmla="*/ 0 w 160"/>
                  <a:gd name="T13" fmla="*/ 143 h 302"/>
                  <a:gd name="T14" fmla="*/ 2 w 160"/>
                  <a:gd name="T15" fmla="*/ 120 h 302"/>
                  <a:gd name="T16" fmla="*/ 5 w 160"/>
                  <a:gd name="T17" fmla="*/ 98 h 302"/>
                  <a:gd name="T18" fmla="*/ 21 w 160"/>
                  <a:gd name="T19" fmla="*/ 41 h 302"/>
                  <a:gd name="T20" fmla="*/ 30 w 160"/>
                  <a:gd name="T21" fmla="*/ 27 h 302"/>
                  <a:gd name="T22" fmla="*/ 45 w 160"/>
                  <a:gd name="T23" fmla="*/ 12 h 302"/>
                  <a:gd name="T24" fmla="*/ 57 w 160"/>
                  <a:gd name="T25" fmla="*/ 3 h 302"/>
                  <a:gd name="T26" fmla="*/ 74 w 160"/>
                  <a:gd name="T27" fmla="*/ 0 h 302"/>
                  <a:gd name="T28" fmla="*/ 86 w 160"/>
                  <a:gd name="T29" fmla="*/ 6 h 302"/>
                  <a:gd name="T30" fmla="*/ 103 w 160"/>
                  <a:gd name="T31" fmla="*/ 12 h 302"/>
                  <a:gd name="T32" fmla="*/ 119 w 160"/>
                  <a:gd name="T33" fmla="*/ 30 h 302"/>
                  <a:gd name="T34" fmla="*/ 125 w 160"/>
                  <a:gd name="T35" fmla="*/ 43 h 302"/>
                  <a:gd name="T36" fmla="*/ 135 w 160"/>
                  <a:gd name="T37" fmla="*/ 61 h 302"/>
                  <a:gd name="T38" fmla="*/ 143 w 160"/>
                  <a:gd name="T39" fmla="*/ 76 h 302"/>
                  <a:gd name="T40" fmla="*/ 157 w 160"/>
                  <a:gd name="T41" fmla="*/ 155 h 302"/>
                  <a:gd name="T42" fmla="*/ 159 w 160"/>
                  <a:gd name="T43" fmla="*/ 170 h 302"/>
                  <a:gd name="T44" fmla="*/ 156 w 160"/>
                  <a:gd name="T45" fmla="*/ 197 h 302"/>
                  <a:gd name="T46" fmla="*/ 147 w 160"/>
                  <a:gd name="T47" fmla="*/ 270 h 302"/>
                  <a:gd name="T48" fmla="*/ 148 w 160"/>
                  <a:gd name="T49" fmla="*/ 198 h 302"/>
                  <a:gd name="T50" fmla="*/ 143 w 160"/>
                  <a:gd name="T51" fmla="*/ 166 h 302"/>
                  <a:gd name="T52" fmla="*/ 139 w 160"/>
                  <a:gd name="T53" fmla="*/ 147 h 302"/>
                  <a:gd name="T54" fmla="*/ 133 w 160"/>
                  <a:gd name="T55" fmla="*/ 120 h 302"/>
                  <a:gd name="T56" fmla="*/ 126 w 160"/>
                  <a:gd name="T57" fmla="*/ 94 h 302"/>
                  <a:gd name="T58" fmla="*/ 117 w 160"/>
                  <a:gd name="T59" fmla="*/ 69 h 302"/>
                  <a:gd name="T60" fmla="*/ 106 w 160"/>
                  <a:gd name="T61" fmla="*/ 46 h 302"/>
                  <a:gd name="T62" fmla="*/ 96 w 160"/>
                  <a:gd name="T63" fmla="*/ 24 h 302"/>
                  <a:gd name="T64" fmla="*/ 86 w 160"/>
                  <a:gd name="T65" fmla="*/ 12 h 302"/>
                  <a:gd name="T66" fmla="*/ 75 w 160"/>
                  <a:gd name="T67" fmla="*/ 8 h 302"/>
                  <a:gd name="T68" fmla="*/ 64 w 160"/>
                  <a:gd name="T69" fmla="*/ 12 h 302"/>
                  <a:gd name="T70" fmla="*/ 56 w 160"/>
                  <a:gd name="T71" fmla="*/ 24 h 302"/>
                  <a:gd name="T72" fmla="*/ 51 w 160"/>
                  <a:gd name="T73" fmla="*/ 43 h 302"/>
                  <a:gd name="T74" fmla="*/ 51 w 160"/>
                  <a:gd name="T75" fmla="*/ 57 h 302"/>
                  <a:gd name="T76" fmla="*/ 47 w 160"/>
                  <a:gd name="T77" fmla="*/ 85 h 302"/>
                  <a:gd name="T78" fmla="*/ 43 w 160"/>
                  <a:gd name="T79" fmla="*/ 102 h 302"/>
                  <a:gd name="T80" fmla="*/ 32 w 160"/>
                  <a:gd name="T81" fmla="*/ 129 h 302"/>
                  <a:gd name="T82" fmla="*/ 30 w 160"/>
                  <a:gd name="T83" fmla="*/ 143 h 302"/>
                  <a:gd name="T84" fmla="*/ 28 w 160"/>
                  <a:gd name="T85" fmla="*/ 157 h 302"/>
                  <a:gd name="T86" fmla="*/ 28 w 160"/>
                  <a:gd name="T87" fmla="*/ 177 h 302"/>
                  <a:gd name="T88" fmla="*/ 47 w 160"/>
                  <a:gd name="T89" fmla="*/ 244 h 302"/>
                  <a:gd name="T90" fmla="*/ 46 w 160"/>
                  <a:gd name="T91" fmla="*/ 30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75" name="Группа 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81" name="Полилиния 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>
                    <a:gd name="T0" fmla="*/ 198 w 212"/>
                    <a:gd name="T1" fmla="*/ 10 h 438"/>
                    <a:gd name="T2" fmla="*/ 197 w 212"/>
                    <a:gd name="T3" fmla="*/ 0 h 438"/>
                    <a:gd name="T4" fmla="*/ 182 w 212"/>
                    <a:gd name="T5" fmla="*/ 3 h 438"/>
                    <a:gd name="T6" fmla="*/ 173 w 212"/>
                    <a:gd name="T7" fmla="*/ 15 h 438"/>
                    <a:gd name="T8" fmla="*/ 5 w 212"/>
                    <a:gd name="T9" fmla="*/ 95 h 438"/>
                    <a:gd name="T10" fmla="*/ 155 w 212"/>
                    <a:gd name="T11" fmla="*/ 38 h 438"/>
                    <a:gd name="T12" fmla="*/ 157 w 212"/>
                    <a:gd name="T13" fmla="*/ 49 h 438"/>
                    <a:gd name="T14" fmla="*/ 84 w 212"/>
                    <a:gd name="T15" fmla="*/ 118 h 438"/>
                    <a:gd name="T16" fmla="*/ 174 w 212"/>
                    <a:gd name="T17" fmla="*/ 63 h 438"/>
                    <a:gd name="T18" fmla="*/ 162 w 212"/>
                    <a:gd name="T19" fmla="*/ 86 h 438"/>
                    <a:gd name="T20" fmla="*/ 134 w 212"/>
                    <a:gd name="T21" fmla="*/ 123 h 438"/>
                    <a:gd name="T22" fmla="*/ 46 w 212"/>
                    <a:gd name="T23" fmla="*/ 223 h 438"/>
                    <a:gd name="T24" fmla="*/ 49 w 212"/>
                    <a:gd name="T25" fmla="*/ 215 h 438"/>
                    <a:gd name="T26" fmla="*/ 106 w 212"/>
                    <a:gd name="T27" fmla="*/ 153 h 438"/>
                    <a:gd name="T28" fmla="*/ 152 w 212"/>
                    <a:gd name="T29" fmla="*/ 105 h 438"/>
                    <a:gd name="T30" fmla="*/ 173 w 212"/>
                    <a:gd name="T31" fmla="*/ 82 h 438"/>
                    <a:gd name="T32" fmla="*/ 177 w 212"/>
                    <a:gd name="T33" fmla="*/ 90 h 438"/>
                    <a:gd name="T34" fmla="*/ 152 w 212"/>
                    <a:gd name="T35" fmla="*/ 120 h 438"/>
                    <a:gd name="T36" fmla="*/ 117 w 212"/>
                    <a:gd name="T37" fmla="*/ 162 h 438"/>
                    <a:gd name="T38" fmla="*/ 162 w 212"/>
                    <a:gd name="T39" fmla="*/ 105 h 438"/>
                    <a:gd name="T40" fmla="*/ 177 w 212"/>
                    <a:gd name="T41" fmla="*/ 90 h 438"/>
                    <a:gd name="T42" fmla="*/ 178 w 212"/>
                    <a:gd name="T43" fmla="*/ 106 h 438"/>
                    <a:gd name="T44" fmla="*/ 162 w 212"/>
                    <a:gd name="T45" fmla="*/ 135 h 438"/>
                    <a:gd name="T46" fmla="*/ 117 w 212"/>
                    <a:gd name="T47" fmla="*/ 174 h 438"/>
                    <a:gd name="T48" fmla="*/ 77 w 212"/>
                    <a:gd name="T49" fmla="*/ 208 h 438"/>
                    <a:gd name="T50" fmla="*/ 123 w 212"/>
                    <a:gd name="T51" fmla="*/ 172 h 438"/>
                    <a:gd name="T52" fmla="*/ 169 w 212"/>
                    <a:gd name="T53" fmla="*/ 131 h 438"/>
                    <a:gd name="T54" fmla="*/ 168 w 212"/>
                    <a:gd name="T55" fmla="*/ 145 h 438"/>
                    <a:gd name="T56" fmla="*/ 169 w 212"/>
                    <a:gd name="T57" fmla="*/ 169 h 438"/>
                    <a:gd name="T58" fmla="*/ 162 w 212"/>
                    <a:gd name="T59" fmla="*/ 181 h 438"/>
                    <a:gd name="T60" fmla="*/ 124 w 212"/>
                    <a:gd name="T61" fmla="*/ 216 h 438"/>
                    <a:gd name="T62" fmla="*/ 52 w 212"/>
                    <a:gd name="T63" fmla="*/ 272 h 438"/>
                    <a:gd name="T64" fmla="*/ 63 w 212"/>
                    <a:gd name="T65" fmla="*/ 260 h 438"/>
                    <a:gd name="T66" fmla="*/ 152 w 212"/>
                    <a:gd name="T67" fmla="*/ 192 h 438"/>
                    <a:gd name="T68" fmla="*/ 180 w 212"/>
                    <a:gd name="T69" fmla="*/ 163 h 438"/>
                    <a:gd name="T70" fmla="*/ 109 w 212"/>
                    <a:gd name="T71" fmla="*/ 251 h 438"/>
                    <a:gd name="T72" fmla="*/ 179 w 212"/>
                    <a:gd name="T73" fmla="*/ 189 h 438"/>
                    <a:gd name="T74" fmla="*/ 177 w 212"/>
                    <a:gd name="T75" fmla="*/ 214 h 438"/>
                    <a:gd name="T76" fmla="*/ 142 w 212"/>
                    <a:gd name="T77" fmla="*/ 272 h 438"/>
                    <a:gd name="T78" fmla="*/ 81 w 212"/>
                    <a:gd name="T79" fmla="*/ 314 h 438"/>
                    <a:gd name="T80" fmla="*/ 24 w 212"/>
                    <a:gd name="T81" fmla="*/ 352 h 438"/>
                    <a:gd name="T82" fmla="*/ 109 w 212"/>
                    <a:gd name="T83" fmla="*/ 299 h 438"/>
                    <a:gd name="T84" fmla="*/ 145 w 212"/>
                    <a:gd name="T85" fmla="*/ 268 h 438"/>
                    <a:gd name="T86" fmla="*/ 177 w 212"/>
                    <a:gd name="T87" fmla="*/ 223 h 438"/>
                    <a:gd name="T88" fmla="*/ 173 w 212"/>
                    <a:gd name="T89" fmla="*/ 244 h 438"/>
                    <a:gd name="T90" fmla="*/ 171 w 212"/>
                    <a:gd name="T91" fmla="*/ 264 h 438"/>
                    <a:gd name="T92" fmla="*/ 173 w 212"/>
                    <a:gd name="T93" fmla="*/ 283 h 438"/>
                    <a:gd name="T94" fmla="*/ 142 w 212"/>
                    <a:gd name="T95" fmla="*/ 322 h 438"/>
                    <a:gd name="T96" fmla="*/ 83 w 212"/>
                    <a:gd name="T97" fmla="*/ 356 h 438"/>
                    <a:gd name="T98" fmla="*/ 87 w 212"/>
                    <a:gd name="T99" fmla="*/ 353 h 438"/>
                    <a:gd name="T100" fmla="*/ 159 w 212"/>
                    <a:gd name="T101" fmla="*/ 306 h 438"/>
                    <a:gd name="T102" fmla="*/ 156 w 212"/>
                    <a:gd name="T103" fmla="*/ 318 h 438"/>
                    <a:gd name="T104" fmla="*/ 159 w 212"/>
                    <a:gd name="T105" fmla="*/ 325 h 438"/>
                    <a:gd name="T106" fmla="*/ 162 w 212"/>
                    <a:gd name="T107" fmla="*/ 336 h 438"/>
                    <a:gd name="T108" fmla="*/ 127 w 212"/>
                    <a:gd name="T109" fmla="*/ 371 h 438"/>
                    <a:gd name="T110" fmla="*/ 87 w 212"/>
                    <a:gd name="T111" fmla="*/ 379 h 438"/>
                    <a:gd name="T112" fmla="*/ 159 w 212"/>
                    <a:gd name="T113" fmla="*/ 348 h 438"/>
                    <a:gd name="T114" fmla="*/ 156 w 212"/>
                    <a:gd name="T115" fmla="*/ 365 h 438"/>
                    <a:gd name="T116" fmla="*/ 160 w 212"/>
                    <a:gd name="T117" fmla="*/ 375 h 438"/>
                    <a:gd name="T118" fmla="*/ 77 w 212"/>
                    <a:gd name="T119" fmla="*/ 437 h 438"/>
                    <a:gd name="T120" fmla="*/ 156 w 212"/>
                    <a:gd name="T121" fmla="*/ 390 h 438"/>
                    <a:gd name="T122" fmla="*/ 172 w 212"/>
                    <a:gd name="T123" fmla="*/ 373 h 438"/>
                    <a:gd name="T124" fmla="*/ 183 w 212"/>
                    <a:gd name="T125" fmla="*/ 357 h 4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82" name="Полилиния 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>
                    <a:gd name="T0" fmla="*/ 1 w 205"/>
                    <a:gd name="T1" fmla="*/ 362 h 440"/>
                    <a:gd name="T2" fmla="*/ 8 w 205"/>
                    <a:gd name="T3" fmla="*/ 347 h 440"/>
                    <a:gd name="T4" fmla="*/ 58 w 205"/>
                    <a:gd name="T5" fmla="*/ 439 h 440"/>
                    <a:gd name="T6" fmla="*/ 18 w 205"/>
                    <a:gd name="T7" fmla="*/ 350 h 440"/>
                    <a:gd name="T8" fmla="*/ 22 w 205"/>
                    <a:gd name="T9" fmla="*/ 340 h 440"/>
                    <a:gd name="T10" fmla="*/ 72 w 205"/>
                    <a:gd name="T11" fmla="*/ 405 h 440"/>
                    <a:gd name="T12" fmla="*/ 21 w 205"/>
                    <a:gd name="T13" fmla="*/ 336 h 440"/>
                    <a:gd name="T14" fmla="*/ 27 w 205"/>
                    <a:gd name="T15" fmla="*/ 321 h 440"/>
                    <a:gd name="T16" fmla="*/ 33 w 205"/>
                    <a:gd name="T17" fmla="*/ 305 h 440"/>
                    <a:gd name="T18" fmla="*/ 29 w 205"/>
                    <a:gd name="T19" fmla="*/ 294 h 440"/>
                    <a:gd name="T20" fmla="*/ 37 w 205"/>
                    <a:gd name="T21" fmla="*/ 288 h 440"/>
                    <a:gd name="T22" fmla="*/ 33 w 205"/>
                    <a:gd name="T23" fmla="*/ 287 h 440"/>
                    <a:gd name="T24" fmla="*/ 33 w 205"/>
                    <a:gd name="T25" fmla="*/ 272 h 440"/>
                    <a:gd name="T26" fmla="*/ 37 w 205"/>
                    <a:gd name="T27" fmla="*/ 260 h 440"/>
                    <a:gd name="T28" fmla="*/ 96 w 205"/>
                    <a:gd name="T29" fmla="*/ 337 h 440"/>
                    <a:gd name="T30" fmla="*/ 33 w 205"/>
                    <a:gd name="T31" fmla="*/ 256 h 440"/>
                    <a:gd name="T32" fmla="*/ 40 w 205"/>
                    <a:gd name="T33" fmla="*/ 256 h 440"/>
                    <a:gd name="T34" fmla="*/ 40 w 205"/>
                    <a:gd name="T35" fmla="*/ 233 h 440"/>
                    <a:gd name="T36" fmla="*/ 116 w 205"/>
                    <a:gd name="T37" fmla="*/ 287 h 440"/>
                    <a:gd name="T38" fmla="*/ 56 w 205"/>
                    <a:gd name="T39" fmla="*/ 250 h 440"/>
                    <a:gd name="T40" fmla="*/ 34 w 205"/>
                    <a:gd name="T41" fmla="*/ 218 h 440"/>
                    <a:gd name="T42" fmla="*/ 37 w 205"/>
                    <a:gd name="T43" fmla="*/ 207 h 440"/>
                    <a:gd name="T44" fmla="*/ 50 w 205"/>
                    <a:gd name="T45" fmla="*/ 217 h 440"/>
                    <a:gd name="T46" fmla="*/ 51 w 205"/>
                    <a:gd name="T47" fmla="*/ 203 h 440"/>
                    <a:gd name="T48" fmla="*/ 107 w 205"/>
                    <a:gd name="T49" fmla="*/ 226 h 440"/>
                    <a:gd name="T50" fmla="*/ 86 w 205"/>
                    <a:gd name="T51" fmla="*/ 215 h 440"/>
                    <a:gd name="T52" fmla="*/ 42 w 205"/>
                    <a:gd name="T53" fmla="*/ 185 h 440"/>
                    <a:gd name="T54" fmla="*/ 40 w 205"/>
                    <a:gd name="T55" fmla="*/ 164 h 440"/>
                    <a:gd name="T56" fmla="*/ 44 w 205"/>
                    <a:gd name="T57" fmla="*/ 152 h 440"/>
                    <a:gd name="T58" fmla="*/ 59 w 205"/>
                    <a:gd name="T59" fmla="*/ 161 h 440"/>
                    <a:gd name="T60" fmla="*/ 56 w 205"/>
                    <a:gd name="T61" fmla="*/ 141 h 440"/>
                    <a:gd name="T62" fmla="*/ 51 w 205"/>
                    <a:gd name="T63" fmla="*/ 127 h 440"/>
                    <a:gd name="T64" fmla="*/ 54 w 205"/>
                    <a:gd name="T65" fmla="*/ 119 h 440"/>
                    <a:gd name="T66" fmla="*/ 113 w 205"/>
                    <a:gd name="T67" fmla="*/ 156 h 440"/>
                    <a:gd name="T68" fmla="*/ 182 w 205"/>
                    <a:gd name="T69" fmla="*/ 185 h 440"/>
                    <a:gd name="T70" fmla="*/ 86 w 205"/>
                    <a:gd name="T71" fmla="*/ 139 h 440"/>
                    <a:gd name="T72" fmla="*/ 54 w 205"/>
                    <a:gd name="T73" fmla="*/ 119 h 440"/>
                    <a:gd name="T74" fmla="*/ 58 w 205"/>
                    <a:gd name="T75" fmla="*/ 108 h 440"/>
                    <a:gd name="T76" fmla="*/ 53 w 205"/>
                    <a:gd name="T77" fmla="*/ 84 h 440"/>
                    <a:gd name="T78" fmla="*/ 54 w 205"/>
                    <a:gd name="T79" fmla="*/ 67 h 440"/>
                    <a:gd name="T80" fmla="*/ 86 w 205"/>
                    <a:gd name="T81" fmla="*/ 87 h 440"/>
                    <a:gd name="T82" fmla="*/ 79 w 205"/>
                    <a:gd name="T83" fmla="*/ 81 h 440"/>
                    <a:gd name="T84" fmla="*/ 58 w 205"/>
                    <a:gd name="T85" fmla="*/ 67 h 440"/>
                    <a:gd name="T86" fmla="*/ 54 w 205"/>
                    <a:gd name="T87" fmla="*/ 59 h 440"/>
                    <a:gd name="T88" fmla="*/ 44 w 205"/>
                    <a:gd name="T89" fmla="*/ 48 h 440"/>
                    <a:gd name="T90" fmla="*/ 107 w 205"/>
                    <a:gd name="T91" fmla="*/ 68 h 440"/>
                    <a:gd name="T92" fmla="*/ 44 w 205"/>
                    <a:gd name="T93" fmla="*/ 32 h 440"/>
                    <a:gd name="T94" fmla="*/ 118 w 205"/>
                    <a:gd name="T95" fmla="*/ 32 h 440"/>
                    <a:gd name="T96" fmla="*/ 150 w 205"/>
                    <a:gd name="T97" fmla="*/ 28 h 440"/>
                    <a:gd name="T98" fmla="*/ 54 w 205"/>
                    <a:gd name="T99" fmla="*/ 32 h 440"/>
                    <a:gd name="T100" fmla="*/ 40 w 205"/>
                    <a:gd name="T101" fmla="*/ 13 h 440"/>
                    <a:gd name="T102" fmla="*/ 19 w 205"/>
                    <a:gd name="T103" fmla="*/ 5 h 440"/>
                    <a:gd name="T104" fmla="*/ 0 w 205"/>
                    <a:gd name="T105" fmla="*/ 381 h 4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76" name="Полилиния 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>
                  <a:gd name="T0" fmla="*/ 10 w 52"/>
                  <a:gd name="T1" fmla="*/ 0 h 336"/>
                  <a:gd name="T2" fmla="*/ 20 w 52"/>
                  <a:gd name="T3" fmla="*/ 25 h 336"/>
                  <a:gd name="T4" fmla="*/ 30 w 52"/>
                  <a:gd name="T5" fmla="*/ 65 h 336"/>
                  <a:gd name="T6" fmla="*/ 40 w 52"/>
                  <a:gd name="T7" fmla="*/ 122 h 336"/>
                  <a:gd name="T8" fmla="*/ 51 w 52"/>
                  <a:gd name="T9" fmla="*/ 193 h 336"/>
                  <a:gd name="T10" fmla="*/ 51 w 52"/>
                  <a:gd name="T11" fmla="*/ 269 h 336"/>
                  <a:gd name="T12" fmla="*/ 45 w 52"/>
                  <a:gd name="T13" fmla="*/ 335 h 336"/>
                  <a:gd name="T14" fmla="*/ 40 w 52"/>
                  <a:gd name="T15" fmla="*/ 335 h 336"/>
                  <a:gd name="T16" fmla="*/ 45 w 52"/>
                  <a:gd name="T17" fmla="*/ 269 h 336"/>
                  <a:gd name="T18" fmla="*/ 45 w 52"/>
                  <a:gd name="T19" fmla="*/ 213 h 336"/>
                  <a:gd name="T20" fmla="*/ 35 w 52"/>
                  <a:gd name="T21" fmla="*/ 152 h 336"/>
                  <a:gd name="T22" fmla="*/ 20 w 52"/>
                  <a:gd name="T23" fmla="*/ 91 h 336"/>
                  <a:gd name="T24" fmla="*/ 0 w 52"/>
                  <a:gd name="T25" fmla="*/ 15 h 336"/>
                  <a:gd name="T26" fmla="*/ 10 w 52"/>
                  <a:gd name="T27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7" name="Полилиния 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>
                  <a:gd name="T0" fmla="*/ 137 w 138"/>
                  <a:gd name="T1" fmla="*/ 161 h 162"/>
                  <a:gd name="T2" fmla="*/ 116 w 138"/>
                  <a:gd name="T3" fmla="*/ 125 h 162"/>
                  <a:gd name="T4" fmla="*/ 99 w 138"/>
                  <a:gd name="T5" fmla="*/ 85 h 162"/>
                  <a:gd name="T6" fmla="*/ 90 w 138"/>
                  <a:gd name="T7" fmla="*/ 68 h 162"/>
                  <a:gd name="T8" fmla="*/ 77 w 138"/>
                  <a:gd name="T9" fmla="*/ 48 h 162"/>
                  <a:gd name="T10" fmla="*/ 61 w 138"/>
                  <a:gd name="T11" fmla="*/ 27 h 162"/>
                  <a:gd name="T12" fmla="*/ 49 w 138"/>
                  <a:gd name="T13" fmla="*/ 13 h 162"/>
                  <a:gd name="T14" fmla="*/ 39 w 138"/>
                  <a:gd name="T15" fmla="*/ 7 h 162"/>
                  <a:gd name="T16" fmla="*/ 27 w 138"/>
                  <a:gd name="T17" fmla="*/ 2 h 162"/>
                  <a:gd name="T18" fmla="*/ 12 w 138"/>
                  <a:gd name="T19" fmla="*/ 0 h 162"/>
                  <a:gd name="T20" fmla="*/ 6 w 138"/>
                  <a:gd name="T21" fmla="*/ 4 h 162"/>
                  <a:gd name="T22" fmla="*/ 0 w 138"/>
                  <a:gd name="T23" fmla="*/ 1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8" name="Полилиния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>
                  <a:gd name="T0" fmla="*/ 287 w 427"/>
                  <a:gd name="T1" fmla="*/ 6 h 577"/>
                  <a:gd name="T2" fmla="*/ 275 w 427"/>
                  <a:gd name="T3" fmla="*/ 24 h 577"/>
                  <a:gd name="T4" fmla="*/ 181 w 427"/>
                  <a:gd name="T5" fmla="*/ 21 h 577"/>
                  <a:gd name="T6" fmla="*/ 218 w 427"/>
                  <a:gd name="T7" fmla="*/ 28 h 577"/>
                  <a:gd name="T8" fmla="*/ 259 w 427"/>
                  <a:gd name="T9" fmla="*/ 39 h 577"/>
                  <a:gd name="T10" fmla="*/ 169 w 427"/>
                  <a:gd name="T11" fmla="*/ 54 h 577"/>
                  <a:gd name="T12" fmla="*/ 238 w 427"/>
                  <a:gd name="T13" fmla="*/ 58 h 577"/>
                  <a:gd name="T14" fmla="*/ 245 w 427"/>
                  <a:gd name="T15" fmla="*/ 76 h 577"/>
                  <a:gd name="T16" fmla="*/ 43 w 427"/>
                  <a:gd name="T17" fmla="*/ 157 h 577"/>
                  <a:gd name="T18" fmla="*/ 230 w 427"/>
                  <a:gd name="T19" fmla="*/ 97 h 577"/>
                  <a:gd name="T20" fmla="*/ 190 w 427"/>
                  <a:gd name="T21" fmla="*/ 130 h 577"/>
                  <a:gd name="T22" fmla="*/ 215 w 427"/>
                  <a:gd name="T23" fmla="*/ 134 h 577"/>
                  <a:gd name="T24" fmla="*/ 181 w 427"/>
                  <a:gd name="T25" fmla="*/ 179 h 577"/>
                  <a:gd name="T26" fmla="*/ 106 w 427"/>
                  <a:gd name="T27" fmla="*/ 229 h 577"/>
                  <a:gd name="T28" fmla="*/ 190 w 427"/>
                  <a:gd name="T29" fmla="*/ 192 h 577"/>
                  <a:gd name="T30" fmla="*/ 121 w 427"/>
                  <a:gd name="T31" fmla="*/ 265 h 577"/>
                  <a:gd name="T32" fmla="*/ 184 w 427"/>
                  <a:gd name="T33" fmla="*/ 218 h 577"/>
                  <a:gd name="T34" fmla="*/ 199 w 427"/>
                  <a:gd name="T35" fmla="*/ 218 h 577"/>
                  <a:gd name="T36" fmla="*/ 174 w 427"/>
                  <a:gd name="T37" fmla="*/ 260 h 577"/>
                  <a:gd name="T38" fmla="*/ 195 w 427"/>
                  <a:gd name="T39" fmla="*/ 260 h 577"/>
                  <a:gd name="T40" fmla="*/ 155 w 427"/>
                  <a:gd name="T41" fmla="*/ 310 h 577"/>
                  <a:gd name="T42" fmla="*/ 177 w 427"/>
                  <a:gd name="T43" fmla="*/ 298 h 577"/>
                  <a:gd name="T44" fmla="*/ 158 w 427"/>
                  <a:gd name="T45" fmla="*/ 344 h 577"/>
                  <a:gd name="T46" fmla="*/ 174 w 427"/>
                  <a:gd name="T47" fmla="*/ 329 h 577"/>
                  <a:gd name="T48" fmla="*/ 193 w 427"/>
                  <a:gd name="T49" fmla="*/ 325 h 577"/>
                  <a:gd name="T50" fmla="*/ 181 w 427"/>
                  <a:gd name="T51" fmla="*/ 359 h 577"/>
                  <a:gd name="T52" fmla="*/ 141 w 427"/>
                  <a:gd name="T53" fmla="*/ 423 h 577"/>
                  <a:gd name="T54" fmla="*/ 193 w 427"/>
                  <a:gd name="T55" fmla="*/ 374 h 577"/>
                  <a:gd name="T56" fmla="*/ 204 w 427"/>
                  <a:gd name="T57" fmla="*/ 365 h 577"/>
                  <a:gd name="T58" fmla="*/ 202 w 427"/>
                  <a:gd name="T59" fmla="*/ 418 h 577"/>
                  <a:gd name="T60" fmla="*/ 218 w 427"/>
                  <a:gd name="T61" fmla="*/ 444 h 577"/>
                  <a:gd name="T62" fmla="*/ 225 w 427"/>
                  <a:gd name="T63" fmla="*/ 414 h 577"/>
                  <a:gd name="T64" fmla="*/ 376 w 427"/>
                  <a:gd name="T65" fmla="*/ 494 h 577"/>
                  <a:gd name="T66" fmla="*/ 238 w 427"/>
                  <a:gd name="T67" fmla="*/ 378 h 577"/>
                  <a:gd name="T68" fmla="*/ 268 w 427"/>
                  <a:gd name="T69" fmla="*/ 402 h 577"/>
                  <a:gd name="T70" fmla="*/ 228 w 427"/>
                  <a:gd name="T71" fmla="*/ 339 h 577"/>
                  <a:gd name="T72" fmla="*/ 394 w 427"/>
                  <a:gd name="T73" fmla="*/ 390 h 577"/>
                  <a:gd name="T74" fmla="*/ 228 w 427"/>
                  <a:gd name="T75" fmla="*/ 319 h 577"/>
                  <a:gd name="T76" fmla="*/ 251 w 427"/>
                  <a:gd name="T77" fmla="*/ 302 h 577"/>
                  <a:gd name="T78" fmla="*/ 232 w 427"/>
                  <a:gd name="T79" fmla="*/ 277 h 577"/>
                  <a:gd name="T80" fmla="*/ 259 w 427"/>
                  <a:gd name="T81" fmla="*/ 277 h 577"/>
                  <a:gd name="T82" fmla="*/ 333 w 427"/>
                  <a:gd name="T83" fmla="*/ 326 h 577"/>
                  <a:gd name="T84" fmla="*/ 262 w 427"/>
                  <a:gd name="T85" fmla="*/ 232 h 577"/>
                  <a:gd name="T86" fmla="*/ 248 w 427"/>
                  <a:gd name="T87" fmla="*/ 198 h 577"/>
                  <a:gd name="T88" fmla="*/ 268 w 427"/>
                  <a:gd name="T89" fmla="*/ 192 h 577"/>
                  <a:gd name="T90" fmla="*/ 264 w 427"/>
                  <a:gd name="T91" fmla="*/ 159 h 577"/>
                  <a:gd name="T92" fmla="*/ 273 w 427"/>
                  <a:gd name="T93" fmla="*/ 155 h 577"/>
                  <a:gd name="T94" fmla="*/ 324 w 427"/>
                  <a:gd name="T95" fmla="*/ 185 h 577"/>
                  <a:gd name="T96" fmla="*/ 284 w 427"/>
                  <a:gd name="T97" fmla="*/ 137 h 577"/>
                  <a:gd name="T98" fmla="*/ 287 w 427"/>
                  <a:gd name="T99" fmla="*/ 96 h 577"/>
                  <a:gd name="T100" fmla="*/ 284 w 427"/>
                  <a:gd name="T101" fmla="*/ 73 h 577"/>
                  <a:gd name="T102" fmla="*/ 327 w 427"/>
                  <a:gd name="T103" fmla="*/ 72 h 577"/>
                  <a:gd name="T104" fmla="*/ 317 w 427"/>
                  <a:gd name="T105" fmla="*/ 39 h 577"/>
                  <a:gd name="T106" fmla="*/ 336 w 427"/>
                  <a:gd name="T107" fmla="*/ 30 h 577"/>
                  <a:gd name="T108" fmla="*/ 330 w 427"/>
                  <a:gd name="T109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79" name="Полилиния 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>
                  <a:gd name="T0" fmla="*/ 157 w 158"/>
                  <a:gd name="T1" fmla="*/ 94 h 263"/>
                  <a:gd name="T2" fmla="*/ 140 w 158"/>
                  <a:gd name="T3" fmla="*/ 9 h 263"/>
                  <a:gd name="T4" fmla="*/ 119 w 158"/>
                  <a:gd name="T5" fmla="*/ 1 h 263"/>
                  <a:gd name="T6" fmla="*/ 102 w 158"/>
                  <a:gd name="T7" fmla="*/ 0 h 263"/>
                  <a:gd name="T8" fmla="*/ 75 w 158"/>
                  <a:gd name="T9" fmla="*/ 3 h 263"/>
                  <a:gd name="T10" fmla="*/ 59 w 158"/>
                  <a:gd name="T11" fmla="*/ 13 h 263"/>
                  <a:gd name="T12" fmla="*/ 40 w 158"/>
                  <a:gd name="T13" fmla="*/ 26 h 263"/>
                  <a:gd name="T14" fmla="*/ 22 w 158"/>
                  <a:gd name="T15" fmla="*/ 49 h 263"/>
                  <a:gd name="T16" fmla="*/ 12 w 158"/>
                  <a:gd name="T17" fmla="*/ 82 h 263"/>
                  <a:gd name="T18" fmla="*/ 7 w 158"/>
                  <a:gd name="T19" fmla="*/ 110 h 263"/>
                  <a:gd name="T20" fmla="*/ 0 w 158"/>
                  <a:gd name="T21" fmla="*/ 149 h 263"/>
                  <a:gd name="T22" fmla="*/ 0 w 158"/>
                  <a:gd name="T23" fmla="*/ 174 h 263"/>
                  <a:gd name="T24" fmla="*/ 12 w 158"/>
                  <a:gd name="T25" fmla="*/ 209 h 263"/>
                  <a:gd name="T26" fmla="*/ 35 w 158"/>
                  <a:gd name="T27" fmla="*/ 238 h 263"/>
                  <a:gd name="T28" fmla="*/ 59 w 158"/>
                  <a:gd name="T29" fmla="*/ 262 h 263"/>
                  <a:gd name="T30" fmla="*/ 46 w 158"/>
                  <a:gd name="T31" fmla="*/ 226 h 263"/>
                  <a:gd name="T32" fmla="*/ 40 w 158"/>
                  <a:gd name="T33" fmla="*/ 193 h 263"/>
                  <a:gd name="T34" fmla="*/ 43 w 158"/>
                  <a:gd name="T35" fmla="*/ 158 h 263"/>
                  <a:gd name="T36" fmla="*/ 46 w 158"/>
                  <a:gd name="T37" fmla="*/ 128 h 263"/>
                  <a:gd name="T38" fmla="*/ 51 w 158"/>
                  <a:gd name="T39" fmla="*/ 97 h 263"/>
                  <a:gd name="T40" fmla="*/ 59 w 158"/>
                  <a:gd name="T41" fmla="*/ 70 h 263"/>
                  <a:gd name="T42" fmla="*/ 61 w 158"/>
                  <a:gd name="T43" fmla="*/ 49 h 263"/>
                  <a:gd name="T44" fmla="*/ 71 w 158"/>
                  <a:gd name="T45" fmla="*/ 27 h 263"/>
                  <a:gd name="T46" fmla="*/ 94 w 158"/>
                  <a:gd name="T47" fmla="*/ 10 h 263"/>
                  <a:gd name="T48" fmla="*/ 114 w 158"/>
                  <a:gd name="T49" fmla="*/ 11 h 263"/>
                  <a:gd name="T50" fmla="*/ 135 w 158"/>
                  <a:gd name="T51" fmla="*/ 59 h 263"/>
                  <a:gd name="T52" fmla="*/ 150 w 158"/>
                  <a:gd name="T53" fmla="*/ 70 h 263"/>
                  <a:gd name="T54" fmla="*/ 157 w 158"/>
                  <a:gd name="T55" fmla="*/ 94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0" name="Полилиния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>
                  <a:gd name="T0" fmla="*/ 3 w 176"/>
                  <a:gd name="T1" fmla="*/ 51 h 322"/>
                  <a:gd name="T2" fmla="*/ 40 w 176"/>
                  <a:gd name="T3" fmla="*/ 0 h 322"/>
                  <a:gd name="T4" fmla="*/ 63 w 176"/>
                  <a:gd name="T5" fmla="*/ 1 h 322"/>
                  <a:gd name="T6" fmla="*/ 83 w 176"/>
                  <a:gd name="T7" fmla="*/ 4 h 322"/>
                  <a:gd name="T8" fmla="*/ 99 w 176"/>
                  <a:gd name="T9" fmla="*/ 18 h 322"/>
                  <a:gd name="T10" fmla="*/ 139 w 176"/>
                  <a:gd name="T11" fmla="*/ 59 h 322"/>
                  <a:gd name="T12" fmla="*/ 152 w 176"/>
                  <a:gd name="T13" fmla="*/ 77 h 322"/>
                  <a:gd name="T14" fmla="*/ 161 w 176"/>
                  <a:gd name="T15" fmla="*/ 96 h 322"/>
                  <a:gd name="T16" fmla="*/ 171 w 176"/>
                  <a:gd name="T17" fmla="*/ 150 h 322"/>
                  <a:gd name="T18" fmla="*/ 175 w 176"/>
                  <a:gd name="T19" fmla="*/ 167 h 322"/>
                  <a:gd name="T20" fmla="*/ 171 w 176"/>
                  <a:gd name="T21" fmla="*/ 188 h 322"/>
                  <a:gd name="T22" fmla="*/ 164 w 176"/>
                  <a:gd name="T23" fmla="*/ 210 h 322"/>
                  <a:gd name="T24" fmla="*/ 148 w 176"/>
                  <a:gd name="T25" fmla="*/ 244 h 322"/>
                  <a:gd name="T26" fmla="*/ 136 w 176"/>
                  <a:gd name="T27" fmla="*/ 267 h 322"/>
                  <a:gd name="T28" fmla="*/ 115 w 176"/>
                  <a:gd name="T29" fmla="*/ 291 h 322"/>
                  <a:gd name="T30" fmla="*/ 76 w 176"/>
                  <a:gd name="T31" fmla="*/ 321 h 322"/>
                  <a:gd name="T32" fmla="*/ 96 w 176"/>
                  <a:gd name="T33" fmla="*/ 283 h 322"/>
                  <a:gd name="T34" fmla="*/ 113 w 176"/>
                  <a:gd name="T35" fmla="*/ 249 h 322"/>
                  <a:gd name="T36" fmla="*/ 123 w 176"/>
                  <a:gd name="T37" fmla="*/ 217 h 322"/>
                  <a:gd name="T38" fmla="*/ 118 w 176"/>
                  <a:gd name="T39" fmla="*/ 188 h 322"/>
                  <a:gd name="T40" fmla="*/ 115 w 176"/>
                  <a:gd name="T41" fmla="*/ 167 h 322"/>
                  <a:gd name="T42" fmla="*/ 123 w 176"/>
                  <a:gd name="T43" fmla="*/ 141 h 322"/>
                  <a:gd name="T44" fmla="*/ 126 w 176"/>
                  <a:gd name="T45" fmla="*/ 119 h 322"/>
                  <a:gd name="T46" fmla="*/ 109 w 176"/>
                  <a:gd name="T47" fmla="*/ 77 h 322"/>
                  <a:gd name="T48" fmla="*/ 106 w 176"/>
                  <a:gd name="T49" fmla="*/ 54 h 322"/>
                  <a:gd name="T50" fmla="*/ 92 w 176"/>
                  <a:gd name="T51" fmla="*/ 37 h 322"/>
                  <a:gd name="T52" fmla="*/ 63 w 176"/>
                  <a:gd name="T53" fmla="*/ 13 h 322"/>
                  <a:gd name="T54" fmla="*/ 49 w 176"/>
                  <a:gd name="T55" fmla="*/ 32 h 322"/>
                  <a:gd name="T56" fmla="*/ 0 w 176"/>
                  <a:gd name="T57" fmla="*/ 61 h 322"/>
                  <a:gd name="T58" fmla="*/ 3 w 176"/>
                  <a:gd name="T59" fmla="*/ 51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12" name="Группа 111"/>
            <p:cNvGrpSpPr>
              <a:grpSpLocks/>
            </p:cNvGrpSpPr>
            <p:nvPr/>
          </p:nvGrpSpPr>
          <p:grpSpPr bwMode="auto">
            <a:xfrm>
              <a:off x="10057193" y="5283200"/>
              <a:ext cx="2032000" cy="1581150"/>
              <a:chOff x="4495" y="3328"/>
              <a:chExt cx="1280" cy="996"/>
            </a:xfrm>
          </p:grpSpPr>
          <p:grpSp>
            <p:nvGrpSpPr>
              <p:cNvPr id="13" name="Группа 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40" name="Полилиния 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>
                    <a:gd name="T0" fmla="*/ 0 w 148"/>
                    <a:gd name="T1" fmla="*/ 229 h 230"/>
                    <a:gd name="T2" fmla="*/ 21 w 148"/>
                    <a:gd name="T3" fmla="*/ 177 h 230"/>
                    <a:gd name="T4" fmla="*/ 40 w 148"/>
                    <a:gd name="T5" fmla="*/ 121 h 230"/>
                    <a:gd name="T6" fmla="*/ 49 w 148"/>
                    <a:gd name="T7" fmla="*/ 96 h 230"/>
                    <a:gd name="T8" fmla="*/ 62 w 148"/>
                    <a:gd name="T9" fmla="*/ 68 h 230"/>
                    <a:gd name="T10" fmla="*/ 80 w 148"/>
                    <a:gd name="T11" fmla="*/ 37 h 230"/>
                    <a:gd name="T12" fmla="*/ 94 w 148"/>
                    <a:gd name="T13" fmla="*/ 18 h 230"/>
                    <a:gd name="T14" fmla="*/ 104 w 148"/>
                    <a:gd name="T15" fmla="*/ 9 h 230"/>
                    <a:gd name="T16" fmla="*/ 118 w 148"/>
                    <a:gd name="T17" fmla="*/ 2 h 230"/>
                    <a:gd name="T18" fmla="*/ 132 w 148"/>
                    <a:gd name="T19" fmla="*/ 0 h 230"/>
                    <a:gd name="T20" fmla="*/ 139 w 148"/>
                    <a:gd name="T21" fmla="*/ 6 h 230"/>
                    <a:gd name="T22" fmla="*/ 147 w 148"/>
                    <a:gd name="T23" fmla="*/ 21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1" name="Полилиния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>
                    <a:gd name="T0" fmla="*/ 116 w 117"/>
                    <a:gd name="T1" fmla="*/ 389 h 390"/>
                    <a:gd name="T2" fmla="*/ 93 w 117"/>
                    <a:gd name="T3" fmla="*/ 156 h 390"/>
                    <a:gd name="T4" fmla="*/ 75 w 117"/>
                    <a:gd name="T5" fmla="*/ 40 h 390"/>
                    <a:gd name="T6" fmla="*/ 69 w 117"/>
                    <a:gd name="T7" fmla="*/ 16 h 390"/>
                    <a:gd name="T8" fmla="*/ 60 w 117"/>
                    <a:gd name="T9" fmla="*/ 4 h 390"/>
                    <a:gd name="T10" fmla="*/ 43 w 117"/>
                    <a:gd name="T11" fmla="*/ 0 h 390"/>
                    <a:gd name="T12" fmla="*/ 28 w 117"/>
                    <a:gd name="T13" fmla="*/ 4 h 390"/>
                    <a:gd name="T14" fmla="*/ 13 w 117"/>
                    <a:gd name="T15" fmla="*/ 17 h 390"/>
                    <a:gd name="T16" fmla="*/ 0 w 117"/>
                    <a:gd name="T17" fmla="*/ 39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2" name="Полилиния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>
                    <a:gd name="T0" fmla="*/ 156 w 158"/>
                    <a:gd name="T1" fmla="*/ 987 h 988"/>
                    <a:gd name="T2" fmla="*/ 157 w 158"/>
                    <a:gd name="T3" fmla="*/ 844 h 988"/>
                    <a:gd name="T4" fmla="*/ 157 w 158"/>
                    <a:gd name="T5" fmla="*/ 778 h 988"/>
                    <a:gd name="T6" fmla="*/ 153 w 158"/>
                    <a:gd name="T7" fmla="*/ 732 h 988"/>
                    <a:gd name="T8" fmla="*/ 151 w 158"/>
                    <a:gd name="T9" fmla="*/ 676 h 988"/>
                    <a:gd name="T10" fmla="*/ 152 w 158"/>
                    <a:gd name="T11" fmla="*/ 618 h 988"/>
                    <a:gd name="T12" fmla="*/ 150 w 158"/>
                    <a:gd name="T13" fmla="*/ 569 h 988"/>
                    <a:gd name="T14" fmla="*/ 146 w 158"/>
                    <a:gd name="T15" fmla="*/ 526 h 988"/>
                    <a:gd name="T16" fmla="*/ 141 w 158"/>
                    <a:gd name="T17" fmla="*/ 448 h 988"/>
                    <a:gd name="T18" fmla="*/ 133 w 158"/>
                    <a:gd name="T19" fmla="*/ 363 h 988"/>
                    <a:gd name="T20" fmla="*/ 123 w 158"/>
                    <a:gd name="T21" fmla="*/ 277 h 988"/>
                    <a:gd name="T22" fmla="*/ 115 w 158"/>
                    <a:gd name="T23" fmla="*/ 185 h 988"/>
                    <a:gd name="T24" fmla="*/ 109 w 158"/>
                    <a:gd name="T25" fmla="*/ 131 h 988"/>
                    <a:gd name="T26" fmla="*/ 103 w 158"/>
                    <a:gd name="T27" fmla="*/ 109 h 988"/>
                    <a:gd name="T28" fmla="*/ 88 w 158"/>
                    <a:gd name="T29" fmla="*/ 72 h 988"/>
                    <a:gd name="T30" fmla="*/ 76 w 158"/>
                    <a:gd name="T31" fmla="*/ 45 h 988"/>
                    <a:gd name="T32" fmla="*/ 60 w 158"/>
                    <a:gd name="T33" fmla="*/ 23 h 988"/>
                    <a:gd name="T34" fmla="*/ 44 w 158"/>
                    <a:gd name="T35" fmla="*/ 5 h 988"/>
                    <a:gd name="T36" fmla="*/ 33 w 158"/>
                    <a:gd name="T37" fmla="*/ 0 h 988"/>
                    <a:gd name="T38" fmla="*/ 18 w 158"/>
                    <a:gd name="T39" fmla="*/ 0 h 988"/>
                    <a:gd name="T40" fmla="*/ 6 w 158"/>
                    <a:gd name="T41" fmla="*/ 5 h 988"/>
                    <a:gd name="T42" fmla="*/ 0 w 158"/>
                    <a:gd name="T43" fmla="*/ 16 h 9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3" name="Полилиния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>
                    <a:gd name="T0" fmla="*/ 162 w 163"/>
                    <a:gd name="T1" fmla="*/ 316 h 317"/>
                    <a:gd name="T2" fmla="*/ 138 w 163"/>
                    <a:gd name="T3" fmla="*/ 245 h 317"/>
                    <a:gd name="T4" fmla="*/ 117 w 163"/>
                    <a:gd name="T5" fmla="*/ 167 h 317"/>
                    <a:gd name="T6" fmla="*/ 106 w 163"/>
                    <a:gd name="T7" fmla="*/ 133 h 317"/>
                    <a:gd name="T8" fmla="*/ 92 w 163"/>
                    <a:gd name="T9" fmla="*/ 94 h 317"/>
                    <a:gd name="T10" fmla="*/ 72 w 163"/>
                    <a:gd name="T11" fmla="*/ 52 h 317"/>
                    <a:gd name="T12" fmla="*/ 57 w 163"/>
                    <a:gd name="T13" fmla="*/ 26 h 317"/>
                    <a:gd name="T14" fmla="*/ 46 w 163"/>
                    <a:gd name="T15" fmla="*/ 14 h 317"/>
                    <a:gd name="T16" fmla="*/ 32 w 163"/>
                    <a:gd name="T17" fmla="*/ 4 h 317"/>
                    <a:gd name="T18" fmla="*/ 15 w 163"/>
                    <a:gd name="T19" fmla="*/ 0 h 317"/>
                    <a:gd name="T20" fmla="*/ 8 w 163"/>
                    <a:gd name="T21" fmla="*/ 9 h 317"/>
                    <a:gd name="T22" fmla="*/ 0 w 163"/>
                    <a:gd name="T23" fmla="*/ 28 h 3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4" name="Полилиния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>
                    <a:gd name="T0" fmla="*/ 156 w 157"/>
                    <a:gd name="T1" fmla="*/ 346 h 347"/>
                    <a:gd name="T2" fmla="*/ 133 w 157"/>
                    <a:gd name="T3" fmla="*/ 313 h 347"/>
                    <a:gd name="T4" fmla="*/ 123 w 157"/>
                    <a:gd name="T5" fmla="*/ 292 h 347"/>
                    <a:gd name="T6" fmla="*/ 117 w 157"/>
                    <a:gd name="T7" fmla="*/ 275 h 347"/>
                    <a:gd name="T8" fmla="*/ 82 w 157"/>
                    <a:gd name="T9" fmla="*/ 116 h 347"/>
                    <a:gd name="T10" fmla="*/ 64 w 157"/>
                    <a:gd name="T11" fmla="*/ 65 h 347"/>
                    <a:gd name="T12" fmla="*/ 50 w 157"/>
                    <a:gd name="T13" fmla="*/ 32 h 347"/>
                    <a:gd name="T14" fmla="*/ 39 w 157"/>
                    <a:gd name="T15" fmla="*/ 17 h 347"/>
                    <a:gd name="T16" fmla="*/ 27 w 157"/>
                    <a:gd name="T17" fmla="*/ 4 h 347"/>
                    <a:gd name="T18" fmla="*/ 13 w 157"/>
                    <a:gd name="T19" fmla="*/ 0 h 347"/>
                    <a:gd name="T20" fmla="*/ 4 w 157"/>
                    <a:gd name="T21" fmla="*/ 3 h 347"/>
                    <a:gd name="T22" fmla="*/ 0 w 157"/>
                    <a:gd name="T23" fmla="*/ 23 h 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5" name="Полилиния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>
                    <a:gd name="T0" fmla="*/ 339 w 340"/>
                    <a:gd name="T1" fmla="*/ 525 h 526"/>
                    <a:gd name="T2" fmla="*/ 329 w 340"/>
                    <a:gd name="T3" fmla="*/ 483 h 526"/>
                    <a:gd name="T4" fmla="*/ 222 w 340"/>
                    <a:gd name="T5" fmla="*/ 198 h 526"/>
                    <a:gd name="T6" fmla="*/ 175 w 340"/>
                    <a:gd name="T7" fmla="*/ 110 h 526"/>
                    <a:gd name="T8" fmla="*/ 161 w 340"/>
                    <a:gd name="T9" fmla="*/ 80 h 526"/>
                    <a:gd name="T10" fmla="*/ 143 w 340"/>
                    <a:gd name="T11" fmla="*/ 47 h 526"/>
                    <a:gd name="T12" fmla="*/ 121 w 340"/>
                    <a:gd name="T13" fmla="*/ 23 h 526"/>
                    <a:gd name="T14" fmla="*/ 102 w 340"/>
                    <a:gd name="T15" fmla="*/ 9 h 526"/>
                    <a:gd name="T16" fmla="*/ 77 w 340"/>
                    <a:gd name="T17" fmla="*/ 0 h 526"/>
                    <a:gd name="T18" fmla="*/ 53 w 340"/>
                    <a:gd name="T19" fmla="*/ 0 h 526"/>
                    <a:gd name="T20" fmla="*/ 35 w 340"/>
                    <a:gd name="T21" fmla="*/ 9 h 526"/>
                    <a:gd name="T22" fmla="*/ 0 w 340"/>
                    <a:gd name="T23" fmla="*/ 58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6" name="Полилиния 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>
                    <a:gd name="T0" fmla="*/ 0 w 338"/>
                    <a:gd name="T1" fmla="*/ 869 h 870"/>
                    <a:gd name="T2" fmla="*/ 89 w 338"/>
                    <a:gd name="T3" fmla="*/ 622 h 870"/>
                    <a:gd name="T4" fmla="*/ 137 w 338"/>
                    <a:gd name="T5" fmla="*/ 499 h 870"/>
                    <a:gd name="T6" fmla="*/ 179 w 338"/>
                    <a:gd name="T7" fmla="*/ 381 h 870"/>
                    <a:gd name="T8" fmla="*/ 205 w 338"/>
                    <a:gd name="T9" fmla="*/ 299 h 870"/>
                    <a:gd name="T10" fmla="*/ 217 w 338"/>
                    <a:gd name="T11" fmla="*/ 256 h 870"/>
                    <a:gd name="T12" fmla="*/ 225 w 338"/>
                    <a:gd name="T13" fmla="*/ 209 h 870"/>
                    <a:gd name="T14" fmla="*/ 235 w 338"/>
                    <a:gd name="T15" fmla="*/ 166 h 870"/>
                    <a:gd name="T16" fmla="*/ 251 w 338"/>
                    <a:gd name="T17" fmla="*/ 114 h 870"/>
                    <a:gd name="T18" fmla="*/ 269 w 338"/>
                    <a:gd name="T19" fmla="*/ 68 h 870"/>
                    <a:gd name="T20" fmla="*/ 292 w 338"/>
                    <a:gd name="T21" fmla="*/ 27 h 870"/>
                    <a:gd name="T22" fmla="*/ 309 w 338"/>
                    <a:gd name="T23" fmla="*/ 2 h 870"/>
                    <a:gd name="T24" fmla="*/ 320 w 338"/>
                    <a:gd name="T25" fmla="*/ 0 h 870"/>
                    <a:gd name="T26" fmla="*/ 331 w 338"/>
                    <a:gd name="T27" fmla="*/ 12 h 870"/>
                    <a:gd name="T28" fmla="*/ 337 w 338"/>
                    <a:gd name="T29" fmla="*/ 58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7" name="Полилиния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>
                    <a:gd name="T0" fmla="*/ 0 w 248"/>
                    <a:gd name="T1" fmla="*/ 298 h 299"/>
                    <a:gd name="T2" fmla="*/ 46 w 248"/>
                    <a:gd name="T3" fmla="*/ 233 h 299"/>
                    <a:gd name="T4" fmla="*/ 75 w 248"/>
                    <a:gd name="T5" fmla="*/ 159 h 299"/>
                    <a:gd name="T6" fmla="*/ 90 w 248"/>
                    <a:gd name="T7" fmla="*/ 126 h 299"/>
                    <a:gd name="T8" fmla="*/ 111 w 248"/>
                    <a:gd name="T9" fmla="*/ 87 h 299"/>
                    <a:gd name="T10" fmla="*/ 140 w 248"/>
                    <a:gd name="T11" fmla="*/ 47 h 299"/>
                    <a:gd name="T12" fmla="*/ 161 w 248"/>
                    <a:gd name="T13" fmla="*/ 23 h 299"/>
                    <a:gd name="T14" fmla="*/ 176 w 248"/>
                    <a:gd name="T15" fmla="*/ 11 h 299"/>
                    <a:gd name="T16" fmla="*/ 199 w 248"/>
                    <a:gd name="T17" fmla="*/ 1 h 299"/>
                    <a:gd name="T18" fmla="*/ 223 w 248"/>
                    <a:gd name="T19" fmla="*/ 0 h 299"/>
                    <a:gd name="T20" fmla="*/ 233 w 248"/>
                    <a:gd name="T21" fmla="*/ 14 h 299"/>
                    <a:gd name="T22" fmla="*/ 247 w 248"/>
                    <a:gd name="T23" fmla="*/ 36 h 2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8" name="Полилиния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>
                    <a:gd name="T0" fmla="*/ 0 w 119"/>
                    <a:gd name="T1" fmla="*/ 0 h 146"/>
                    <a:gd name="T2" fmla="*/ 19 w 119"/>
                    <a:gd name="T3" fmla="*/ 9 h 146"/>
                    <a:gd name="T4" fmla="*/ 44 w 119"/>
                    <a:gd name="T5" fmla="*/ 19 h 146"/>
                    <a:gd name="T6" fmla="*/ 65 w 119"/>
                    <a:gd name="T7" fmla="*/ 40 h 146"/>
                    <a:gd name="T8" fmla="*/ 85 w 119"/>
                    <a:gd name="T9" fmla="*/ 57 h 146"/>
                    <a:gd name="T10" fmla="*/ 101 w 119"/>
                    <a:gd name="T11" fmla="*/ 75 h 146"/>
                    <a:gd name="T12" fmla="*/ 109 w 119"/>
                    <a:gd name="T13" fmla="*/ 91 h 146"/>
                    <a:gd name="T14" fmla="*/ 115 w 119"/>
                    <a:gd name="T15" fmla="*/ 105 h 146"/>
                    <a:gd name="T16" fmla="*/ 118 w 119"/>
                    <a:gd name="T17" fmla="*/ 125 h 146"/>
                    <a:gd name="T18" fmla="*/ 118 w 119"/>
                    <a:gd name="T19" fmla="*/ 145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9" name="Полилиния 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>
                    <a:gd name="T0" fmla="*/ 0 w 100"/>
                    <a:gd name="T1" fmla="*/ 573 h 574"/>
                    <a:gd name="T2" fmla="*/ 0 w 100"/>
                    <a:gd name="T3" fmla="*/ 519 h 574"/>
                    <a:gd name="T4" fmla="*/ 0 w 100"/>
                    <a:gd name="T5" fmla="*/ 479 h 574"/>
                    <a:gd name="T6" fmla="*/ 2 w 100"/>
                    <a:gd name="T7" fmla="*/ 450 h 574"/>
                    <a:gd name="T8" fmla="*/ 3 w 100"/>
                    <a:gd name="T9" fmla="*/ 416 h 574"/>
                    <a:gd name="T10" fmla="*/ 3 w 100"/>
                    <a:gd name="T11" fmla="*/ 380 h 574"/>
                    <a:gd name="T12" fmla="*/ 4 w 100"/>
                    <a:gd name="T13" fmla="*/ 351 h 574"/>
                    <a:gd name="T14" fmla="*/ 6 w 100"/>
                    <a:gd name="T15" fmla="*/ 323 h 574"/>
                    <a:gd name="T16" fmla="*/ 9 w 100"/>
                    <a:gd name="T17" fmla="*/ 276 h 574"/>
                    <a:gd name="T18" fmla="*/ 14 w 100"/>
                    <a:gd name="T19" fmla="*/ 223 h 574"/>
                    <a:gd name="T20" fmla="*/ 21 w 100"/>
                    <a:gd name="T21" fmla="*/ 170 h 574"/>
                    <a:gd name="T22" fmla="*/ 26 w 100"/>
                    <a:gd name="T23" fmla="*/ 114 h 574"/>
                    <a:gd name="T24" fmla="*/ 30 w 100"/>
                    <a:gd name="T25" fmla="*/ 80 h 574"/>
                    <a:gd name="T26" fmla="*/ 33 w 100"/>
                    <a:gd name="T27" fmla="*/ 67 h 574"/>
                    <a:gd name="T28" fmla="*/ 42 w 100"/>
                    <a:gd name="T29" fmla="*/ 44 h 574"/>
                    <a:gd name="T30" fmla="*/ 51 w 100"/>
                    <a:gd name="T31" fmla="*/ 28 h 574"/>
                    <a:gd name="T32" fmla="*/ 61 w 100"/>
                    <a:gd name="T33" fmla="*/ 14 h 574"/>
                    <a:gd name="T34" fmla="*/ 71 w 100"/>
                    <a:gd name="T35" fmla="*/ 3 h 574"/>
                    <a:gd name="T36" fmla="*/ 77 w 100"/>
                    <a:gd name="T37" fmla="*/ 0 h 574"/>
                    <a:gd name="T38" fmla="*/ 87 w 100"/>
                    <a:gd name="T39" fmla="*/ 0 h 574"/>
                    <a:gd name="T40" fmla="*/ 95 w 100"/>
                    <a:gd name="T41" fmla="*/ 4 h 574"/>
                    <a:gd name="T42" fmla="*/ 99 w 100"/>
                    <a:gd name="T43" fmla="*/ 9 h 5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0" name="Полилиния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>
                    <a:gd name="T0" fmla="*/ 123 w 124"/>
                    <a:gd name="T1" fmla="*/ 160 h 161"/>
                    <a:gd name="T2" fmla="*/ 104 w 124"/>
                    <a:gd name="T3" fmla="*/ 124 h 161"/>
                    <a:gd name="T4" fmla="*/ 89 w 124"/>
                    <a:gd name="T5" fmla="*/ 84 h 161"/>
                    <a:gd name="T6" fmla="*/ 81 w 124"/>
                    <a:gd name="T7" fmla="*/ 67 h 161"/>
                    <a:gd name="T8" fmla="*/ 70 w 124"/>
                    <a:gd name="T9" fmla="*/ 47 h 161"/>
                    <a:gd name="T10" fmla="*/ 55 w 124"/>
                    <a:gd name="T11" fmla="*/ 26 h 161"/>
                    <a:gd name="T12" fmla="*/ 44 w 124"/>
                    <a:gd name="T13" fmla="*/ 13 h 161"/>
                    <a:gd name="T14" fmla="*/ 35 w 124"/>
                    <a:gd name="T15" fmla="*/ 7 h 161"/>
                    <a:gd name="T16" fmla="*/ 24 w 124"/>
                    <a:gd name="T17" fmla="*/ 1 h 161"/>
                    <a:gd name="T18" fmla="*/ 11 w 124"/>
                    <a:gd name="T19" fmla="*/ 0 h 161"/>
                    <a:gd name="T20" fmla="*/ 5 w 124"/>
                    <a:gd name="T21" fmla="*/ 4 h 161"/>
                    <a:gd name="T22" fmla="*/ 0 w 124"/>
                    <a:gd name="T23" fmla="*/ 1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1" name="Полилиния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>
                    <a:gd name="T0" fmla="*/ 82 w 84"/>
                    <a:gd name="T1" fmla="*/ 399 h 400"/>
                    <a:gd name="T2" fmla="*/ 83 w 84"/>
                    <a:gd name="T3" fmla="*/ 361 h 400"/>
                    <a:gd name="T4" fmla="*/ 83 w 84"/>
                    <a:gd name="T5" fmla="*/ 333 h 400"/>
                    <a:gd name="T6" fmla="*/ 81 w 84"/>
                    <a:gd name="T7" fmla="*/ 314 h 400"/>
                    <a:gd name="T8" fmla="*/ 80 w 84"/>
                    <a:gd name="T9" fmla="*/ 289 h 400"/>
                    <a:gd name="T10" fmla="*/ 80 w 84"/>
                    <a:gd name="T11" fmla="*/ 264 h 400"/>
                    <a:gd name="T12" fmla="*/ 79 w 84"/>
                    <a:gd name="T13" fmla="*/ 244 h 400"/>
                    <a:gd name="T14" fmla="*/ 77 w 84"/>
                    <a:gd name="T15" fmla="*/ 225 h 400"/>
                    <a:gd name="T16" fmla="*/ 74 w 84"/>
                    <a:gd name="T17" fmla="*/ 191 h 400"/>
                    <a:gd name="T18" fmla="*/ 70 w 84"/>
                    <a:gd name="T19" fmla="*/ 155 h 400"/>
                    <a:gd name="T20" fmla="*/ 65 w 84"/>
                    <a:gd name="T21" fmla="*/ 119 h 400"/>
                    <a:gd name="T22" fmla="*/ 61 w 84"/>
                    <a:gd name="T23" fmla="*/ 79 h 400"/>
                    <a:gd name="T24" fmla="*/ 57 w 84"/>
                    <a:gd name="T25" fmla="*/ 55 h 400"/>
                    <a:gd name="T26" fmla="*/ 54 w 84"/>
                    <a:gd name="T27" fmla="*/ 46 h 400"/>
                    <a:gd name="T28" fmla="*/ 47 w 84"/>
                    <a:gd name="T29" fmla="*/ 31 h 400"/>
                    <a:gd name="T30" fmla="*/ 39 w 84"/>
                    <a:gd name="T31" fmla="*/ 19 h 400"/>
                    <a:gd name="T32" fmla="*/ 31 w 84"/>
                    <a:gd name="T33" fmla="*/ 10 h 400"/>
                    <a:gd name="T34" fmla="*/ 23 w 84"/>
                    <a:gd name="T35" fmla="*/ 2 h 400"/>
                    <a:gd name="T36" fmla="*/ 17 w 84"/>
                    <a:gd name="T37" fmla="*/ 0 h 400"/>
                    <a:gd name="T38" fmla="*/ 9 w 84"/>
                    <a:gd name="T39" fmla="*/ 0 h 400"/>
                    <a:gd name="T40" fmla="*/ 2 w 84"/>
                    <a:gd name="T41" fmla="*/ 3 h 400"/>
                    <a:gd name="T42" fmla="*/ 0 w 84"/>
                    <a:gd name="T43" fmla="*/ 6 h 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2" name="Полилиния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>
                    <a:gd name="T0" fmla="*/ 0 w 131"/>
                    <a:gd name="T1" fmla="*/ 150 h 151"/>
                    <a:gd name="T2" fmla="*/ 19 w 131"/>
                    <a:gd name="T3" fmla="*/ 135 h 151"/>
                    <a:gd name="T4" fmla="*/ 26 w 131"/>
                    <a:gd name="T5" fmla="*/ 126 h 151"/>
                    <a:gd name="T6" fmla="*/ 32 w 131"/>
                    <a:gd name="T7" fmla="*/ 119 h 151"/>
                    <a:gd name="T8" fmla="*/ 60 w 131"/>
                    <a:gd name="T9" fmla="*/ 50 h 151"/>
                    <a:gd name="T10" fmla="*/ 76 w 131"/>
                    <a:gd name="T11" fmla="*/ 28 h 151"/>
                    <a:gd name="T12" fmla="*/ 87 w 131"/>
                    <a:gd name="T13" fmla="*/ 14 h 151"/>
                    <a:gd name="T14" fmla="*/ 96 w 131"/>
                    <a:gd name="T15" fmla="*/ 7 h 151"/>
                    <a:gd name="T16" fmla="*/ 107 w 131"/>
                    <a:gd name="T17" fmla="*/ 2 h 151"/>
                    <a:gd name="T18" fmla="*/ 118 w 131"/>
                    <a:gd name="T19" fmla="*/ 0 h 151"/>
                    <a:gd name="T20" fmla="*/ 125 w 131"/>
                    <a:gd name="T21" fmla="*/ 1 h 151"/>
                    <a:gd name="T22" fmla="*/ 130 w 131"/>
                    <a:gd name="T23" fmla="*/ 9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3" name="Полилиния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>
                    <a:gd name="T0" fmla="*/ 303 w 304"/>
                    <a:gd name="T1" fmla="*/ 524 h 525"/>
                    <a:gd name="T2" fmla="*/ 292 w 304"/>
                    <a:gd name="T3" fmla="*/ 462 h 525"/>
                    <a:gd name="T4" fmla="*/ 278 w 304"/>
                    <a:gd name="T5" fmla="*/ 396 h 525"/>
                    <a:gd name="T6" fmla="*/ 266 w 304"/>
                    <a:gd name="T7" fmla="*/ 344 h 525"/>
                    <a:gd name="T8" fmla="*/ 253 w 304"/>
                    <a:gd name="T9" fmla="*/ 297 h 525"/>
                    <a:gd name="T10" fmla="*/ 236 w 304"/>
                    <a:gd name="T11" fmla="*/ 257 h 525"/>
                    <a:gd name="T12" fmla="*/ 220 w 304"/>
                    <a:gd name="T13" fmla="*/ 213 h 525"/>
                    <a:gd name="T14" fmla="*/ 197 w 304"/>
                    <a:gd name="T15" fmla="*/ 176 h 525"/>
                    <a:gd name="T16" fmla="*/ 148 w 304"/>
                    <a:gd name="T17" fmla="*/ 102 h 525"/>
                    <a:gd name="T18" fmla="*/ 134 w 304"/>
                    <a:gd name="T19" fmla="*/ 80 h 525"/>
                    <a:gd name="T20" fmla="*/ 124 w 304"/>
                    <a:gd name="T21" fmla="*/ 70 h 525"/>
                    <a:gd name="T22" fmla="*/ 100 w 304"/>
                    <a:gd name="T23" fmla="*/ 42 h 525"/>
                    <a:gd name="T24" fmla="*/ 87 w 304"/>
                    <a:gd name="T25" fmla="*/ 28 h 525"/>
                    <a:gd name="T26" fmla="*/ 71 w 304"/>
                    <a:gd name="T27" fmla="*/ 18 h 525"/>
                    <a:gd name="T28" fmla="*/ 47 w 304"/>
                    <a:gd name="T29" fmla="*/ 6 h 525"/>
                    <a:gd name="T30" fmla="*/ 30 w 304"/>
                    <a:gd name="T31" fmla="*/ 0 h 525"/>
                    <a:gd name="T32" fmla="*/ 18 w 304"/>
                    <a:gd name="T33" fmla="*/ 0 h 525"/>
                    <a:gd name="T34" fmla="*/ 7 w 304"/>
                    <a:gd name="T35" fmla="*/ 3 h 525"/>
                    <a:gd name="T36" fmla="*/ 0 w 304"/>
                    <a:gd name="T37" fmla="*/ 1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4" name="Полилиния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>
                    <a:gd name="T0" fmla="*/ 125 w 126"/>
                    <a:gd name="T1" fmla="*/ 431 h 432"/>
                    <a:gd name="T2" fmla="*/ 57 w 126"/>
                    <a:gd name="T3" fmla="*/ 16 h 432"/>
                    <a:gd name="T4" fmla="*/ 52 w 126"/>
                    <a:gd name="T5" fmla="*/ 10 h 432"/>
                    <a:gd name="T6" fmla="*/ 45 w 126"/>
                    <a:gd name="T7" fmla="*/ 3 h 432"/>
                    <a:gd name="T8" fmla="*/ 38 w 126"/>
                    <a:gd name="T9" fmla="*/ 1 h 432"/>
                    <a:gd name="T10" fmla="*/ 27 w 126"/>
                    <a:gd name="T11" fmla="*/ 0 h 432"/>
                    <a:gd name="T12" fmla="*/ 19 w 126"/>
                    <a:gd name="T13" fmla="*/ 1 h 432"/>
                    <a:gd name="T14" fmla="*/ 12 w 126"/>
                    <a:gd name="T15" fmla="*/ 6 h 432"/>
                    <a:gd name="T16" fmla="*/ 4 w 126"/>
                    <a:gd name="T17" fmla="*/ 14 h 432"/>
                    <a:gd name="T18" fmla="*/ 0 w 126"/>
                    <a:gd name="T19" fmla="*/ 27 h 4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14" name="Полилиния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>
                  <a:gd name="T0" fmla="*/ 45 w 46"/>
                  <a:gd name="T1" fmla="*/ 0 h 270"/>
                  <a:gd name="T2" fmla="*/ 28 w 46"/>
                  <a:gd name="T3" fmla="*/ 17 h 270"/>
                  <a:gd name="T4" fmla="*/ 19 w 46"/>
                  <a:gd name="T5" fmla="*/ 51 h 270"/>
                  <a:gd name="T6" fmla="*/ 9 w 46"/>
                  <a:gd name="T7" fmla="*/ 96 h 270"/>
                  <a:gd name="T8" fmla="*/ 0 w 46"/>
                  <a:gd name="T9" fmla="*/ 153 h 270"/>
                  <a:gd name="T10" fmla="*/ 0 w 46"/>
                  <a:gd name="T11" fmla="*/ 215 h 270"/>
                  <a:gd name="T12" fmla="*/ 5 w 46"/>
                  <a:gd name="T13" fmla="*/ 269 h 270"/>
                  <a:gd name="T14" fmla="*/ 9 w 46"/>
                  <a:gd name="T15" fmla="*/ 269 h 270"/>
                  <a:gd name="T16" fmla="*/ 5 w 46"/>
                  <a:gd name="T17" fmla="*/ 215 h 270"/>
                  <a:gd name="T18" fmla="*/ 5 w 46"/>
                  <a:gd name="T19" fmla="*/ 169 h 270"/>
                  <a:gd name="T20" fmla="*/ 14 w 46"/>
                  <a:gd name="T21" fmla="*/ 121 h 270"/>
                  <a:gd name="T22" fmla="*/ 28 w 46"/>
                  <a:gd name="T23" fmla="*/ 71 h 270"/>
                  <a:gd name="T24" fmla="*/ 44 w 46"/>
                  <a:gd name="T25" fmla="*/ 7 h 270"/>
                  <a:gd name="T26" fmla="*/ 45 w 46"/>
                  <a:gd name="T27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5" name="Полилиния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>
                  <a:gd name="T0" fmla="*/ 14 w 72"/>
                  <a:gd name="T1" fmla="*/ 0 h 278"/>
                  <a:gd name="T2" fmla="*/ 28 w 72"/>
                  <a:gd name="T3" fmla="*/ 21 h 278"/>
                  <a:gd name="T4" fmla="*/ 42 w 72"/>
                  <a:gd name="T5" fmla="*/ 55 h 278"/>
                  <a:gd name="T6" fmla="*/ 56 w 72"/>
                  <a:gd name="T7" fmla="*/ 101 h 278"/>
                  <a:gd name="T8" fmla="*/ 71 w 72"/>
                  <a:gd name="T9" fmla="*/ 159 h 278"/>
                  <a:gd name="T10" fmla="*/ 71 w 72"/>
                  <a:gd name="T11" fmla="*/ 222 h 278"/>
                  <a:gd name="T12" fmla="*/ 64 w 72"/>
                  <a:gd name="T13" fmla="*/ 277 h 278"/>
                  <a:gd name="T14" fmla="*/ 56 w 72"/>
                  <a:gd name="T15" fmla="*/ 277 h 278"/>
                  <a:gd name="T16" fmla="*/ 64 w 72"/>
                  <a:gd name="T17" fmla="*/ 222 h 278"/>
                  <a:gd name="T18" fmla="*/ 64 w 72"/>
                  <a:gd name="T19" fmla="*/ 176 h 278"/>
                  <a:gd name="T20" fmla="*/ 49 w 72"/>
                  <a:gd name="T21" fmla="*/ 125 h 278"/>
                  <a:gd name="T22" fmla="*/ 28 w 72"/>
                  <a:gd name="T23" fmla="*/ 75 h 278"/>
                  <a:gd name="T24" fmla="*/ 0 w 72"/>
                  <a:gd name="T25" fmla="*/ 13 h 278"/>
                  <a:gd name="T26" fmla="*/ 14 w 72"/>
                  <a:gd name="T27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6" name="Полилиния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>
                  <a:gd name="T0" fmla="*/ 114 w 196"/>
                  <a:gd name="T1" fmla="*/ 8 h 332"/>
                  <a:gd name="T2" fmla="*/ 97 w 196"/>
                  <a:gd name="T3" fmla="*/ 21 h 332"/>
                  <a:gd name="T4" fmla="*/ 61 w 196"/>
                  <a:gd name="T5" fmla="*/ 35 h 332"/>
                  <a:gd name="T6" fmla="*/ 75 w 196"/>
                  <a:gd name="T7" fmla="*/ 32 h 332"/>
                  <a:gd name="T8" fmla="*/ 80 w 196"/>
                  <a:gd name="T9" fmla="*/ 41 h 332"/>
                  <a:gd name="T10" fmla="*/ 75 w 196"/>
                  <a:gd name="T11" fmla="*/ 48 h 332"/>
                  <a:gd name="T12" fmla="*/ 55 w 196"/>
                  <a:gd name="T13" fmla="*/ 64 h 332"/>
                  <a:gd name="T14" fmla="*/ 55 w 196"/>
                  <a:gd name="T15" fmla="*/ 68 h 332"/>
                  <a:gd name="T16" fmla="*/ 69 w 196"/>
                  <a:gd name="T17" fmla="*/ 68 h 332"/>
                  <a:gd name="T18" fmla="*/ 64 w 196"/>
                  <a:gd name="T19" fmla="*/ 73 h 332"/>
                  <a:gd name="T20" fmla="*/ 55 w 196"/>
                  <a:gd name="T21" fmla="*/ 89 h 332"/>
                  <a:gd name="T22" fmla="*/ 64 w 196"/>
                  <a:gd name="T23" fmla="*/ 86 h 332"/>
                  <a:gd name="T24" fmla="*/ 67 w 196"/>
                  <a:gd name="T25" fmla="*/ 97 h 332"/>
                  <a:gd name="T26" fmla="*/ 19 w 196"/>
                  <a:gd name="T27" fmla="*/ 124 h 332"/>
                  <a:gd name="T28" fmla="*/ 50 w 196"/>
                  <a:gd name="T29" fmla="*/ 116 h 332"/>
                  <a:gd name="T30" fmla="*/ 38 w 196"/>
                  <a:gd name="T31" fmla="*/ 132 h 332"/>
                  <a:gd name="T32" fmla="*/ 25 w 196"/>
                  <a:gd name="T33" fmla="*/ 135 h 332"/>
                  <a:gd name="T34" fmla="*/ 58 w 196"/>
                  <a:gd name="T35" fmla="*/ 116 h 332"/>
                  <a:gd name="T36" fmla="*/ 67 w 196"/>
                  <a:gd name="T37" fmla="*/ 124 h 332"/>
                  <a:gd name="T38" fmla="*/ 41 w 196"/>
                  <a:gd name="T39" fmla="*/ 149 h 332"/>
                  <a:gd name="T40" fmla="*/ 22 w 196"/>
                  <a:gd name="T41" fmla="*/ 165 h 332"/>
                  <a:gd name="T42" fmla="*/ 45 w 196"/>
                  <a:gd name="T43" fmla="*/ 155 h 332"/>
                  <a:gd name="T44" fmla="*/ 52 w 196"/>
                  <a:gd name="T45" fmla="*/ 162 h 332"/>
                  <a:gd name="T46" fmla="*/ 41 w 196"/>
                  <a:gd name="T47" fmla="*/ 181 h 332"/>
                  <a:gd name="T48" fmla="*/ 25 w 196"/>
                  <a:gd name="T49" fmla="*/ 193 h 332"/>
                  <a:gd name="T50" fmla="*/ 30 w 196"/>
                  <a:gd name="T51" fmla="*/ 198 h 332"/>
                  <a:gd name="T52" fmla="*/ 33 w 196"/>
                  <a:gd name="T53" fmla="*/ 206 h 332"/>
                  <a:gd name="T54" fmla="*/ 30 w 196"/>
                  <a:gd name="T55" fmla="*/ 208 h 332"/>
                  <a:gd name="T56" fmla="*/ 27 w 196"/>
                  <a:gd name="T57" fmla="*/ 217 h 332"/>
                  <a:gd name="T58" fmla="*/ 30 w 196"/>
                  <a:gd name="T59" fmla="*/ 225 h 332"/>
                  <a:gd name="T60" fmla="*/ 5 w 196"/>
                  <a:gd name="T61" fmla="*/ 257 h 332"/>
                  <a:gd name="T62" fmla="*/ 36 w 196"/>
                  <a:gd name="T63" fmla="*/ 238 h 332"/>
                  <a:gd name="T64" fmla="*/ 64 w 196"/>
                  <a:gd name="T65" fmla="*/ 331 h 332"/>
                  <a:gd name="T66" fmla="*/ 41 w 196"/>
                  <a:gd name="T67" fmla="*/ 249 h 332"/>
                  <a:gd name="T68" fmla="*/ 55 w 196"/>
                  <a:gd name="T69" fmla="*/ 227 h 332"/>
                  <a:gd name="T70" fmla="*/ 58 w 196"/>
                  <a:gd name="T71" fmla="*/ 217 h 332"/>
                  <a:gd name="T72" fmla="*/ 67 w 196"/>
                  <a:gd name="T73" fmla="*/ 236 h 332"/>
                  <a:gd name="T74" fmla="*/ 64 w 196"/>
                  <a:gd name="T75" fmla="*/ 200 h 332"/>
                  <a:gd name="T76" fmla="*/ 83 w 196"/>
                  <a:gd name="T77" fmla="*/ 246 h 332"/>
                  <a:gd name="T78" fmla="*/ 92 w 196"/>
                  <a:gd name="T79" fmla="*/ 249 h 332"/>
                  <a:gd name="T80" fmla="*/ 69 w 196"/>
                  <a:gd name="T81" fmla="*/ 217 h 332"/>
                  <a:gd name="T82" fmla="*/ 75 w 196"/>
                  <a:gd name="T83" fmla="*/ 179 h 332"/>
                  <a:gd name="T84" fmla="*/ 134 w 196"/>
                  <a:gd name="T85" fmla="*/ 287 h 332"/>
                  <a:gd name="T86" fmla="*/ 80 w 196"/>
                  <a:gd name="T87" fmla="*/ 187 h 332"/>
                  <a:gd name="T88" fmla="*/ 86 w 196"/>
                  <a:gd name="T89" fmla="*/ 143 h 332"/>
                  <a:gd name="T90" fmla="*/ 114 w 196"/>
                  <a:gd name="T91" fmla="*/ 206 h 332"/>
                  <a:gd name="T92" fmla="*/ 94 w 196"/>
                  <a:gd name="T93" fmla="*/ 146 h 332"/>
                  <a:gd name="T94" fmla="*/ 119 w 196"/>
                  <a:gd name="T95" fmla="*/ 238 h 332"/>
                  <a:gd name="T96" fmla="*/ 97 w 196"/>
                  <a:gd name="T97" fmla="*/ 116 h 332"/>
                  <a:gd name="T98" fmla="*/ 102 w 196"/>
                  <a:gd name="T99" fmla="*/ 86 h 332"/>
                  <a:gd name="T100" fmla="*/ 136 w 196"/>
                  <a:gd name="T101" fmla="*/ 137 h 332"/>
                  <a:gd name="T102" fmla="*/ 136 w 196"/>
                  <a:gd name="T103" fmla="*/ 137 h 332"/>
                  <a:gd name="T104" fmla="*/ 111 w 196"/>
                  <a:gd name="T105" fmla="*/ 92 h 332"/>
                  <a:gd name="T106" fmla="*/ 114 w 196"/>
                  <a:gd name="T107" fmla="*/ 68 h 332"/>
                  <a:gd name="T108" fmla="*/ 122 w 196"/>
                  <a:gd name="T109" fmla="*/ 79 h 332"/>
                  <a:gd name="T110" fmla="*/ 195 w 196"/>
                  <a:gd name="T111" fmla="*/ 127 h 332"/>
                  <a:gd name="T112" fmla="*/ 119 w 196"/>
                  <a:gd name="T113" fmla="*/ 70 h 332"/>
                  <a:gd name="T114" fmla="*/ 134 w 196"/>
                  <a:gd name="T115" fmla="*/ 64 h 332"/>
                  <a:gd name="T116" fmla="*/ 178 w 196"/>
                  <a:gd name="T117" fmla="*/ 119 h 332"/>
                  <a:gd name="T118" fmla="*/ 128 w 196"/>
                  <a:gd name="T119" fmla="*/ 32 h 332"/>
                  <a:gd name="T120" fmla="*/ 125 w 196"/>
                  <a:gd name="T121" fmla="*/ 16 h 332"/>
                  <a:gd name="T122" fmla="*/ 139 w 196"/>
                  <a:gd name="T12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7" name="Полилиния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>
                  <a:gd name="T0" fmla="*/ 121 w 122"/>
                  <a:gd name="T1" fmla="*/ 103 h 289"/>
                  <a:gd name="T2" fmla="*/ 108 w 122"/>
                  <a:gd name="T3" fmla="*/ 10 h 289"/>
                  <a:gd name="T4" fmla="*/ 92 w 122"/>
                  <a:gd name="T5" fmla="*/ 1 h 289"/>
                  <a:gd name="T6" fmla="*/ 79 w 122"/>
                  <a:gd name="T7" fmla="*/ 0 h 289"/>
                  <a:gd name="T8" fmla="*/ 58 w 122"/>
                  <a:gd name="T9" fmla="*/ 4 h 289"/>
                  <a:gd name="T10" fmla="*/ 45 w 122"/>
                  <a:gd name="T11" fmla="*/ 14 h 289"/>
                  <a:gd name="T12" fmla="*/ 31 w 122"/>
                  <a:gd name="T13" fmla="*/ 28 h 289"/>
                  <a:gd name="T14" fmla="*/ 17 w 122"/>
                  <a:gd name="T15" fmla="*/ 54 h 289"/>
                  <a:gd name="T16" fmla="*/ 9 w 122"/>
                  <a:gd name="T17" fmla="*/ 90 h 289"/>
                  <a:gd name="T18" fmla="*/ 5 w 122"/>
                  <a:gd name="T19" fmla="*/ 121 h 289"/>
                  <a:gd name="T20" fmla="*/ 0 w 122"/>
                  <a:gd name="T21" fmla="*/ 164 h 289"/>
                  <a:gd name="T22" fmla="*/ 0 w 122"/>
                  <a:gd name="T23" fmla="*/ 192 h 289"/>
                  <a:gd name="T24" fmla="*/ 9 w 122"/>
                  <a:gd name="T25" fmla="*/ 230 h 289"/>
                  <a:gd name="T26" fmla="*/ 27 w 122"/>
                  <a:gd name="T27" fmla="*/ 262 h 289"/>
                  <a:gd name="T28" fmla="*/ 45 w 122"/>
                  <a:gd name="T29" fmla="*/ 288 h 289"/>
                  <a:gd name="T30" fmla="*/ 35 w 122"/>
                  <a:gd name="T31" fmla="*/ 249 h 289"/>
                  <a:gd name="T32" fmla="*/ 31 w 122"/>
                  <a:gd name="T33" fmla="*/ 212 h 289"/>
                  <a:gd name="T34" fmla="*/ 33 w 122"/>
                  <a:gd name="T35" fmla="*/ 174 h 289"/>
                  <a:gd name="T36" fmla="*/ 35 w 122"/>
                  <a:gd name="T37" fmla="*/ 141 h 289"/>
                  <a:gd name="T38" fmla="*/ 39 w 122"/>
                  <a:gd name="T39" fmla="*/ 107 h 289"/>
                  <a:gd name="T40" fmla="*/ 45 w 122"/>
                  <a:gd name="T41" fmla="*/ 76 h 289"/>
                  <a:gd name="T42" fmla="*/ 47 w 122"/>
                  <a:gd name="T43" fmla="*/ 53 h 289"/>
                  <a:gd name="T44" fmla="*/ 55 w 122"/>
                  <a:gd name="T45" fmla="*/ 30 h 289"/>
                  <a:gd name="T46" fmla="*/ 73 w 122"/>
                  <a:gd name="T47" fmla="*/ 11 h 289"/>
                  <a:gd name="T48" fmla="*/ 88 w 122"/>
                  <a:gd name="T49" fmla="*/ 13 h 289"/>
                  <a:gd name="T50" fmla="*/ 103 w 122"/>
                  <a:gd name="T51" fmla="*/ 65 h 289"/>
                  <a:gd name="T52" fmla="*/ 116 w 122"/>
                  <a:gd name="T53" fmla="*/ 76 h 289"/>
                  <a:gd name="T54" fmla="*/ 121 w 122"/>
                  <a:gd name="T55" fmla="*/ 103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8" name="Полилиния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>
                  <a:gd name="T0" fmla="*/ 178 w 266"/>
                  <a:gd name="T1" fmla="*/ 6 h 590"/>
                  <a:gd name="T2" fmla="*/ 171 w 266"/>
                  <a:gd name="T3" fmla="*/ 25 h 590"/>
                  <a:gd name="T4" fmla="*/ 112 w 266"/>
                  <a:gd name="T5" fmla="*/ 21 h 590"/>
                  <a:gd name="T6" fmla="*/ 135 w 266"/>
                  <a:gd name="T7" fmla="*/ 29 h 590"/>
                  <a:gd name="T8" fmla="*/ 161 w 266"/>
                  <a:gd name="T9" fmla="*/ 40 h 590"/>
                  <a:gd name="T10" fmla="*/ 105 w 266"/>
                  <a:gd name="T11" fmla="*/ 55 h 590"/>
                  <a:gd name="T12" fmla="*/ 148 w 266"/>
                  <a:gd name="T13" fmla="*/ 60 h 590"/>
                  <a:gd name="T14" fmla="*/ 152 w 266"/>
                  <a:gd name="T15" fmla="*/ 77 h 590"/>
                  <a:gd name="T16" fmla="*/ 26 w 266"/>
                  <a:gd name="T17" fmla="*/ 160 h 590"/>
                  <a:gd name="T18" fmla="*/ 143 w 266"/>
                  <a:gd name="T19" fmla="*/ 100 h 590"/>
                  <a:gd name="T20" fmla="*/ 118 w 266"/>
                  <a:gd name="T21" fmla="*/ 134 h 590"/>
                  <a:gd name="T22" fmla="*/ 134 w 266"/>
                  <a:gd name="T23" fmla="*/ 137 h 590"/>
                  <a:gd name="T24" fmla="*/ 112 w 266"/>
                  <a:gd name="T25" fmla="*/ 184 h 590"/>
                  <a:gd name="T26" fmla="*/ 66 w 266"/>
                  <a:gd name="T27" fmla="*/ 234 h 590"/>
                  <a:gd name="T28" fmla="*/ 118 w 266"/>
                  <a:gd name="T29" fmla="*/ 197 h 590"/>
                  <a:gd name="T30" fmla="*/ 75 w 266"/>
                  <a:gd name="T31" fmla="*/ 271 h 590"/>
                  <a:gd name="T32" fmla="*/ 115 w 266"/>
                  <a:gd name="T33" fmla="*/ 223 h 590"/>
                  <a:gd name="T34" fmla="*/ 124 w 266"/>
                  <a:gd name="T35" fmla="*/ 223 h 590"/>
                  <a:gd name="T36" fmla="*/ 108 w 266"/>
                  <a:gd name="T37" fmla="*/ 266 h 590"/>
                  <a:gd name="T38" fmla="*/ 121 w 266"/>
                  <a:gd name="T39" fmla="*/ 266 h 590"/>
                  <a:gd name="T40" fmla="*/ 97 w 266"/>
                  <a:gd name="T41" fmla="*/ 317 h 590"/>
                  <a:gd name="T42" fmla="*/ 111 w 266"/>
                  <a:gd name="T43" fmla="*/ 304 h 590"/>
                  <a:gd name="T44" fmla="*/ 98 w 266"/>
                  <a:gd name="T45" fmla="*/ 352 h 590"/>
                  <a:gd name="T46" fmla="*/ 108 w 266"/>
                  <a:gd name="T47" fmla="*/ 336 h 590"/>
                  <a:gd name="T48" fmla="*/ 120 w 266"/>
                  <a:gd name="T49" fmla="*/ 331 h 590"/>
                  <a:gd name="T50" fmla="*/ 112 w 266"/>
                  <a:gd name="T51" fmla="*/ 367 h 590"/>
                  <a:gd name="T52" fmla="*/ 88 w 266"/>
                  <a:gd name="T53" fmla="*/ 432 h 590"/>
                  <a:gd name="T54" fmla="*/ 120 w 266"/>
                  <a:gd name="T55" fmla="*/ 382 h 590"/>
                  <a:gd name="T56" fmla="*/ 127 w 266"/>
                  <a:gd name="T57" fmla="*/ 373 h 590"/>
                  <a:gd name="T58" fmla="*/ 125 w 266"/>
                  <a:gd name="T59" fmla="*/ 427 h 590"/>
                  <a:gd name="T60" fmla="*/ 135 w 266"/>
                  <a:gd name="T61" fmla="*/ 454 h 590"/>
                  <a:gd name="T62" fmla="*/ 139 w 266"/>
                  <a:gd name="T63" fmla="*/ 424 h 590"/>
                  <a:gd name="T64" fmla="*/ 234 w 266"/>
                  <a:gd name="T65" fmla="*/ 504 h 590"/>
                  <a:gd name="T66" fmla="*/ 148 w 266"/>
                  <a:gd name="T67" fmla="*/ 387 h 590"/>
                  <a:gd name="T68" fmla="*/ 167 w 266"/>
                  <a:gd name="T69" fmla="*/ 412 h 590"/>
                  <a:gd name="T70" fmla="*/ 141 w 266"/>
                  <a:gd name="T71" fmla="*/ 346 h 590"/>
                  <a:gd name="T72" fmla="*/ 245 w 266"/>
                  <a:gd name="T73" fmla="*/ 398 h 590"/>
                  <a:gd name="T74" fmla="*/ 141 w 266"/>
                  <a:gd name="T75" fmla="*/ 327 h 590"/>
                  <a:gd name="T76" fmla="*/ 156 w 266"/>
                  <a:gd name="T77" fmla="*/ 310 h 590"/>
                  <a:gd name="T78" fmla="*/ 144 w 266"/>
                  <a:gd name="T79" fmla="*/ 283 h 590"/>
                  <a:gd name="T80" fmla="*/ 161 w 266"/>
                  <a:gd name="T81" fmla="*/ 283 h 590"/>
                  <a:gd name="T82" fmla="*/ 208 w 266"/>
                  <a:gd name="T83" fmla="*/ 333 h 590"/>
                  <a:gd name="T84" fmla="*/ 162 w 266"/>
                  <a:gd name="T85" fmla="*/ 238 h 590"/>
                  <a:gd name="T86" fmla="*/ 153 w 266"/>
                  <a:gd name="T87" fmla="*/ 202 h 590"/>
                  <a:gd name="T88" fmla="*/ 167 w 266"/>
                  <a:gd name="T89" fmla="*/ 196 h 590"/>
                  <a:gd name="T90" fmla="*/ 164 w 266"/>
                  <a:gd name="T91" fmla="*/ 163 h 590"/>
                  <a:gd name="T92" fmla="*/ 170 w 266"/>
                  <a:gd name="T93" fmla="*/ 158 h 590"/>
                  <a:gd name="T94" fmla="*/ 201 w 266"/>
                  <a:gd name="T95" fmla="*/ 189 h 590"/>
                  <a:gd name="T96" fmla="*/ 176 w 266"/>
                  <a:gd name="T97" fmla="*/ 140 h 590"/>
                  <a:gd name="T98" fmla="*/ 178 w 266"/>
                  <a:gd name="T99" fmla="*/ 98 h 590"/>
                  <a:gd name="T100" fmla="*/ 176 w 266"/>
                  <a:gd name="T101" fmla="*/ 75 h 590"/>
                  <a:gd name="T102" fmla="*/ 204 w 266"/>
                  <a:gd name="T103" fmla="*/ 74 h 590"/>
                  <a:gd name="T104" fmla="*/ 197 w 266"/>
                  <a:gd name="T105" fmla="*/ 40 h 590"/>
                  <a:gd name="T106" fmla="*/ 209 w 266"/>
                  <a:gd name="T107" fmla="*/ 32 h 590"/>
                  <a:gd name="T108" fmla="*/ 205 w 266"/>
                  <a:gd name="T109" fmla="*/ 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9" name="Полилиния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>
                  <a:gd name="T0" fmla="*/ 2 w 112"/>
                  <a:gd name="T1" fmla="*/ 52 h 329"/>
                  <a:gd name="T2" fmla="*/ 25 w 112"/>
                  <a:gd name="T3" fmla="*/ 0 h 329"/>
                  <a:gd name="T4" fmla="*/ 40 w 112"/>
                  <a:gd name="T5" fmla="*/ 1 h 329"/>
                  <a:gd name="T6" fmla="*/ 53 w 112"/>
                  <a:gd name="T7" fmla="*/ 4 h 329"/>
                  <a:gd name="T8" fmla="*/ 62 w 112"/>
                  <a:gd name="T9" fmla="*/ 18 h 329"/>
                  <a:gd name="T10" fmla="*/ 87 w 112"/>
                  <a:gd name="T11" fmla="*/ 60 h 329"/>
                  <a:gd name="T12" fmla="*/ 96 w 112"/>
                  <a:gd name="T13" fmla="*/ 79 h 329"/>
                  <a:gd name="T14" fmla="*/ 102 w 112"/>
                  <a:gd name="T15" fmla="*/ 98 h 329"/>
                  <a:gd name="T16" fmla="*/ 108 w 112"/>
                  <a:gd name="T17" fmla="*/ 154 h 329"/>
                  <a:gd name="T18" fmla="*/ 111 w 112"/>
                  <a:gd name="T19" fmla="*/ 170 h 329"/>
                  <a:gd name="T20" fmla="*/ 108 w 112"/>
                  <a:gd name="T21" fmla="*/ 192 h 329"/>
                  <a:gd name="T22" fmla="*/ 104 w 112"/>
                  <a:gd name="T23" fmla="*/ 215 h 329"/>
                  <a:gd name="T24" fmla="*/ 94 w 112"/>
                  <a:gd name="T25" fmla="*/ 250 h 329"/>
                  <a:gd name="T26" fmla="*/ 86 w 112"/>
                  <a:gd name="T27" fmla="*/ 272 h 329"/>
                  <a:gd name="T28" fmla="*/ 73 w 112"/>
                  <a:gd name="T29" fmla="*/ 297 h 329"/>
                  <a:gd name="T30" fmla="*/ 48 w 112"/>
                  <a:gd name="T31" fmla="*/ 328 h 329"/>
                  <a:gd name="T32" fmla="*/ 61 w 112"/>
                  <a:gd name="T33" fmla="*/ 290 h 329"/>
                  <a:gd name="T34" fmla="*/ 72 w 112"/>
                  <a:gd name="T35" fmla="*/ 254 h 329"/>
                  <a:gd name="T36" fmla="*/ 77 w 112"/>
                  <a:gd name="T37" fmla="*/ 222 h 329"/>
                  <a:gd name="T38" fmla="*/ 75 w 112"/>
                  <a:gd name="T39" fmla="*/ 192 h 329"/>
                  <a:gd name="T40" fmla="*/ 73 w 112"/>
                  <a:gd name="T41" fmla="*/ 170 h 329"/>
                  <a:gd name="T42" fmla="*/ 77 w 112"/>
                  <a:gd name="T43" fmla="*/ 144 h 329"/>
                  <a:gd name="T44" fmla="*/ 80 w 112"/>
                  <a:gd name="T45" fmla="*/ 122 h 329"/>
                  <a:gd name="T46" fmla="*/ 69 w 112"/>
                  <a:gd name="T47" fmla="*/ 79 h 329"/>
                  <a:gd name="T48" fmla="*/ 67 w 112"/>
                  <a:gd name="T49" fmla="*/ 56 h 329"/>
                  <a:gd name="T50" fmla="*/ 58 w 112"/>
                  <a:gd name="T51" fmla="*/ 37 h 329"/>
                  <a:gd name="T52" fmla="*/ 40 w 112"/>
                  <a:gd name="T53" fmla="*/ 14 h 329"/>
                  <a:gd name="T54" fmla="*/ 31 w 112"/>
                  <a:gd name="T55" fmla="*/ 32 h 329"/>
                  <a:gd name="T56" fmla="*/ 0 w 112"/>
                  <a:gd name="T57" fmla="*/ 62 h 329"/>
                  <a:gd name="T58" fmla="*/ 2 w 112"/>
                  <a:gd name="T59" fmla="*/ 52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0" name="Полилиния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>
                  <a:gd name="T0" fmla="*/ 35 w 46"/>
                  <a:gd name="T1" fmla="*/ 0 h 336"/>
                  <a:gd name="T2" fmla="*/ 32 w 46"/>
                  <a:gd name="T3" fmla="*/ 6 h 336"/>
                  <a:gd name="T4" fmla="*/ 18 w 46"/>
                  <a:gd name="T5" fmla="*/ 66 h 336"/>
                  <a:gd name="T6" fmla="*/ 9 w 46"/>
                  <a:gd name="T7" fmla="*/ 122 h 336"/>
                  <a:gd name="T8" fmla="*/ 0 w 46"/>
                  <a:gd name="T9" fmla="*/ 192 h 336"/>
                  <a:gd name="T10" fmla="*/ 0 w 46"/>
                  <a:gd name="T11" fmla="*/ 268 h 336"/>
                  <a:gd name="T12" fmla="*/ 4 w 46"/>
                  <a:gd name="T13" fmla="*/ 335 h 336"/>
                  <a:gd name="T14" fmla="*/ 9 w 46"/>
                  <a:gd name="T15" fmla="*/ 335 h 336"/>
                  <a:gd name="T16" fmla="*/ 4 w 46"/>
                  <a:gd name="T17" fmla="*/ 268 h 336"/>
                  <a:gd name="T18" fmla="*/ 4 w 46"/>
                  <a:gd name="T19" fmla="*/ 212 h 336"/>
                  <a:gd name="T20" fmla="*/ 13 w 46"/>
                  <a:gd name="T21" fmla="*/ 151 h 336"/>
                  <a:gd name="T22" fmla="*/ 26 w 46"/>
                  <a:gd name="T23" fmla="*/ 91 h 336"/>
                  <a:gd name="T24" fmla="*/ 45 w 46"/>
                  <a:gd name="T25" fmla="*/ 14 h 336"/>
                  <a:gd name="T26" fmla="*/ 35 w 46"/>
                  <a:gd name="T27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1" name="Полилиния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>
                  <a:gd name="T0" fmla="*/ 8 w 41"/>
                  <a:gd name="T1" fmla="*/ 0 h 203"/>
                  <a:gd name="T2" fmla="*/ 16 w 41"/>
                  <a:gd name="T3" fmla="*/ 14 h 203"/>
                  <a:gd name="T4" fmla="*/ 23 w 41"/>
                  <a:gd name="T5" fmla="*/ 39 h 203"/>
                  <a:gd name="T6" fmla="*/ 31 w 41"/>
                  <a:gd name="T7" fmla="*/ 73 h 203"/>
                  <a:gd name="T8" fmla="*/ 40 w 41"/>
                  <a:gd name="T9" fmla="*/ 116 h 203"/>
                  <a:gd name="T10" fmla="*/ 40 w 41"/>
                  <a:gd name="T11" fmla="*/ 161 h 203"/>
                  <a:gd name="T12" fmla="*/ 35 w 41"/>
                  <a:gd name="T13" fmla="*/ 202 h 203"/>
                  <a:gd name="T14" fmla="*/ 31 w 41"/>
                  <a:gd name="T15" fmla="*/ 202 h 203"/>
                  <a:gd name="T16" fmla="*/ 35 w 41"/>
                  <a:gd name="T17" fmla="*/ 161 h 203"/>
                  <a:gd name="T18" fmla="*/ 35 w 41"/>
                  <a:gd name="T19" fmla="*/ 128 h 203"/>
                  <a:gd name="T20" fmla="*/ 27 w 41"/>
                  <a:gd name="T21" fmla="*/ 91 h 203"/>
                  <a:gd name="T22" fmla="*/ 16 w 41"/>
                  <a:gd name="T23" fmla="*/ 55 h 203"/>
                  <a:gd name="T24" fmla="*/ 0 w 41"/>
                  <a:gd name="T25" fmla="*/ 9 h 203"/>
                  <a:gd name="T26" fmla="*/ 8 w 41"/>
                  <a:gd name="T27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2" name="Полилиния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>
                  <a:gd name="T0" fmla="*/ 68 w 71"/>
                  <a:gd name="T1" fmla="*/ 31 h 202"/>
                  <a:gd name="T2" fmla="*/ 53 w 71"/>
                  <a:gd name="T3" fmla="*/ 0 h 202"/>
                  <a:gd name="T4" fmla="*/ 44 w 71"/>
                  <a:gd name="T5" fmla="*/ 0 h 202"/>
                  <a:gd name="T6" fmla="*/ 36 w 71"/>
                  <a:gd name="T7" fmla="*/ 2 h 202"/>
                  <a:gd name="T8" fmla="*/ 30 w 71"/>
                  <a:gd name="T9" fmla="*/ 10 h 202"/>
                  <a:gd name="T10" fmla="*/ 14 w 71"/>
                  <a:gd name="T11" fmla="*/ 37 h 202"/>
                  <a:gd name="T12" fmla="*/ 8 w 71"/>
                  <a:gd name="T13" fmla="*/ 48 h 202"/>
                  <a:gd name="T14" fmla="*/ 5 w 71"/>
                  <a:gd name="T15" fmla="*/ 60 h 202"/>
                  <a:gd name="T16" fmla="*/ 0 w 71"/>
                  <a:gd name="T17" fmla="*/ 94 h 202"/>
                  <a:gd name="T18" fmla="*/ 0 w 71"/>
                  <a:gd name="T19" fmla="*/ 104 h 202"/>
                  <a:gd name="T20" fmla="*/ 0 w 71"/>
                  <a:gd name="T21" fmla="*/ 117 h 202"/>
                  <a:gd name="T22" fmla="*/ 4 w 71"/>
                  <a:gd name="T23" fmla="*/ 131 h 202"/>
                  <a:gd name="T24" fmla="*/ 9 w 71"/>
                  <a:gd name="T25" fmla="*/ 153 h 202"/>
                  <a:gd name="T26" fmla="*/ 15 w 71"/>
                  <a:gd name="T27" fmla="*/ 167 h 202"/>
                  <a:gd name="T28" fmla="*/ 23 w 71"/>
                  <a:gd name="T29" fmla="*/ 182 h 202"/>
                  <a:gd name="T30" fmla="*/ 39 w 71"/>
                  <a:gd name="T31" fmla="*/ 201 h 202"/>
                  <a:gd name="T32" fmla="*/ 31 w 71"/>
                  <a:gd name="T33" fmla="*/ 177 h 202"/>
                  <a:gd name="T34" fmla="*/ 24 w 71"/>
                  <a:gd name="T35" fmla="*/ 156 h 202"/>
                  <a:gd name="T36" fmla="*/ 21 w 71"/>
                  <a:gd name="T37" fmla="*/ 136 h 202"/>
                  <a:gd name="T38" fmla="*/ 22 w 71"/>
                  <a:gd name="T39" fmla="*/ 117 h 202"/>
                  <a:gd name="T40" fmla="*/ 23 w 71"/>
                  <a:gd name="T41" fmla="*/ 104 h 202"/>
                  <a:gd name="T42" fmla="*/ 21 w 71"/>
                  <a:gd name="T43" fmla="*/ 88 h 202"/>
                  <a:gd name="T44" fmla="*/ 19 w 71"/>
                  <a:gd name="T45" fmla="*/ 74 h 202"/>
                  <a:gd name="T46" fmla="*/ 25 w 71"/>
                  <a:gd name="T47" fmla="*/ 48 h 202"/>
                  <a:gd name="T48" fmla="*/ 27 w 71"/>
                  <a:gd name="T49" fmla="*/ 34 h 202"/>
                  <a:gd name="T50" fmla="*/ 32 w 71"/>
                  <a:gd name="T51" fmla="*/ 23 h 202"/>
                  <a:gd name="T52" fmla="*/ 44 w 71"/>
                  <a:gd name="T53" fmla="*/ 8 h 202"/>
                  <a:gd name="T54" fmla="*/ 50 w 71"/>
                  <a:gd name="T55" fmla="*/ 19 h 202"/>
                  <a:gd name="T56" fmla="*/ 70 w 71"/>
                  <a:gd name="T57" fmla="*/ 37 h 202"/>
                  <a:gd name="T58" fmla="*/ 68 w 71"/>
                  <a:gd name="T59" fmla="*/ 3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3" name="Полилиния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>
                  <a:gd name="T0" fmla="*/ 56 w 172"/>
                  <a:gd name="T1" fmla="*/ 4 h 364"/>
                  <a:gd name="T2" fmla="*/ 60 w 172"/>
                  <a:gd name="T3" fmla="*/ 15 h 364"/>
                  <a:gd name="T4" fmla="*/ 98 w 172"/>
                  <a:gd name="T5" fmla="*/ 13 h 364"/>
                  <a:gd name="T6" fmla="*/ 83 w 172"/>
                  <a:gd name="T7" fmla="*/ 18 h 364"/>
                  <a:gd name="T8" fmla="*/ 67 w 172"/>
                  <a:gd name="T9" fmla="*/ 24 h 364"/>
                  <a:gd name="T10" fmla="*/ 103 w 172"/>
                  <a:gd name="T11" fmla="*/ 33 h 364"/>
                  <a:gd name="T12" fmla="*/ 75 w 172"/>
                  <a:gd name="T13" fmla="*/ 37 h 364"/>
                  <a:gd name="T14" fmla="*/ 72 w 172"/>
                  <a:gd name="T15" fmla="*/ 47 h 364"/>
                  <a:gd name="T16" fmla="*/ 153 w 172"/>
                  <a:gd name="T17" fmla="*/ 98 h 364"/>
                  <a:gd name="T18" fmla="*/ 79 w 172"/>
                  <a:gd name="T19" fmla="*/ 61 h 364"/>
                  <a:gd name="T20" fmla="*/ 95 w 172"/>
                  <a:gd name="T21" fmla="*/ 83 h 364"/>
                  <a:gd name="T22" fmla="*/ 84 w 172"/>
                  <a:gd name="T23" fmla="*/ 84 h 364"/>
                  <a:gd name="T24" fmla="*/ 98 w 172"/>
                  <a:gd name="T25" fmla="*/ 113 h 364"/>
                  <a:gd name="T26" fmla="*/ 128 w 172"/>
                  <a:gd name="T27" fmla="*/ 144 h 364"/>
                  <a:gd name="T28" fmla="*/ 95 w 172"/>
                  <a:gd name="T29" fmla="*/ 121 h 364"/>
                  <a:gd name="T30" fmla="*/ 123 w 172"/>
                  <a:gd name="T31" fmla="*/ 167 h 364"/>
                  <a:gd name="T32" fmla="*/ 97 w 172"/>
                  <a:gd name="T33" fmla="*/ 137 h 364"/>
                  <a:gd name="T34" fmla="*/ 91 w 172"/>
                  <a:gd name="T35" fmla="*/ 137 h 364"/>
                  <a:gd name="T36" fmla="*/ 100 w 172"/>
                  <a:gd name="T37" fmla="*/ 164 h 364"/>
                  <a:gd name="T38" fmla="*/ 92 w 172"/>
                  <a:gd name="T39" fmla="*/ 164 h 364"/>
                  <a:gd name="T40" fmla="*/ 109 w 172"/>
                  <a:gd name="T41" fmla="*/ 195 h 364"/>
                  <a:gd name="T42" fmla="*/ 99 w 172"/>
                  <a:gd name="T43" fmla="*/ 187 h 364"/>
                  <a:gd name="T44" fmla="*/ 107 w 172"/>
                  <a:gd name="T45" fmla="*/ 217 h 364"/>
                  <a:gd name="T46" fmla="*/ 100 w 172"/>
                  <a:gd name="T47" fmla="*/ 207 h 364"/>
                  <a:gd name="T48" fmla="*/ 93 w 172"/>
                  <a:gd name="T49" fmla="*/ 204 h 364"/>
                  <a:gd name="T50" fmla="*/ 98 w 172"/>
                  <a:gd name="T51" fmla="*/ 226 h 364"/>
                  <a:gd name="T52" fmla="*/ 114 w 172"/>
                  <a:gd name="T53" fmla="*/ 265 h 364"/>
                  <a:gd name="T54" fmla="*/ 93 w 172"/>
                  <a:gd name="T55" fmla="*/ 235 h 364"/>
                  <a:gd name="T56" fmla="*/ 88 w 172"/>
                  <a:gd name="T57" fmla="*/ 230 h 364"/>
                  <a:gd name="T58" fmla="*/ 90 w 172"/>
                  <a:gd name="T59" fmla="*/ 263 h 364"/>
                  <a:gd name="T60" fmla="*/ 83 w 172"/>
                  <a:gd name="T61" fmla="*/ 279 h 364"/>
                  <a:gd name="T62" fmla="*/ 80 w 172"/>
                  <a:gd name="T63" fmla="*/ 260 h 364"/>
                  <a:gd name="T64" fmla="*/ 19 w 172"/>
                  <a:gd name="T65" fmla="*/ 311 h 364"/>
                  <a:gd name="T66" fmla="*/ 75 w 172"/>
                  <a:gd name="T67" fmla="*/ 238 h 364"/>
                  <a:gd name="T68" fmla="*/ 64 w 172"/>
                  <a:gd name="T69" fmla="*/ 254 h 364"/>
                  <a:gd name="T70" fmla="*/ 80 w 172"/>
                  <a:gd name="T71" fmla="*/ 214 h 364"/>
                  <a:gd name="T72" fmla="*/ 12 w 172"/>
                  <a:gd name="T73" fmla="*/ 245 h 364"/>
                  <a:gd name="T74" fmla="*/ 80 w 172"/>
                  <a:gd name="T75" fmla="*/ 200 h 364"/>
                  <a:gd name="T76" fmla="*/ 71 w 172"/>
                  <a:gd name="T77" fmla="*/ 190 h 364"/>
                  <a:gd name="T78" fmla="*/ 77 w 172"/>
                  <a:gd name="T79" fmla="*/ 174 h 364"/>
                  <a:gd name="T80" fmla="*/ 67 w 172"/>
                  <a:gd name="T81" fmla="*/ 174 h 364"/>
                  <a:gd name="T82" fmla="*/ 37 w 172"/>
                  <a:gd name="T83" fmla="*/ 205 h 364"/>
                  <a:gd name="T84" fmla="*/ 66 w 172"/>
                  <a:gd name="T85" fmla="*/ 146 h 364"/>
                  <a:gd name="T86" fmla="*/ 71 w 172"/>
                  <a:gd name="T87" fmla="*/ 125 h 364"/>
                  <a:gd name="T88" fmla="*/ 64 w 172"/>
                  <a:gd name="T89" fmla="*/ 121 h 364"/>
                  <a:gd name="T90" fmla="*/ 65 w 172"/>
                  <a:gd name="T91" fmla="*/ 100 h 364"/>
                  <a:gd name="T92" fmla="*/ 61 w 172"/>
                  <a:gd name="T93" fmla="*/ 97 h 364"/>
                  <a:gd name="T94" fmla="*/ 40 w 172"/>
                  <a:gd name="T95" fmla="*/ 116 h 364"/>
                  <a:gd name="T96" fmla="*/ 57 w 172"/>
                  <a:gd name="T97" fmla="*/ 87 h 364"/>
                  <a:gd name="T98" fmla="*/ 56 w 172"/>
                  <a:gd name="T99" fmla="*/ 60 h 364"/>
                  <a:gd name="T100" fmla="*/ 57 w 172"/>
                  <a:gd name="T101" fmla="*/ 46 h 364"/>
                  <a:gd name="T102" fmla="*/ 39 w 172"/>
                  <a:gd name="T103" fmla="*/ 45 h 364"/>
                  <a:gd name="T104" fmla="*/ 44 w 172"/>
                  <a:gd name="T105" fmla="*/ 24 h 364"/>
                  <a:gd name="T106" fmla="*/ 36 w 172"/>
                  <a:gd name="T107" fmla="*/ 19 h 364"/>
                  <a:gd name="T108" fmla="*/ 38 w 172"/>
                  <a:gd name="T10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4" name="Полилиния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>
                  <a:gd name="T0" fmla="*/ 27 w 35"/>
                  <a:gd name="T1" fmla="*/ 0 h 142"/>
                  <a:gd name="T2" fmla="*/ 20 w 35"/>
                  <a:gd name="T3" fmla="*/ 10 h 142"/>
                  <a:gd name="T4" fmla="*/ 13 w 35"/>
                  <a:gd name="T5" fmla="*/ 28 h 142"/>
                  <a:gd name="T6" fmla="*/ 6 w 35"/>
                  <a:gd name="T7" fmla="*/ 51 h 142"/>
                  <a:gd name="T8" fmla="*/ 0 w 35"/>
                  <a:gd name="T9" fmla="*/ 80 h 142"/>
                  <a:gd name="T10" fmla="*/ 0 w 35"/>
                  <a:gd name="T11" fmla="*/ 112 h 142"/>
                  <a:gd name="T12" fmla="*/ 3 w 35"/>
                  <a:gd name="T13" fmla="*/ 141 h 142"/>
                  <a:gd name="T14" fmla="*/ 6 w 35"/>
                  <a:gd name="T15" fmla="*/ 141 h 142"/>
                  <a:gd name="T16" fmla="*/ 3 w 35"/>
                  <a:gd name="T17" fmla="*/ 112 h 142"/>
                  <a:gd name="T18" fmla="*/ 3 w 35"/>
                  <a:gd name="T19" fmla="*/ 89 h 142"/>
                  <a:gd name="T20" fmla="*/ 9 w 35"/>
                  <a:gd name="T21" fmla="*/ 64 h 142"/>
                  <a:gd name="T22" fmla="*/ 20 w 35"/>
                  <a:gd name="T23" fmla="*/ 38 h 142"/>
                  <a:gd name="T24" fmla="*/ 34 w 35"/>
                  <a:gd name="T25" fmla="*/ 6 h 142"/>
                  <a:gd name="T26" fmla="*/ 27 w 35"/>
                  <a:gd name="T27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5" name="Полилиния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>
                  <a:gd name="T0" fmla="*/ 1 w 59"/>
                  <a:gd name="T1" fmla="*/ 22 h 141"/>
                  <a:gd name="T2" fmla="*/ 13 w 59"/>
                  <a:gd name="T3" fmla="*/ 0 h 141"/>
                  <a:gd name="T4" fmla="*/ 21 w 59"/>
                  <a:gd name="T5" fmla="*/ 0 h 141"/>
                  <a:gd name="T6" fmla="*/ 27 w 59"/>
                  <a:gd name="T7" fmla="*/ 1 h 141"/>
                  <a:gd name="T8" fmla="*/ 33 w 59"/>
                  <a:gd name="T9" fmla="*/ 7 h 141"/>
                  <a:gd name="T10" fmla="*/ 46 w 59"/>
                  <a:gd name="T11" fmla="*/ 25 h 141"/>
                  <a:gd name="T12" fmla="*/ 50 w 59"/>
                  <a:gd name="T13" fmla="*/ 33 h 141"/>
                  <a:gd name="T14" fmla="*/ 53 w 59"/>
                  <a:gd name="T15" fmla="*/ 42 h 141"/>
                  <a:gd name="T16" fmla="*/ 57 w 59"/>
                  <a:gd name="T17" fmla="*/ 65 h 141"/>
                  <a:gd name="T18" fmla="*/ 58 w 59"/>
                  <a:gd name="T19" fmla="*/ 73 h 141"/>
                  <a:gd name="T20" fmla="*/ 57 w 59"/>
                  <a:gd name="T21" fmla="*/ 82 h 141"/>
                  <a:gd name="T22" fmla="*/ 54 w 59"/>
                  <a:gd name="T23" fmla="*/ 92 h 141"/>
                  <a:gd name="T24" fmla="*/ 49 w 59"/>
                  <a:gd name="T25" fmla="*/ 107 h 141"/>
                  <a:gd name="T26" fmla="*/ 44 w 59"/>
                  <a:gd name="T27" fmla="*/ 116 h 141"/>
                  <a:gd name="T28" fmla="*/ 38 w 59"/>
                  <a:gd name="T29" fmla="*/ 126 h 141"/>
                  <a:gd name="T30" fmla="*/ 25 w 59"/>
                  <a:gd name="T31" fmla="*/ 140 h 141"/>
                  <a:gd name="T32" fmla="*/ 32 w 59"/>
                  <a:gd name="T33" fmla="*/ 123 h 141"/>
                  <a:gd name="T34" fmla="*/ 37 w 59"/>
                  <a:gd name="T35" fmla="*/ 108 h 141"/>
                  <a:gd name="T36" fmla="*/ 40 w 59"/>
                  <a:gd name="T37" fmla="*/ 95 h 141"/>
                  <a:gd name="T38" fmla="*/ 39 w 59"/>
                  <a:gd name="T39" fmla="*/ 82 h 141"/>
                  <a:gd name="T40" fmla="*/ 38 w 59"/>
                  <a:gd name="T41" fmla="*/ 73 h 141"/>
                  <a:gd name="T42" fmla="*/ 40 w 59"/>
                  <a:gd name="T43" fmla="*/ 61 h 141"/>
                  <a:gd name="T44" fmla="*/ 42 w 59"/>
                  <a:gd name="T45" fmla="*/ 51 h 141"/>
                  <a:gd name="T46" fmla="*/ 36 w 59"/>
                  <a:gd name="T47" fmla="*/ 33 h 141"/>
                  <a:gd name="T48" fmla="*/ 35 w 59"/>
                  <a:gd name="T49" fmla="*/ 23 h 141"/>
                  <a:gd name="T50" fmla="*/ 30 w 59"/>
                  <a:gd name="T51" fmla="*/ 15 h 141"/>
                  <a:gd name="T52" fmla="*/ 21 w 59"/>
                  <a:gd name="T53" fmla="*/ 5 h 141"/>
                  <a:gd name="T54" fmla="*/ 16 w 59"/>
                  <a:gd name="T55" fmla="*/ 14 h 141"/>
                  <a:gd name="T56" fmla="*/ 0 w 59"/>
                  <a:gd name="T57" fmla="*/ 26 h 141"/>
                  <a:gd name="T58" fmla="*/ 1 w 59"/>
                  <a:gd name="T59" fmla="*/ 2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6" name="Полилиния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>
                  <a:gd name="T0" fmla="*/ 96 w 144"/>
                  <a:gd name="T1" fmla="*/ 3 h 255"/>
                  <a:gd name="T2" fmla="*/ 92 w 144"/>
                  <a:gd name="T3" fmla="*/ 10 h 255"/>
                  <a:gd name="T4" fmla="*/ 60 w 144"/>
                  <a:gd name="T5" fmla="*/ 9 h 255"/>
                  <a:gd name="T6" fmla="*/ 73 w 144"/>
                  <a:gd name="T7" fmla="*/ 13 h 255"/>
                  <a:gd name="T8" fmla="*/ 86 w 144"/>
                  <a:gd name="T9" fmla="*/ 17 h 255"/>
                  <a:gd name="T10" fmla="*/ 56 w 144"/>
                  <a:gd name="T11" fmla="*/ 23 h 255"/>
                  <a:gd name="T12" fmla="*/ 79 w 144"/>
                  <a:gd name="T13" fmla="*/ 26 h 255"/>
                  <a:gd name="T14" fmla="*/ 82 w 144"/>
                  <a:gd name="T15" fmla="*/ 32 h 255"/>
                  <a:gd name="T16" fmla="*/ 14 w 144"/>
                  <a:gd name="T17" fmla="*/ 69 h 255"/>
                  <a:gd name="T18" fmla="*/ 77 w 144"/>
                  <a:gd name="T19" fmla="*/ 42 h 255"/>
                  <a:gd name="T20" fmla="*/ 64 w 144"/>
                  <a:gd name="T21" fmla="*/ 58 h 255"/>
                  <a:gd name="T22" fmla="*/ 72 w 144"/>
                  <a:gd name="T23" fmla="*/ 59 h 255"/>
                  <a:gd name="T24" fmla="*/ 60 w 144"/>
                  <a:gd name="T25" fmla="*/ 79 h 255"/>
                  <a:gd name="T26" fmla="*/ 35 w 144"/>
                  <a:gd name="T27" fmla="*/ 100 h 255"/>
                  <a:gd name="T28" fmla="*/ 64 w 144"/>
                  <a:gd name="T29" fmla="*/ 84 h 255"/>
                  <a:gd name="T30" fmla="*/ 40 w 144"/>
                  <a:gd name="T31" fmla="*/ 117 h 255"/>
                  <a:gd name="T32" fmla="*/ 61 w 144"/>
                  <a:gd name="T33" fmla="*/ 95 h 255"/>
                  <a:gd name="T34" fmla="*/ 66 w 144"/>
                  <a:gd name="T35" fmla="*/ 95 h 255"/>
                  <a:gd name="T36" fmla="*/ 59 w 144"/>
                  <a:gd name="T37" fmla="*/ 115 h 255"/>
                  <a:gd name="T38" fmla="*/ 65 w 144"/>
                  <a:gd name="T39" fmla="*/ 115 h 255"/>
                  <a:gd name="T40" fmla="*/ 51 w 144"/>
                  <a:gd name="T41" fmla="*/ 136 h 255"/>
                  <a:gd name="T42" fmla="*/ 59 w 144"/>
                  <a:gd name="T43" fmla="*/ 131 h 255"/>
                  <a:gd name="T44" fmla="*/ 53 w 144"/>
                  <a:gd name="T45" fmla="*/ 151 h 255"/>
                  <a:gd name="T46" fmla="*/ 59 w 144"/>
                  <a:gd name="T47" fmla="*/ 145 h 255"/>
                  <a:gd name="T48" fmla="*/ 64 w 144"/>
                  <a:gd name="T49" fmla="*/ 143 h 255"/>
                  <a:gd name="T50" fmla="*/ 60 w 144"/>
                  <a:gd name="T51" fmla="*/ 158 h 255"/>
                  <a:gd name="T52" fmla="*/ 47 w 144"/>
                  <a:gd name="T53" fmla="*/ 186 h 255"/>
                  <a:gd name="T54" fmla="*/ 64 w 144"/>
                  <a:gd name="T55" fmla="*/ 164 h 255"/>
                  <a:gd name="T56" fmla="*/ 69 w 144"/>
                  <a:gd name="T57" fmla="*/ 160 h 255"/>
                  <a:gd name="T58" fmla="*/ 67 w 144"/>
                  <a:gd name="T59" fmla="*/ 184 h 255"/>
                  <a:gd name="T60" fmla="*/ 73 w 144"/>
                  <a:gd name="T61" fmla="*/ 195 h 255"/>
                  <a:gd name="T62" fmla="*/ 74 w 144"/>
                  <a:gd name="T63" fmla="*/ 183 h 255"/>
                  <a:gd name="T64" fmla="*/ 126 w 144"/>
                  <a:gd name="T65" fmla="*/ 217 h 255"/>
                  <a:gd name="T66" fmla="*/ 79 w 144"/>
                  <a:gd name="T67" fmla="*/ 166 h 255"/>
                  <a:gd name="T68" fmla="*/ 89 w 144"/>
                  <a:gd name="T69" fmla="*/ 178 h 255"/>
                  <a:gd name="T70" fmla="*/ 76 w 144"/>
                  <a:gd name="T71" fmla="*/ 149 h 255"/>
                  <a:gd name="T72" fmla="*/ 132 w 144"/>
                  <a:gd name="T73" fmla="*/ 171 h 255"/>
                  <a:gd name="T74" fmla="*/ 76 w 144"/>
                  <a:gd name="T75" fmla="*/ 141 h 255"/>
                  <a:gd name="T76" fmla="*/ 83 w 144"/>
                  <a:gd name="T77" fmla="*/ 133 h 255"/>
                  <a:gd name="T78" fmla="*/ 78 w 144"/>
                  <a:gd name="T79" fmla="*/ 122 h 255"/>
                  <a:gd name="T80" fmla="*/ 86 w 144"/>
                  <a:gd name="T81" fmla="*/ 122 h 255"/>
                  <a:gd name="T82" fmla="*/ 112 w 144"/>
                  <a:gd name="T83" fmla="*/ 143 h 255"/>
                  <a:gd name="T84" fmla="*/ 87 w 144"/>
                  <a:gd name="T85" fmla="*/ 102 h 255"/>
                  <a:gd name="T86" fmla="*/ 83 w 144"/>
                  <a:gd name="T87" fmla="*/ 87 h 255"/>
                  <a:gd name="T88" fmla="*/ 89 w 144"/>
                  <a:gd name="T89" fmla="*/ 84 h 255"/>
                  <a:gd name="T90" fmla="*/ 88 w 144"/>
                  <a:gd name="T91" fmla="*/ 70 h 255"/>
                  <a:gd name="T92" fmla="*/ 91 w 144"/>
                  <a:gd name="T93" fmla="*/ 68 h 255"/>
                  <a:gd name="T94" fmla="*/ 108 w 144"/>
                  <a:gd name="T95" fmla="*/ 81 h 255"/>
                  <a:gd name="T96" fmla="*/ 95 w 144"/>
                  <a:gd name="T97" fmla="*/ 61 h 255"/>
                  <a:gd name="T98" fmla="*/ 96 w 144"/>
                  <a:gd name="T99" fmla="*/ 42 h 255"/>
                  <a:gd name="T100" fmla="*/ 95 w 144"/>
                  <a:gd name="T101" fmla="*/ 32 h 255"/>
                  <a:gd name="T102" fmla="*/ 109 w 144"/>
                  <a:gd name="T103" fmla="*/ 32 h 255"/>
                  <a:gd name="T104" fmla="*/ 105 w 144"/>
                  <a:gd name="T105" fmla="*/ 17 h 255"/>
                  <a:gd name="T106" fmla="*/ 113 w 144"/>
                  <a:gd name="T107" fmla="*/ 14 h 255"/>
                  <a:gd name="T108" fmla="*/ 110 w 144"/>
                  <a:gd name="T10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7" name="Полилиния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>
                  <a:gd name="T0" fmla="*/ 7 w 38"/>
                  <a:gd name="T1" fmla="*/ 0 h 146"/>
                  <a:gd name="T2" fmla="*/ 9 w 38"/>
                  <a:gd name="T3" fmla="*/ 2 h 146"/>
                  <a:gd name="T4" fmla="*/ 22 w 38"/>
                  <a:gd name="T5" fmla="*/ 28 h 146"/>
                  <a:gd name="T6" fmla="*/ 29 w 38"/>
                  <a:gd name="T7" fmla="*/ 52 h 146"/>
                  <a:gd name="T8" fmla="*/ 37 w 38"/>
                  <a:gd name="T9" fmla="*/ 83 h 146"/>
                  <a:gd name="T10" fmla="*/ 37 w 38"/>
                  <a:gd name="T11" fmla="*/ 116 h 146"/>
                  <a:gd name="T12" fmla="*/ 32 w 38"/>
                  <a:gd name="T13" fmla="*/ 145 h 146"/>
                  <a:gd name="T14" fmla="*/ 29 w 38"/>
                  <a:gd name="T15" fmla="*/ 145 h 146"/>
                  <a:gd name="T16" fmla="*/ 32 w 38"/>
                  <a:gd name="T17" fmla="*/ 116 h 146"/>
                  <a:gd name="T18" fmla="*/ 32 w 38"/>
                  <a:gd name="T19" fmla="*/ 92 h 146"/>
                  <a:gd name="T20" fmla="*/ 25 w 38"/>
                  <a:gd name="T21" fmla="*/ 65 h 146"/>
                  <a:gd name="T22" fmla="*/ 14 w 38"/>
                  <a:gd name="T23" fmla="*/ 39 h 146"/>
                  <a:gd name="T24" fmla="*/ 0 w 38"/>
                  <a:gd name="T25" fmla="*/ 6 h 146"/>
                  <a:gd name="T26" fmla="*/ 7 w 38"/>
                  <a:gd name="T2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8" name="Полилиния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>
                  <a:gd name="T0" fmla="*/ 26 w 34"/>
                  <a:gd name="T1" fmla="*/ 0 h 249"/>
                  <a:gd name="T2" fmla="*/ 33 w 34"/>
                  <a:gd name="T3" fmla="*/ 9 h 249"/>
                  <a:gd name="T4" fmla="*/ 23 w 34"/>
                  <a:gd name="T5" fmla="*/ 103 h 249"/>
                  <a:gd name="T6" fmla="*/ 24 w 34"/>
                  <a:gd name="T7" fmla="*/ 130 h 249"/>
                  <a:gd name="T8" fmla="*/ 28 w 34"/>
                  <a:gd name="T9" fmla="*/ 248 h 249"/>
                  <a:gd name="T10" fmla="*/ 8 w 34"/>
                  <a:gd name="T11" fmla="*/ 154 h 249"/>
                  <a:gd name="T12" fmla="*/ 4 w 34"/>
                  <a:gd name="T13" fmla="*/ 127 h 249"/>
                  <a:gd name="T14" fmla="*/ 1 w 34"/>
                  <a:gd name="T15" fmla="*/ 105 h 249"/>
                  <a:gd name="T16" fmla="*/ 0 w 34"/>
                  <a:gd name="T17" fmla="*/ 84 h 249"/>
                  <a:gd name="T18" fmla="*/ 4 w 34"/>
                  <a:gd name="T19" fmla="*/ 62 h 249"/>
                  <a:gd name="T20" fmla="*/ 8 w 34"/>
                  <a:gd name="T21" fmla="*/ 35 h 249"/>
                  <a:gd name="T22" fmla="*/ 26 w 34"/>
                  <a:gd name="T23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9" name="Полилиния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>
                  <a:gd name="T0" fmla="*/ 115 w 207"/>
                  <a:gd name="T1" fmla="*/ 13 h 349"/>
                  <a:gd name="T2" fmla="*/ 107 w 207"/>
                  <a:gd name="T3" fmla="*/ 26 h 349"/>
                  <a:gd name="T4" fmla="*/ 38 w 207"/>
                  <a:gd name="T5" fmla="*/ 35 h 349"/>
                  <a:gd name="T6" fmla="*/ 102 w 207"/>
                  <a:gd name="T7" fmla="*/ 35 h 349"/>
                  <a:gd name="T8" fmla="*/ 83 w 207"/>
                  <a:gd name="T9" fmla="*/ 60 h 349"/>
                  <a:gd name="T10" fmla="*/ 73 w 207"/>
                  <a:gd name="T11" fmla="*/ 74 h 349"/>
                  <a:gd name="T12" fmla="*/ 82 w 207"/>
                  <a:gd name="T13" fmla="*/ 75 h 349"/>
                  <a:gd name="T14" fmla="*/ 50 w 207"/>
                  <a:gd name="T15" fmla="*/ 96 h 349"/>
                  <a:gd name="T16" fmla="*/ 74 w 207"/>
                  <a:gd name="T17" fmla="*/ 96 h 349"/>
                  <a:gd name="T18" fmla="*/ 67 w 207"/>
                  <a:gd name="T19" fmla="*/ 105 h 349"/>
                  <a:gd name="T20" fmla="*/ 73 w 207"/>
                  <a:gd name="T21" fmla="*/ 111 h 349"/>
                  <a:gd name="T22" fmla="*/ 13 w 207"/>
                  <a:gd name="T23" fmla="*/ 148 h 349"/>
                  <a:gd name="T24" fmla="*/ 69 w 207"/>
                  <a:gd name="T25" fmla="*/ 139 h 349"/>
                  <a:gd name="T26" fmla="*/ 74 w 207"/>
                  <a:gd name="T27" fmla="*/ 150 h 349"/>
                  <a:gd name="T28" fmla="*/ 28 w 207"/>
                  <a:gd name="T29" fmla="*/ 184 h 349"/>
                  <a:gd name="T30" fmla="*/ 45 w 207"/>
                  <a:gd name="T31" fmla="*/ 178 h 349"/>
                  <a:gd name="T32" fmla="*/ 59 w 207"/>
                  <a:gd name="T33" fmla="*/ 186 h 349"/>
                  <a:gd name="T34" fmla="*/ 0 w 207"/>
                  <a:gd name="T35" fmla="*/ 251 h 349"/>
                  <a:gd name="T36" fmla="*/ 51 w 207"/>
                  <a:gd name="T37" fmla="*/ 215 h 349"/>
                  <a:gd name="T38" fmla="*/ 58 w 207"/>
                  <a:gd name="T39" fmla="*/ 228 h 349"/>
                  <a:gd name="T40" fmla="*/ 45 w 207"/>
                  <a:gd name="T41" fmla="*/ 243 h 349"/>
                  <a:gd name="T42" fmla="*/ 53 w 207"/>
                  <a:gd name="T43" fmla="*/ 254 h 349"/>
                  <a:gd name="T44" fmla="*/ 46 w 207"/>
                  <a:gd name="T45" fmla="*/ 278 h 349"/>
                  <a:gd name="T46" fmla="*/ 39 w 207"/>
                  <a:gd name="T47" fmla="*/ 328 h 349"/>
                  <a:gd name="T48" fmla="*/ 58 w 207"/>
                  <a:gd name="T49" fmla="*/ 287 h 349"/>
                  <a:gd name="T50" fmla="*/ 95 w 207"/>
                  <a:gd name="T51" fmla="*/ 347 h 349"/>
                  <a:gd name="T52" fmla="*/ 82 w 207"/>
                  <a:gd name="T53" fmla="*/ 264 h 349"/>
                  <a:gd name="T54" fmla="*/ 77 w 207"/>
                  <a:gd name="T55" fmla="*/ 236 h 349"/>
                  <a:gd name="T56" fmla="*/ 164 w 207"/>
                  <a:gd name="T57" fmla="*/ 347 h 349"/>
                  <a:gd name="T58" fmla="*/ 84 w 207"/>
                  <a:gd name="T59" fmla="*/ 220 h 349"/>
                  <a:gd name="T60" fmla="*/ 95 w 207"/>
                  <a:gd name="T61" fmla="*/ 215 h 349"/>
                  <a:gd name="T62" fmla="*/ 104 w 207"/>
                  <a:gd name="T63" fmla="*/ 240 h 349"/>
                  <a:gd name="T64" fmla="*/ 99 w 207"/>
                  <a:gd name="T65" fmla="*/ 193 h 349"/>
                  <a:gd name="T66" fmla="*/ 146 w 207"/>
                  <a:gd name="T67" fmla="*/ 301 h 349"/>
                  <a:gd name="T68" fmla="*/ 112 w 207"/>
                  <a:gd name="T69" fmla="*/ 157 h 349"/>
                  <a:gd name="T70" fmla="*/ 106 w 207"/>
                  <a:gd name="T71" fmla="*/ 134 h 349"/>
                  <a:gd name="T72" fmla="*/ 109 w 207"/>
                  <a:gd name="T73" fmla="*/ 114 h 349"/>
                  <a:gd name="T74" fmla="*/ 115 w 207"/>
                  <a:gd name="T75" fmla="*/ 96 h 349"/>
                  <a:gd name="T76" fmla="*/ 175 w 207"/>
                  <a:gd name="T77" fmla="*/ 192 h 349"/>
                  <a:gd name="T78" fmla="*/ 136 w 207"/>
                  <a:gd name="T79" fmla="*/ 137 h 349"/>
                  <a:gd name="T80" fmla="*/ 128 w 207"/>
                  <a:gd name="T81" fmla="*/ 84 h 349"/>
                  <a:gd name="T82" fmla="*/ 138 w 207"/>
                  <a:gd name="T83" fmla="*/ 93 h 349"/>
                  <a:gd name="T84" fmla="*/ 133 w 207"/>
                  <a:gd name="T85" fmla="*/ 75 h 349"/>
                  <a:gd name="T86" fmla="*/ 146 w 207"/>
                  <a:gd name="T87" fmla="*/ 75 h 349"/>
                  <a:gd name="T88" fmla="*/ 140 w 207"/>
                  <a:gd name="T89" fmla="*/ 50 h 349"/>
                  <a:gd name="T90" fmla="*/ 145 w 207"/>
                  <a:gd name="T91" fmla="*/ 27 h 349"/>
                  <a:gd name="T92" fmla="*/ 134 w 207"/>
                  <a:gd name="T93" fmla="*/ 10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0" name="Полилиния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>
                  <a:gd name="T0" fmla="*/ 96 w 99"/>
                  <a:gd name="T1" fmla="*/ 25 h 243"/>
                  <a:gd name="T2" fmla="*/ 61 w 99"/>
                  <a:gd name="T3" fmla="*/ 0 h 243"/>
                  <a:gd name="T4" fmla="*/ 51 w 99"/>
                  <a:gd name="T5" fmla="*/ 0 h 243"/>
                  <a:gd name="T6" fmla="*/ 42 w 99"/>
                  <a:gd name="T7" fmla="*/ 3 h 243"/>
                  <a:gd name="T8" fmla="*/ 34 w 99"/>
                  <a:gd name="T9" fmla="*/ 13 h 243"/>
                  <a:gd name="T10" fmla="*/ 16 w 99"/>
                  <a:gd name="T11" fmla="*/ 45 h 243"/>
                  <a:gd name="T12" fmla="*/ 10 w 99"/>
                  <a:gd name="T13" fmla="*/ 58 h 243"/>
                  <a:gd name="T14" fmla="*/ 5 w 99"/>
                  <a:gd name="T15" fmla="*/ 71 h 243"/>
                  <a:gd name="T16" fmla="*/ 1 w 99"/>
                  <a:gd name="T17" fmla="*/ 113 h 243"/>
                  <a:gd name="T18" fmla="*/ 0 w 99"/>
                  <a:gd name="T19" fmla="*/ 126 h 243"/>
                  <a:gd name="T20" fmla="*/ 1 w 99"/>
                  <a:gd name="T21" fmla="*/ 142 h 243"/>
                  <a:gd name="T22" fmla="*/ 4 w 99"/>
                  <a:gd name="T23" fmla="*/ 158 h 243"/>
                  <a:gd name="T24" fmla="*/ 11 w 99"/>
                  <a:gd name="T25" fmla="*/ 185 h 243"/>
                  <a:gd name="T26" fmla="*/ 18 w 99"/>
                  <a:gd name="T27" fmla="*/ 201 h 243"/>
                  <a:gd name="T28" fmla="*/ 27 w 99"/>
                  <a:gd name="T29" fmla="*/ 219 h 243"/>
                  <a:gd name="T30" fmla="*/ 45 w 99"/>
                  <a:gd name="T31" fmla="*/ 242 h 243"/>
                  <a:gd name="T32" fmla="*/ 36 w 99"/>
                  <a:gd name="T33" fmla="*/ 213 h 243"/>
                  <a:gd name="T34" fmla="*/ 28 w 99"/>
                  <a:gd name="T35" fmla="*/ 187 h 243"/>
                  <a:gd name="T36" fmla="*/ 23 w 99"/>
                  <a:gd name="T37" fmla="*/ 164 h 243"/>
                  <a:gd name="T38" fmla="*/ 25 w 99"/>
                  <a:gd name="T39" fmla="*/ 142 h 243"/>
                  <a:gd name="T40" fmla="*/ 27 w 99"/>
                  <a:gd name="T41" fmla="*/ 126 h 243"/>
                  <a:gd name="T42" fmla="*/ 23 w 99"/>
                  <a:gd name="T43" fmla="*/ 107 h 243"/>
                  <a:gd name="T44" fmla="*/ 22 w 99"/>
                  <a:gd name="T45" fmla="*/ 90 h 243"/>
                  <a:gd name="T46" fmla="*/ 29 w 99"/>
                  <a:gd name="T47" fmla="*/ 58 h 243"/>
                  <a:gd name="T48" fmla="*/ 31 w 99"/>
                  <a:gd name="T49" fmla="*/ 42 h 243"/>
                  <a:gd name="T50" fmla="*/ 37 w 99"/>
                  <a:gd name="T51" fmla="*/ 28 h 243"/>
                  <a:gd name="T52" fmla="*/ 51 w 99"/>
                  <a:gd name="T53" fmla="*/ 10 h 243"/>
                  <a:gd name="T54" fmla="*/ 65 w 99"/>
                  <a:gd name="T55" fmla="*/ 10 h 243"/>
                  <a:gd name="T56" fmla="*/ 98 w 99"/>
                  <a:gd name="T57" fmla="*/ 33 h 243"/>
                  <a:gd name="T58" fmla="*/ 96 w 99"/>
                  <a:gd name="T59" fmla="*/ 25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1" name="Полилиния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>
                  <a:gd name="T0" fmla="*/ 126 w 181"/>
                  <a:gd name="T1" fmla="*/ 261 h 262"/>
                  <a:gd name="T2" fmla="*/ 140 w 181"/>
                  <a:gd name="T3" fmla="*/ 216 h 262"/>
                  <a:gd name="T4" fmla="*/ 145 w 181"/>
                  <a:gd name="T5" fmla="*/ 197 h 262"/>
                  <a:gd name="T6" fmla="*/ 157 w 181"/>
                  <a:gd name="T7" fmla="*/ 173 h 262"/>
                  <a:gd name="T8" fmla="*/ 170 w 181"/>
                  <a:gd name="T9" fmla="*/ 151 h 262"/>
                  <a:gd name="T10" fmla="*/ 178 w 181"/>
                  <a:gd name="T11" fmla="*/ 137 h 262"/>
                  <a:gd name="T12" fmla="*/ 180 w 181"/>
                  <a:gd name="T13" fmla="*/ 124 h 262"/>
                  <a:gd name="T14" fmla="*/ 175 w 181"/>
                  <a:gd name="T15" fmla="*/ 104 h 262"/>
                  <a:gd name="T16" fmla="*/ 174 w 181"/>
                  <a:gd name="T17" fmla="*/ 85 h 262"/>
                  <a:gd name="T18" fmla="*/ 154 w 181"/>
                  <a:gd name="T19" fmla="*/ 35 h 262"/>
                  <a:gd name="T20" fmla="*/ 145 w 181"/>
                  <a:gd name="T21" fmla="*/ 23 h 262"/>
                  <a:gd name="T22" fmla="*/ 129 w 181"/>
                  <a:gd name="T23" fmla="*/ 10 h 262"/>
                  <a:gd name="T24" fmla="*/ 114 w 181"/>
                  <a:gd name="T25" fmla="*/ 2 h 262"/>
                  <a:gd name="T26" fmla="*/ 96 w 181"/>
                  <a:gd name="T27" fmla="*/ 0 h 262"/>
                  <a:gd name="T28" fmla="*/ 81 w 181"/>
                  <a:gd name="T29" fmla="*/ 5 h 262"/>
                  <a:gd name="T30" fmla="*/ 64 w 181"/>
                  <a:gd name="T31" fmla="*/ 10 h 262"/>
                  <a:gd name="T32" fmla="*/ 45 w 181"/>
                  <a:gd name="T33" fmla="*/ 26 h 262"/>
                  <a:gd name="T34" fmla="*/ 38 w 181"/>
                  <a:gd name="T35" fmla="*/ 37 h 262"/>
                  <a:gd name="T36" fmla="*/ 27 w 181"/>
                  <a:gd name="T37" fmla="*/ 52 h 262"/>
                  <a:gd name="T38" fmla="*/ 18 w 181"/>
                  <a:gd name="T39" fmla="*/ 66 h 262"/>
                  <a:gd name="T40" fmla="*/ 1 w 181"/>
                  <a:gd name="T41" fmla="*/ 135 h 262"/>
                  <a:gd name="T42" fmla="*/ 0 w 181"/>
                  <a:gd name="T43" fmla="*/ 148 h 262"/>
                  <a:gd name="T44" fmla="*/ 4 w 181"/>
                  <a:gd name="T45" fmla="*/ 170 h 262"/>
                  <a:gd name="T46" fmla="*/ 13 w 181"/>
                  <a:gd name="T47" fmla="*/ 235 h 262"/>
                  <a:gd name="T48" fmla="*/ 12 w 181"/>
                  <a:gd name="T49" fmla="*/ 171 h 262"/>
                  <a:gd name="T50" fmla="*/ 18 w 181"/>
                  <a:gd name="T51" fmla="*/ 144 h 262"/>
                  <a:gd name="T52" fmla="*/ 21 w 181"/>
                  <a:gd name="T53" fmla="*/ 127 h 262"/>
                  <a:gd name="T54" fmla="*/ 29 w 181"/>
                  <a:gd name="T55" fmla="*/ 104 h 262"/>
                  <a:gd name="T56" fmla="*/ 35 w 181"/>
                  <a:gd name="T57" fmla="*/ 82 h 262"/>
                  <a:gd name="T58" fmla="*/ 47 w 181"/>
                  <a:gd name="T59" fmla="*/ 59 h 262"/>
                  <a:gd name="T60" fmla="*/ 60 w 181"/>
                  <a:gd name="T61" fmla="*/ 39 h 262"/>
                  <a:gd name="T62" fmla="*/ 70 w 181"/>
                  <a:gd name="T63" fmla="*/ 21 h 262"/>
                  <a:gd name="T64" fmla="*/ 81 w 181"/>
                  <a:gd name="T65" fmla="*/ 10 h 262"/>
                  <a:gd name="T66" fmla="*/ 95 w 181"/>
                  <a:gd name="T67" fmla="*/ 6 h 262"/>
                  <a:gd name="T68" fmla="*/ 107 w 181"/>
                  <a:gd name="T69" fmla="*/ 10 h 262"/>
                  <a:gd name="T70" fmla="*/ 115 w 181"/>
                  <a:gd name="T71" fmla="*/ 19 h 262"/>
                  <a:gd name="T72" fmla="*/ 121 w 181"/>
                  <a:gd name="T73" fmla="*/ 37 h 262"/>
                  <a:gd name="T74" fmla="*/ 121 w 181"/>
                  <a:gd name="T75" fmla="*/ 50 h 262"/>
                  <a:gd name="T76" fmla="*/ 125 w 181"/>
                  <a:gd name="T77" fmla="*/ 74 h 262"/>
                  <a:gd name="T78" fmla="*/ 130 w 181"/>
                  <a:gd name="T79" fmla="*/ 89 h 262"/>
                  <a:gd name="T80" fmla="*/ 143 w 181"/>
                  <a:gd name="T81" fmla="*/ 112 h 262"/>
                  <a:gd name="T82" fmla="*/ 145 w 181"/>
                  <a:gd name="T83" fmla="*/ 124 h 262"/>
                  <a:gd name="T84" fmla="*/ 147 w 181"/>
                  <a:gd name="T85" fmla="*/ 136 h 262"/>
                  <a:gd name="T86" fmla="*/ 147 w 181"/>
                  <a:gd name="T87" fmla="*/ 153 h 262"/>
                  <a:gd name="T88" fmla="*/ 125 w 181"/>
                  <a:gd name="T89" fmla="*/ 212 h 262"/>
                  <a:gd name="T90" fmla="*/ 126 w 181"/>
                  <a:gd name="T91" fmla="*/ 261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2" name="Полилиния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>
                  <a:gd name="T0" fmla="*/ 144 w 149"/>
                  <a:gd name="T1" fmla="*/ 37 h 237"/>
                  <a:gd name="T2" fmla="*/ 114 w 149"/>
                  <a:gd name="T3" fmla="*/ 0 h 237"/>
                  <a:gd name="T4" fmla="*/ 94 w 149"/>
                  <a:gd name="T5" fmla="*/ 0 h 237"/>
                  <a:gd name="T6" fmla="*/ 77 w 149"/>
                  <a:gd name="T7" fmla="*/ 3 h 237"/>
                  <a:gd name="T8" fmla="*/ 63 w 149"/>
                  <a:gd name="T9" fmla="*/ 13 h 237"/>
                  <a:gd name="T10" fmla="*/ 30 w 149"/>
                  <a:gd name="T11" fmla="*/ 43 h 237"/>
                  <a:gd name="T12" fmla="*/ 19 w 149"/>
                  <a:gd name="T13" fmla="*/ 57 h 237"/>
                  <a:gd name="T14" fmla="*/ 10 w 149"/>
                  <a:gd name="T15" fmla="*/ 70 h 237"/>
                  <a:gd name="T16" fmla="*/ 3 w 149"/>
                  <a:gd name="T17" fmla="*/ 111 h 237"/>
                  <a:gd name="T18" fmla="*/ 0 w 149"/>
                  <a:gd name="T19" fmla="*/ 122 h 237"/>
                  <a:gd name="T20" fmla="*/ 3 w 149"/>
                  <a:gd name="T21" fmla="*/ 138 h 237"/>
                  <a:gd name="T22" fmla="*/ 8 w 149"/>
                  <a:gd name="T23" fmla="*/ 154 h 237"/>
                  <a:gd name="T24" fmla="*/ 22 w 149"/>
                  <a:gd name="T25" fmla="*/ 180 h 237"/>
                  <a:gd name="T26" fmla="*/ 33 w 149"/>
                  <a:gd name="T27" fmla="*/ 196 h 237"/>
                  <a:gd name="T28" fmla="*/ 49 w 149"/>
                  <a:gd name="T29" fmla="*/ 214 h 237"/>
                  <a:gd name="T30" fmla="*/ 83 w 149"/>
                  <a:gd name="T31" fmla="*/ 236 h 237"/>
                  <a:gd name="T32" fmla="*/ 66 w 149"/>
                  <a:gd name="T33" fmla="*/ 208 h 237"/>
                  <a:gd name="T34" fmla="*/ 52 w 149"/>
                  <a:gd name="T35" fmla="*/ 183 h 237"/>
                  <a:gd name="T36" fmla="*/ 43 w 149"/>
                  <a:gd name="T37" fmla="*/ 160 h 237"/>
                  <a:gd name="T38" fmla="*/ 47 w 149"/>
                  <a:gd name="T39" fmla="*/ 138 h 237"/>
                  <a:gd name="T40" fmla="*/ 49 w 149"/>
                  <a:gd name="T41" fmla="*/ 122 h 237"/>
                  <a:gd name="T42" fmla="*/ 43 w 149"/>
                  <a:gd name="T43" fmla="*/ 104 h 237"/>
                  <a:gd name="T44" fmla="*/ 41 w 149"/>
                  <a:gd name="T45" fmla="*/ 87 h 237"/>
                  <a:gd name="T46" fmla="*/ 55 w 149"/>
                  <a:gd name="T47" fmla="*/ 57 h 237"/>
                  <a:gd name="T48" fmla="*/ 57 w 149"/>
                  <a:gd name="T49" fmla="*/ 40 h 237"/>
                  <a:gd name="T50" fmla="*/ 69 w 149"/>
                  <a:gd name="T51" fmla="*/ 27 h 237"/>
                  <a:gd name="T52" fmla="*/ 94 w 149"/>
                  <a:gd name="T53" fmla="*/ 9 h 237"/>
                  <a:gd name="T54" fmla="*/ 105 w 149"/>
                  <a:gd name="T55" fmla="*/ 23 h 237"/>
                  <a:gd name="T56" fmla="*/ 148 w 149"/>
                  <a:gd name="T57" fmla="*/ 45 h 237"/>
                  <a:gd name="T58" fmla="*/ 144 w 149"/>
                  <a:gd name="T59" fmla="*/ 3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3" name="Полилиния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>
                  <a:gd name="T0" fmla="*/ 3 w 152"/>
                  <a:gd name="T1" fmla="*/ 25 h 161"/>
                  <a:gd name="T2" fmla="*/ 34 w 152"/>
                  <a:gd name="T3" fmla="*/ 0 h 161"/>
                  <a:gd name="T4" fmla="*/ 54 w 152"/>
                  <a:gd name="T5" fmla="*/ 0 h 161"/>
                  <a:gd name="T6" fmla="*/ 72 w 152"/>
                  <a:gd name="T7" fmla="*/ 2 h 161"/>
                  <a:gd name="T8" fmla="*/ 85 w 152"/>
                  <a:gd name="T9" fmla="*/ 9 h 161"/>
                  <a:gd name="T10" fmla="*/ 120 w 152"/>
                  <a:gd name="T11" fmla="*/ 29 h 161"/>
                  <a:gd name="T12" fmla="*/ 131 w 152"/>
                  <a:gd name="T13" fmla="*/ 38 h 161"/>
                  <a:gd name="T14" fmla="*/ 139 w 152"/>
                  <a:gd name="T15" fmla="*/ 47 h 161"/>
                  <a:gd name="T16" fmla="*/ 147 w 152"/>
                  <a:gd name="T17" fmla="*/ 75 h 161"/>
                  <a:gd name="T18" fmla="*/ 151 w 152"/>
                  <a:gd name="T19" fmla="*/ 83 h 161"/>
                  <a:gd name="T20" fmla="*/ 147 w 152"/>
                  <a:gd name="T21" fmla="*/ 94 h 161"/>
                  <a:gd name="T22" fmla="*/ 142 w 152"/>
                  <a:gd name="T23" fmla="*/ 104 h 161"/>
                  <a:gd name="T24" fmla="*/ 128 w 152"/>
                  <a:gd name="T25" fmla="*/ 122 h 161"/>
                  <a:gd name="T26" fmla="*/ 116 w 152"/>
                  <a:gd name="T27" fmla="*/ 133 h 161"/>
                  <a:gd name="T28" fmla="*/ 100 w 152"/>
                  <a:gd name="T29" fmla="*/ 145 h 161"/>
                  <a:gd name="T30" fmla="*/ 65 w 152"/>
                  <a:gd name="T31" fmla="*/ 160 h 161"/>
                  <a:gd name="T32" fmla="*/ 82 w 152"/>
                  <a:gd name="T33" fmla="*/ 141 h 161"/>
                  <a:gd name="T34" fmla="*/ 97 w 152"/>
                  <a:gd name="T35" fmla="*/ 124 h 161"/>
                  <a:gd name="T36" fmla="*/ 106 w 152"/>
                  <a:gd name="T37" fmla="*/ 108 h 161"/>
                  <a:gd name="T38" fmla="*/ 102 w 152"/>
                  <a:gd name="T39" fmla="*/ 94 h 161"/>
                  <a:gd name="T40" fmla="*/ 100 w 152"/>
                  <a:gd name="T41" fmla="*/ 83 h 161"/>
                  <a:gd name="T42" fmla="*/ 106 w 152"/>
                  <a:gd name="T43" fmla="*/ 70 h 161"/>
                  <a:gd name="T44" fmla="*/ 108 w 152"/>
                  <a:gd name="T45" fmla="*/ 59 h 161"/>
                  <a:gd name="T46" fmla="*/ 94 w 152"/>
                  <a:gd name="T47" fmla="*/ 38 h 161"/>
                  <a:gd name="T48" fmla="*/ 91 w 152"/>
                  <a:gd name="T49" fmla="*/ 27 h 161"/>
                  <a:gd name="T50" fmla="*/ 79 w 152"/>
                  <a:gd name="T51" fmla="*/ 18 h 161"/>
                  <a:gd name="T52" fmla="*/ 54 w 152"/>
                  <a:gd name="T53" fmla="*/ 6 h 161"/>
                  <a:gd name="T54" fmla="*/ 43 w 152"/>
                  <a:gd name="T55" fmla="*/ 15 h 161"/>
                  <a:gd name="T56" fmla="*/ 0 w 152"/>
                  <a:gd name="T57" fmla="*/ 30 h 161"/>
                  <a:gd name="T58" fmla="*/ 3 w 152"/>
                  <a:gd name="T59" fmla="*/ 2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4" name="Полилиния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>
                  <a:gd name="T0" fmla="*/ 270 w 288"/>
                  <a:gd name="T1" fmla="*/ 8 h 365"/>
                  <a:gd name="T2" fmla="*/ 268 w 288"/>
                  <a:gd name="T3" fmla="*/ 0 h 365"/>
                  <a:gd name="T4" fmla="*/ 248 w 288"/>
                  <a:gd name="T5" fmla="*/ 3 h 365"/>
                  <a:gd name="T6" fmla="*/ 236 w 288"/>
                  <a:gd name="T7" fmla="*/ 13 h 365"/>
                  <a:gd name="T8" fmla="*/ 8 w 288"/>
                  <a:gd name="T9" fmla="*/ 79 h 365"/>
                  <a:gd name="T10" fmla="*/ 211 w 288"/>
                  <a:gd name="T11" fmla="*/ 32 h 365"/>
                  <a:gd name="T12" fmla="*/ 213 w 288"/>
                  <a:gd name="T13" fmla="*/ 41 h 365"/>
                  <a:gd name="T14" fmla="*/ 114 w 288"/>
                  <a:gd name="T15" fmla="*/ 98 h 365"/>
                  <a:gd name="T16" fmla="*/ 237 w 288"/>
                  <a:gd name="T17" fmla="*/ 52 h 365"/>
                  <a:gd name="T18" fmla="*/ 222 w 288"/>
                  <a:gd name="T19" fmla="*/ 71 h 365"/>
                  <a:gd name="T20" fmla="*/ 182 w 288"/>
                  <a:gd name="T21" fmla="*/ 102 h 365"/>
                  <a:gd name="T22" fmla="*/ 62 w 288"/>
                  <a:gd name="T23" fmla="*/ 186 h 365"/>
                  <a:gd name="T24" fmla="*/ 67 w 288"/>
                  <a:gd name="T25" fmla="*/ 179 h 365"/>
                  <a:gd name="T26" fmla="*/ 145 w 288"/>
                  <a:gd name="T27" fmla="*/ 127 h 365"/>
                  <a:gd name="T28" fmla="*/ 207 w 288"/>
                  <a:gd name="T29" fmla="*/ 87 h 365"/>
                  <a:gd name="T30" fmla="*/ 236 w 288"/>
                  <a:gd name="T31" fmla="*/ 68 h 365"/>
                  <a:gd name="T32" fmla="*/ 240 w 288"/>
                  <a:gd name="T33" fmla="*/ 74 h 365"/>
                  <a:gd name="T34" fmla="*/ 207 w 288"/>
                  <a:gd name="T35" fmla="*/ 100 h 365"/>
                  <a:gd name="T36" fmla="*/ 158 w 288"/>
                  <a:gd name="T37" fmla="*/ 135 h 365"/>
                  <a:gd name="T38" fmla="*/ 222 w 288"/>
                  <a:gd name="T39" fmla="*/ 87 h 365"/>
                  <a:gd name="T40" fmla="*/ 240 w 288"/>
                  <a:gd name="T41" fmla="*/ 74 h 365"/>
                  <a:gd name="T42" fmla="*/ 243 w 288"/>
                  <a:gd name="T43" fmla="*/ 88 h 365"/>
                  <a:gd name="T44" fmla="*/ 222 w 288"/>
                  <a:gd name="T45" fmla="*/ 112 h 365"/>
                  <a:gd name="T46" fmla="*/ 158 w 288"/>
                  <a:gd name="T47" fmla="*/ 144 h 365"/>
                  <a:gd name="T48" fmla="*/ 105 w 288"/>
                  <a:gd name="T49" fmla="*/ 173 h 365"/>
                  <a:gd name="T50" fmla="*/ 167 w 288"/>
                  <a:gd name="T51" fmla="*/ 144 h 365"/>
                  <a:gd name="T52" fmla="*/ 231 w 288"/>
                  <a:gd name="T53" fmla="*/ 109 h 365"/>
                  <a:gd name="T54" fmla="*/ 228 w 288"/>
                  <a:gd name="T55" fmla="*/ 121 h 365"/>
                  <a:gd name="T56" fmla="*/ 231 w 288"/>
                  <a:gd name="T57" fmla="*/ 141 h 365"/>
                  <a:gd name="T58" fmla="*/ 221 w 288"/>
                  <a:gd name="T59" fmla="*/ 151 h 365"/>
                  <a:gd name="T60" fmla="*/ 169 w 288"/>
                  <a:gd name="T61" fmla="*/ 180 h 365"/>
                  <a:gd name="T62" fmla="*/ 71 w 288"/>
                  <a:gd name="T63" fmla="*/ 227 h 365"/>
                  <a:gd name="T64" fmla="*/ 86 w 288"/>
                  <a:gd name="T65" fmla="*/ 217 h 365"/>
                  <a:gd name="T66" fmla="*/ 207 w 288"/>
                  <a:gd name="T67" fmla="*/ 160 h 365"/>
                  <a:gd name="T68" fmla="*/ 245 w 288"/>
                  <a:gd name="T69" fmla="*/ 135 h 365"/>
                  <a:gd name="T70" fmla="*/ 148 w 288"/>
                  <a:gd name="T71" fmla="*/ 209 h 365"/>
                  <a:gd name="T72" fmla="*/ 244 w 288"/>
                  <a:gd name="T73" fmla="*/ 158 h 365"/>
                  <a:gd name="T74" fmla="*/ 241 w 288"/>
                  <a:gd name="T75" fmla="*/ 178 h 365"/>
                  <a:gd name="T76" fmla="*/ 193 w 288"/>
                  <a:gd name="T77" fmla="*/ 227 h 365"/>
                  <a:gd name="T78" fmla="*/ 111 w 288"/>
                  <a:gd name="T79" fmla="*/ 261 h 365"/>
                  <a:gd name="T80" fmla="*/ 33 w 288"/>
                  <a:gd name="T81" fmla="*/ 293 h 365"/>
                  <a:gd name="T82" fmla="*/ 149 w 288"/>
                  <a:gd name="T83" fmla="*/ 249 h 365"/>
                  <a:gd name="T84" fmla="*/ 197 w 288"/>
                  <a:gd name="T85" fmla="*/ 224 h 365"/>
                  <a:gd name="T86" fmla="*/ 240 w 288"/>
                  <a:gd name="T87" fmla="*/ 186 h 365"/>
                  <a:gd name="T88" fmla="*/ 236 w 288"/>
                  <a:gd name="T89" fmla="*/ 203 h 365"/>
                  <a:gd name="T90" fmla="*/ 233 w 288"/>
                  <a:gd name="T91" fmla="*/ 219 h 365"/>
                  <a:gd name="T92" fmla="*/ 236 w 288"/>
                  <a:gd name="T93" fmla="*/ 236 h 365"/>
                  <a:gd name="T94" fmla="*/ 193 w 288"/>
                  <a:gd name="T95" fmla="*/ 267 h 365"/>
                  <a:gd name="T96" fmla="*/ 113 w 288"/>
                  <a:gd name="T97" fmla="*/ 296 h 365"/>
                  <a:gd name="T98" fmla="*/ 118 w 288"/>
                  <a:gd name="T99" fmla="*/ 294 h 365"/>
                  <a:gd name="T100" fmla="*/ 217 w 288"/>
                  <a:gd name="T101" fmla="*/ 255 h 365"/>
                  <a:gd name="T102" fmla="*/ 212 w 288"/>
                  <a:gd name="T103" fmla="*/ 265 h 365"/>
                  <a:gd name="T104" fmla="*/ 217 w 288"/>
                  <a:gd name="T105" fmla="*/ 270 h 365"/>
                  <a:gd name="T106" fmla="*/ 222 w 288"/>
                  <a:gd name="T107" fmla="*/ 280 h 365"/>
                  <a:gd name="T108" fmla="*/ 173 w 288"/>
                  <a:gd name="T109" fmla="*/ 309 h 365"/>
                  <a:gd name="T110" fmla="*/ 120 w 288"/>
                  <a:gd name="T111" fmla="*/ 315 h 365"/>
                  <a:gd name="T112" fmla="*/ 217 w 288"/>
                  <a:gd name="T113" fmla="*/ 289 h 365"/>
                  <a:gd name="T114" fmla="*/ 212 w 288"/>
                  <a:gd name="T115" fmla="*/ 304 h 365"/>
                  <a:gd name="T116" fmla="*/ 218 w 288"/>
                  <a:gd name="T117" fmla="*/ 312 h 365"/>
                  <a:gd name="T118" fmla="*/ 105 w 288"/>
                  <a:gd name="T119" fmla="*/ 364 h 365"/>
                  <a:gd name="T120" fmla="*/ 212 w 288"/>
                  <a:gd name="T121" fmla="*/ 325 h 365"/>
                  <a:gd name="T122" fmla="*/ 235 w 288"/>
                  <a:gd name="T123" fmla="*/ 311 h 365"/>
                  <a:gd name="T124" fmla="*/ 249 w 288"/>
                  <a:gd name="T125" fmla="*/ 298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" name="Полилиния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>
                  <a:gd name="T0" fmla="*/ 116 w 255"/>
                  <a:gd name="T1" fmla="*/ 7 h 271"/>
                  <a:gd name="T2" fmla="*/ 18 w 255"/>
                  <a:gd name="T3" fmla="*/ 12 h 271"/>
                  <a:gd name="T4" fmla="*/ 108 w 255"/>
                  <a:gd name="T5" fmla="*/ 12 h 271"/>
                  <a:gd name="T6" fmla="*/ 94 w 255"/>
                  <a:gd name="T7" fmla="*/ 23 h 271"/>
                  <a:gd name="T8" fmla="*/ 94 w 255"/>
                  <a:gd name="T9" fmla="*/ 28 h 271"/>
                  <a:gd name="T10" fmla="*/ 50 w 255"/>
                  <a:gd name="T11" fmla="*/ 40 h 271"/>
                  <a:gd name="T12" fmla="*/ 83 w 255"/>
                  <a:gd name="T13" fmla="*/ 36 h 271"/>
                  <a:gd name="T14" fmla="*/ 83 w 255"/>
                  <a:gd name="T15" fmla="*/ 42 h 271"/>
                  <a:gd name="T16" fmla="*/ 90 w 255"/>
                  <a:gd name="T17" fmla="*/ 45 h 271"/>
                  <a:gd name="T18" fmla="*/ 10 w 255"/>
                  <a:gd name="T19" fmla="*/ 73 h 271"/>
                  <a:gd name="T20" fmla="*/ 86 w 255"/>
                  <a:gd name="T21" fmla="*/ 59 h 271"/>
                  <a:gd name="T22" fmla="*/ 68 w 255"/>
                  <a:gd name="T23" fmla="*/ 78 h 271"/>
                  <a:gd name="T24" fmla="*/ 10 w 255"/>
                  <a:gd name="T25" fmla="*/ 90 h 271"/>
                  <a:gd name="T26" fmla="*/ 72 w 255"/>
                  <a:gd name="T27" fmla="*/ 80 h 271"/>
                  <a:gd name="T28" fmla="*/ 25 w 255"/>
                  <a:gd name="T29" fmla="*/ 102 h 271"/>
                  <a:gd name="T30" fmla="*/ 53 w 255"/>
                  <a:gd name="T31" fmla="*/ 92 h 271"/>
                  <a:gd name="T32" fmla="*/ 72 w 255"/>
                  <a:gd name="T33" fmla="*/ 90 h 271"/>
                  <a:gd name="T34" fmla="*/ 72 w 255"/>
                  <a:gd name="T35" fmla="*/ 97 h 271"/>
                  <a:gd name="T36" fmla="*/ 61 w 255"/>
                  <a:gd name="T37" fmla="*/ 111 h 271"/>
                  <a:gd name="T38" fmla="*/ 6 w 255"/>
                  <a:gd name="T39" fmla="*/ 127 h 271"/>
                  <a:gd name="T40" fmla="*/ 68 w 255"/>
                  <a:gd name="T41" fmla="*/ 113 h 271"/>
                  <a:gd name="T42" fmla="*/ 57 w 255"/>
                  <a:gd name="T43" fmla="*/ 132 h 271"/>
                  <a:gd name="T44" fmla="*/ 43 w 255"/>
                  <a:gd name="T45" fmla="*/ 144 h 271"/>
                  <a:gd name="T46" fmla="*/ 50 w 255"/>
                  <a:gd name="T47" fmla="*/ 144 h 271"/>
                  <a:gd name="T48" fmla="*/ 50 w 255"/>
                  <a:gd name="T49" fmla="*/ 151 h 271"/>
                  <a:gd name="T50" fmla="*/ 10 w 255"/>
                  <a:gd name="T51" fmla="*/ 168 h 271"/>
                  <a:gd name="T52" fmla="*/ 43 w 255"/>
                  <a:gd name="T53" fmla="*/ 165 h 271"/>
                  <a:gd name="T54" fmla="*/ 43 w 255"/>
                  <a:gd name="T55" fmla="*/ 168 h 271"/>
                  <a:gd name="T56" fmla="*/ 47 w 255"/>
                  <a:gd name="T57" fmla="*/ 175 h 271"/>
                  <a:gd name="T58" fmla="*/ 38 w 255"/>
                  <a:gd name="T59" fmla="*/ 189 h 271"/>
                  <a:gd name="T60" fmla="*/ 47 w 255"/>
                  <a:gd name="T61" fmla="*/ 196 h 271"/>
                  <a:gd name="T62" fmla="*/ 50 w 255"/>
                  <a:gd name="T63" fmla="*/ 227 h 271"/>
                  <a:gd name="T64" fmla="*/ 57 w 255"/>
                  <a:gd name="T65" fmla="*/ 189 h 271"/>
                  <a:gd name="T66" fmla="*/ 119 w 255"/>
                  <a:gd name="T67" fmla="*/ 270 h 271"/>
                  <a:gd name="T68" fmla="*/ 83 w 255"/>
                  <a:gd name="T69" fmla="*/ 175 h 271"/>
                  <a:gd name="T70" fmla="*/ 83 w 255"/>
                  <a:gd name="T71" fmla="*/ 173 h 271"/>
                  <a:gd name="T72" fmla="*/ 86 w 255"/>
                  <a:gd name="T73" fmla="*/ 165 h 271"/>
                  <a:gd name="T74" fmla="*/ 137 w 255"/>
                  <a:gd name="T75" fmla="*/ 213 h 271"/>
                  <a:gd name="T76" fmla="*/ 104 w 255"/>
                  <a:gd name="T77" fmla="*/ 187 h 271"/>
                  <a:gd name="T78" fmla="*/ 94 w 255"/>
                  <a:gd name="T79" fmla="*/ 144 h 271"/>
                  <a:gd name="T80" fmla="*/ 97 w 255"/>
                  <a:gd name="T81" fmla="*/ 132 h 271"/>
                  <a:gd name="T82" fmla="*/ 116 w 255"/>
                  <a:gd name="T83" fmla="*/ 161 h 271"/>
                  <a:gd name="T84" fmla="*/ 104 w 255"/>
                  <a:gd name="T85" fmla="*/ 118 h 271"/>
                  <a:gd name="T86" fmla="*/ 123 w 255"/>
                  <a:gd name="T87" fmla="*/ 111 h 271"/>
                  <a:gd name="T88" fmla="*/ 137 w 255"/>
                  <a:gd name="T89" fmla="*/ 140 h 271"/>
                  <a:gd name="T90" fmla="*/ 119 w 255"/>
                  <a:gd name="T91" fmla="*/ 90 h 271"/>
                  <a:gd name="T92" fmla="*/ 123 w 255"/>
                  <a:gd name="T93" fmla="*/ 85 h 271"/>
                  <a:gd name="T94" fmla="*/ 127 w 255"/>
                  <a:gd name="T95" fmla="*/ 61 h 271"/>
                  <a:gd name="T96" fmla="*/ 144 w 255"/>
                  <a:gd name="T97" fmla="*/ 64 h 271"/>
                  <a:gd name="T98" fmla="*/ 210 w 255"/>
                  <a:gd name="T99" fmla="*/ 125 h 271"/>
                  <a:gd name="T100" fmla="*/ 163 w 255"/>
                  <a:gd name="T101" fmla="*/ 90 h 271"/>
                  <a:gd name="T102" fmla="*/ 137 w 255"/>
                  <a:gd name="T103" fmla="*/ 40 h 271"/>
                  <a:gd name="T104" fmla="*/ 144 w 255"/>
                  <a:gd name="T105" fmla="*/ 31 h 271"/>
                  <a:gd name="T106" fmla="*/ 177 w 255"/>
                  <a:gd name="T107" fmla="*/ 59 h 271"/>
                  <a:gd name="T108" fmla="*/ 170 w 255"/>
                  <a:gd name="T109" fmla="*/ 56 h 271"/>
                  <a:gd name="T110" fmla="*/ 155 w 255"/>
                  <a:gd name="T111" fmla="*/ 18 h 271"/>
                  <a:gd name="T112" fmla="*/ 195 w 255"/>
                  <a:gd name="T113" fmla="*/ 56 h 271"/>
                  <a:gd name="T114" fmla="*/ 169 w 255"/>
                  <a:gd name="T115" fmla="*/ 37 h 271"/>
                  <a:gd name="T116" fmla="*/ 149 w 255"/>
                  <a:gd name="T117" fmla="*/ 2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" name="Полилиния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>
                  <a:gd name="T0" fmla="*/ 208 w 212"/>
                  <a:gd name="T1" fmla="*/ 39 h 258"/>
                  <a:gd name="T2" fmla="*/ 192 w 212"/>
                  <a:gd name="T3" fmla="*/ 23 h 258"/>
                  <a:gd name="T4" fmla="*/ 186 w 212"/>
                  <a:gd name="T5" fmla="*/ 16 h 258"/>
                  <a:gd name="T6" fmla="*/ 170 w 212"/>
                  <a:gd name="T7" fmla="*/ 10 h 258"/>
                  <a:gd name="T8" fmla="*/ 156 w 212"/>
                  <a:gd name="T9" fmla="*/ 5 h 258"/>
                  <a:gd name="T10" fmla="*/ 136 w 212"/>
                  <a:gd name="T11" fmla="*/ 0 h 258"/>
                  <a:gd name="T12" fmla="*/ 119 w 212"/>
                  <a:gd name="T13" fmla="*/ 0 h 258"/>
                  <a:gd name="T14" fmla="*/ 104 w 212"/>
                  <a:gd name="T15" fmla="*/ 2 h 258"/>
                  <a:gd name="T16" fmla="*/ 86 w 212"/>
                  <a:gd name="T17" fmla="*/ 4 h 258"/>
                  <a:gd name="T18" fmla="*/ 66 w 212"/>
                  <a:gd name="T19" fmla="*/ 9 h 258"/>
                  <a:gd name="T20" fmla="*/ 54 w 212"/>
                  <a:gd name="T21" fmla="*/ 19 h 258"/>
                  <a:gd name="T22" fmla="*/ 42 w 212"/>
                  <a:gd name="T23" fmla="*/ 33 h 258"/>
                  <a:gd name="T24" fmla="*/ 29 w 212"/>
                  <a:gd name="T25" fmla="*/ 43 h 258"/>
                  <a:gd name="T26" fmla="*/ 19 w 212"/>
                  <a:gd name="T27" fmla="*/ 54 h 258"/>
                  <a:gd name="T28" fmla="*/ 8 w 212"/>
                  <a:gd name="T29" fmla="*/ 69 h 258"/>
                  <a:gd name="T30" fmla="*/ 0 w 212"/>
                  <a:gd name="T31" fmla="*/ 99 h 258"/>
                  <a:gd name="T32" fmla="*/ 2 w 212"/>
                  <a:gd name="T33" fmla="*/ 123 h 258"/>
                  <a:gd name="T34" fmla="*/ 12 w 212"/>
                  <a:gd name="T35" fmla="*/ 157 h 258"/>
                  <a:gd name="T36" fmla="*/ 29 w 212"/>
                  <a:gd name="T37" fmla="*/ 186 h 258"/>
                  <a:gd name="T38" fmla="*/ 66 w 212"/>
                  <a:gd name="T39" fmla="*/ 257 h 258"/>
                  <a:gd name="T40" fmla="*/ 52 w 212"/>
                  <a:gd name="T41" fmla="*/ 181 h 258"/>
                  <a:gd name="T42" fmla="*/ 44 w 212"/>
                  <a:gd name="T43" fmla="*/ 156 h 258"/>
                  <a:gd name="T44" fmla="*/ 39 w 212"/>
                  <a:gd name="T45" fmla="*/ 133 h 258"/>
                  <a:gd name="T46" fmla="*/ 37 w 212"/>
                  <a:gd name="T47" fmla="*/ 109 h 258"/>
                  <a:gd name="T48" fmla="*/ 42 w 212"/>
                  <a:gd name="T49" fmla="*/ 81 h 258"/>
                  <a:gd name="T50" fmla="*/ 46 w 212"/>
                  <a:gd name="T51" fmla="*/ 61 h 258"/>
                  <a:gd name="T52" fmla="*/ 56 w 212"/>
                  <a:gd name="T53" fmla="*/ 35 h 258"/>
                  <a:gd name="T54" fmla="*/ 72 w 212"/>
                  <a:gd name="T55" fmla="*/ 23 h 258"/>
                  <a:gd name="T56" fmla="*/ 92 w 212"/>
                  <a:gd name="T57" fmla="*/ 18 h 258"/>
                  <a:gd name="T58" fmla="*/ 144 w 212"/>
                  <a:gd name="T59" fmla="*/ 15 h 258"/>
                  <a:gd name="T60" fmla="*/ 176 w 212"/>
                  <a:gd name="T61" fmla="*/ 23 h 258"/>
                  <a:gd name="T62" fmla="*/ 211 w 212"/>
                  <a:gd name="T63" fmla="*/ 42 h 258"/>
                  <a:gd name="T64" fmla="*/ 208 w 212"/>
                  <a:gd name="T65" fmla="*/ 39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" name="Полилиния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>
                  <a:gd name="T0" fmla="*/ 63 w 218"/>
                  <a:gd name="T1" fmla="*/ 251 h 252"/>
                  <a:gd name="T2" fmla="*/ 48 w 218"/>
                  <a:gd name="T3" fmla="*/ 207 h 252"/>
                  <a:gd name="T4" fmla="*/ 41 w 218"/>
                  <a:gd name="T5" fmla="*/ 189 h 252"/>
                  <a:gd name="T6" fmla="*/ 26 w 218"/>
                  <a:gd name="T7" fmla="*/ 166 h 252"/>
                  <a:gd name="T8" fmla="*/ 10 w 218"/>
                  <a:gd name="T9" fmla="*/ 145 h 252"/>
                  <a:gd name="T10" fmla="*/ 1 w 218"/>
                  <a:gd name="T11" fmla="*/ 132 h 252"/>
                  <a:gd name="T12" fmla="*/ 0 w 218"/>
                  <a:gd name="T13" fmla="*/ 119 h 252"/>
                  <a:gd name="T14" fmla="*/ 4 w 218"/>
                  <a:gd name="T15" fmla="*/ 100 h 252"/>
                  <a:gd name="T16" fmla="*/ 6 w 218"/>
                  <a:gd name="T17" fmla="*/ 81 h 252"/>
                  <a:gd name="T18" fmla="*/ 30 w 218"/>
                  <a:gd name="T19" fmla="*/ 34 h 252"/>
                  <a:gd name="T20" fmla="*/ 41 w 218"/>
                  <a:gd name="T21" fmla="*/ 23 h 252"/>
                  <a:gd name="T22" fmla="*/ 61 w 218"/>
                  <a:gd name="T23" fmla="*/ 10 h 252"/>
                  <a:gd name="T24" fmla="*/ 78 w 218"/>
                  <a:gd name="T25" fmla="*/ 2 h 252"/>
                  <a:gd name="T26" fmla="*/ 100 w 218"/>
                  <a:gd name="T27" fmla="*/ 0 h 252"/>
                  <a:gd name="T28" fmla="*/ 118 w 218"/>
                  <a:gd name="T29" fmla="*/ 5 h 252"/>
                  <a:gd name="T30" fmla="*/ 140 w 218"/>
                  <a:gd name="T31" fmla="*/ 10 h 252"/>
                  <a:gd name="T32" fmla="*/ 163 w 218"/>
                  <a:gd name="T33" fmla="*/ 25 h 252"/>
                  <a:gd name="T34" fmla="*/ 170 w 218"/>
                  <a:gd name="T35" fmla="*/ 36 h 252"/>
                  <a:gd name="T36" fmla="*/ 184 w 218"/>
                  <a:gd name="T37" fmla="*/ 51 h 252"/>
                  <a:gd name="T38" fmla="*/ 195 w 218"/>
                  <a:gd name="T39" fmla="*/ 64 h 252"/>
                  <a:gd name="T40" fmla="*/ 215 w 218"/>
                  <a:gd name="T41" fmla="*/ 129 h 252"/>
                  <a:gd name="T42" fmla="*/ 217 w 218"/>
                  <a:gd name="T43" fmla="*/ 142 h 252"/>
                  <a:gd name="T44" fmla="*/ 212 w 218"/>
                  <a:gd name="T45" fmla="*/ 164 h 252"/>
                  <a:gd name="T46" fmla="*/ 201 w 218"/>
                  <a:gd name="T47" fmla="*/ 225 h 252"/>
                  <a:gd name="T48" fmla="*/ 202 w 218"/>
                  <a:gd name="T49" fmla="*/ 165 h 252"/>
                  <a:gd name="T50" fmla="*/ 195 w 218"/>
                  <a:gd name="T51" fmla="*/ 138 h 252"/>
                  <a:gd name="T52" fmla="*/ 190 w 218"/>
                  <a:gd name="T53" fmla="*/ 122 h 252"/>
                  <a:gd name="T54" fmla="*/ 182 w 218"/>
                  <a:gd name="T55" fmla="*/ 100 h 252"/>
                  <a:gd name="T56" fmla="*/ 173 w 218"/>
                  <a:gd name="T57" fmla="*/ 79 h 252"/>
                  <a:gd name="T58" fmla="*/ 159 w 218"/>
                  <a:gd name="T59" fmla="*/ 57 h 252"/>
                  <a:gd name="T60" fmla="*/ 144 w 218"/>
                  <a:gd name="T61" fmla="*/ 37 h 252"/>
                  <a:gd name="T62" fmla="*/ 131 w 218"/>
                  <a:gd name="T63" fmla="*/ 20 h 252"/>
                  <a:gd name="T64" fmla="*/ 118 w 218"/>
                  <a:gd name="T65" fmla="*/ 10 h 252"/>
                  <a:gd name="T66" fmla="*/ 103 w 218"/>
                  <a:gd name="T67" fmla="*/ 6 h 252"/>
                  <a:gd name="T68" fmla="*/ 87 w 218"/>
                  <a:gd name="T69" fmla="*/ 10 h 252"/>
                  <a:gd name="T70" fmla="*/ 77 w 218"/>
                  <a:gd name="T71" fmla="*/ 19 h 252"/>
                  <a:gd name="T72" fmla="*/ 70 w 218"/>
                  <a:gd name="T73" fmla="*/ 36 h 252"/>
                  <a:gd name="T74" fmla="*/ 70 w 218"/>
                  <a:gd name="T75" fmla="*/ 48 h 252"/>
                  <a:gd name="T76" fmla="*/ 65 w 218"/>
                  <a:gd name="T77" fmla="*/ 71 h 252"/>
                  <a:gd name="T78" fmla="*/ 58 w 218"/>
                  <a:gd name="T79" fmla="*/ 85 h 252"/>
                  <a:gd name="T80" fmla="*/ 43 w 218"/>
                  <a:gd name="T81" fmla="*/ 108 h 252"/>
                  <a:gd name="T82" fmla="*/ 41 w 218"/>
                  <a:gd name="T83" fmla="*/ 119 h 252"/>
                  <a:gd name="T84" fmla="*/ 38 w 218"/>
                  <a:gd name="T85" fmla="*/ 131 h 252"/>
                  <a:gd name="T86" fmla="*/ 38 w 218"/>
                  <a:gd name="T87" fmla="*/ 147 h 252"/>
                  <a:gd name="T88" fmla="*/ 65 w 218"/>
                  <a:gd name="T89" fmla="*/ 203 h 252"/>
                  <a:gd name="T90" fmla="*/ 63 w 218"/>
                  <a:gd name="T91" fmla="*/ 25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" name="Полилиния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>
                  <a:gd name="T0" fmla="*/ 1 w 280"/>
                  <a:gd name="T1" fmla="*/ 301 h 366"/>
                  <a:gd name="T2" fmla="*/ 11 w 280"/>
                  <a:gd name="T3" fmla="*/ 289 h 366"/>
                  <a:gd name="T4" fmla="*/ 80 w 280"/>
                  <a:gd name="T5" fmla="*/ 365 h 366"/>
                  <a:gd name="T6" fmla="*/ 25 w 280"/>
                  <a:gd name="T7" fmla="*/ 291 h 366"/>
                  <a:gd name="T8" fmla="*/ 31 w 280"/>
                  <a:gd name="T9" fmla="*/ 283 h 366"/>
                  <a:gd name="T10" fmla="*/ 99 w 280"/>
                  <a:gd name="T11" fmla="*/ 336 h 366"/>
                  <a:gd name="T12" fmla="*/ 28 w 280"/>
                  <a:gd name="T13" fmla="*/ 280 h 366"/>
                  <a:gd name="T14" fmla="*/ 37 w 280"/>
                  <a:gd name="T15" fmla="*/ 267 h 366"/>
                  <a:gd name="T16" fmla="*/ 46 w 280"/>
                  <a:gd name="T17" fmla="*/ 254 h 366"/>
                  <a:gd name="T18" fmla="*/ 41 w 280"/>
                  <a:gd name="T19" fmla="*/ 245 h 366"/>
                  <a:gd name="T20" fmla="*/ 50 w 280"/>
                  <a:gd name="T21" fmla="*/ 239 h 366"/>
                  <a:gd name="T22" fmla="*/ 46 w 280"/>
                  <a:gd name="T23" fmla="*/ 238 h 366"/>
                  <a:gd name="T24" fmla="*/ 46 w 280"/>
                  <a:gd name="T25" fmla="*/ 225 h 366"/>
                  <a:gd name="T26" fmla="*/ 50 w 280"/>
                  <a:gd name="T27" fmla="*/ 216 h 366"/>
                  <a:gd name="T28" fmla="*/ 132 w 280"/>
                  <a:gd name="T29" fmla="*/ 280 h 366"/>
                  <a:gd name="T30" fmla="*/ 46 w 280"/>
                  <a:gd name="T31" fmla="*/ 213 h 366"/>
                  <a:gd name="T32" fmla="*/ 55 w 280"/>
                  <a:gd name="T33" fmla="*/ 213 h 366"/>
                  <a:gd name="T34" fmla="*/ 55 w 280"/>
                  <a:gd name="T35" fmla="*/ 194 h 366"/>
                  <a:gd name="T36" fmla="*/ 159 w 280"/>
                  <a:gd name="T37" fmla="*/ 238 h 366"/>
                  <a:gd name="T38" fmla="*/ 77 w 280"/>
                  <a:gd name="T39" fmla="*/ 208 h 366"/>
                  <a:gd name="T40" fmla="*/ 47 w 280"/>
                  <a:gd name="T41" fmla="*/ 182 h 366"/>
                  <a:gd name="T42" fmla="*/ 50 w 280"/>
                  <a:gd name="T43" fmla="*/ 172 h 366"/>
                  <a:gd name="T44" fmla="*/ 68 w 280"/>
                  <a:gd name="T45" fmla="*/ 180 h 366"/>
                  <a:gd name="T46" fmla="*/ 70 w 280"/>
                  <a:gd name="T47" fmla="*/ 168 h 366"/>
                  <a:gd name="T48" fmla="*/ 146 w 280"/>
                  <a:gd name="T49" fmla="*/ 188 h 366"/>
                  <a:gd name="T50" fmla="*/ 118 w 280"/>
                  <a:gd name="T51" fmla="*/ 178 h 366"/>
                  <a:gd name="T52" fmla="*/ 58 w 280"/>
                  <a:gd name="T53" fmla="*/ 154 h 366"/>
                  <a:gd name="T54" fmla="*/ 55 w 280"/>
                  <a:gd name="T55" fmla="*/ 136 h 366"/>
                  <a:gd name="T56" fmla="*/ 60 w 280"/>
                  <a:gd name="T57" fmla="*/ 126 h 366"/>
                  <a:gd name="T58" fmla="*/ 80 w 280"/>
                  <a:gd name="T59" fmla="*/ 134 h 366"/>
                  <a:gd name="T60" fmla="*/ 76 w 280"/>
                  <a:gd name="T61" fmla="*/ 116 h 366"/>
                  <a:gd name="T62" fmla="*/ 70 w 280"/>
                  <a:gd name="T63" fmla="*/ 105 h 366"/>
                  <a:gd name="T64" fmla="*/ 75 w 280"/>
                  <a:gd name="T65" fmla="*/ 99 h 366"/>
                  <a:gd name="T66" fmla="*/ 155 w 280"/>
                  <a:gd name="T67" fmla="*/ 130 h 366"/>
                  <a:gd name="T68" fmla="*/ 250 w 280"/>
                  <a:gd name="T69" fmla="*/ 154 h 366"/>
                  <a:gd name="T70" fmla="*/ 118 w 280"/>
                  <a:gd name="T71" fmla="*/ 115 h 366"/>
                  <a:gd name="T72" fmla="*/ 75 w 280"/>
                  <a:gd name="T73" fmla="*/ 99 h 366"/>
                  <a:gd name="T74" fmla="*/ 80 w 280"/>
                  <a:gd name="T75" fmla="*/ 89 h 366"/>
                  <a:gd name="T76" fmla="*/ 72 w 280"/>
                  <a:gd name="T77" fmla="*/ 70 h 366"/>
                  <a:gd name="T78" fmla="*/ 75 w 280"/>
                  <a:gd name="T79" fmla="*/ 56 h 366"/>
                  <a:gd name="T80" fmla="*/ 118 w 280"/>
                  <a:gd name="T81" fmla="*/ 72 h 366"/>
                  <a:gd name="T82" fmla="*/ 108 w 280"/>
                  <a:gd name="T83" fmla="*/ 68 h 366"/>
                  <a:gd name="T84" fmla="*/ 80 w 280"/>
                  <a:gd name="T85" fmla="*/ 56 h 366"/>
                  <a:gd name="T86" fmla="*/ 75 w 280"/>
                  <a:gd name="T87" fmla="*/ 49 h 366"/>
                  <a:gd name="T88" fmla="*/ 60 w 280"/>
                  <a:gd name="T89" fmla="*/ 40 h 366"/>
                  <a:gd name="T90" fmla="*/ 146 w 280"/>
                  <a:gd name="T91" fmla="*/ 56 h 366"/>
                  <a:gd name="T92" fmla="*/ 60 w 280"/>
                  <a:gd name="T93" fmla="*/ 27 h 366"/>
                  <a:gd name="T94" fmla="*/ 161 w 280"/>
                  <a:gd name="T95" fmla="*/ 27 h 366"/>
                  <a:gd name="T96" fmla="*/ 206 w 280"/>
                  <a:gd name="T97" fmla="*/ 23 h 366"/>
                  <a:gd name="T98" fmla="*/ 75 w 280"/>
                  <a:gd name="T99" fmla="*/ 27 h 366"/>
                  <a:gd name="T100" fmla="*/ 55 w 280"/>
                  <a:gd name="T101" fmla="*/ 10 h 366"/>
                  <a:gd name="T102" fmla="*/ 26 w 280"/>
                  <a:gd name="T103" fmla="*/ 4 h 366"/>
                  <a:gd name="T104" fmla="*/ 0 w 280"/>
                  <a:gd name="T105" fmla="*/ 317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" name="Полилиния 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>
                  <a:gd name="T0" fmla="*/ 145 w 150"/>
                  <a:gd name="T1" fmla="*/ 25 h 161"/>
                  <a:gd name="T2" fmla="*/ 114 w 150"/>
                  <a:gd name="T3" fmla="*/ 0 h 161"/>
                  <a:gd name="T4" fmla="*/ 94 w 150"/>
                  <a:gd name="T5" fmla="*/ 0 h 161"/>
                  <a:gd name="T6" fmla="*/ 77 w 150"/>
                  <a:gd name="T7" fmla="*/ 2 h 161"/>
                  <a:gd name="T8" fmla="*/ 64 w 150"/>
                  <a:gd name="T9" fmla="*/ 9 h 161"/>
                  <a:gd name="T10" fmla="*/ 30 w 150"/>
                  <a:gd name="T11" fmla="*/ 29 h 161"/>
                  <a:gd name="T12" fmla="*/ 19 w 150"/>
                  <a:gd name="T13" fmla="*/ 38 h 161"/>
                  <a:gd name="T14" fmla="*/ 11 w 150"/>
                  <a:gd name="T15" fmla="*/ 47 h 161"/>
                  <a:gd name="T16" fmla="*/ 3 w 150"/>
                  <a:gd name="T17" fmla="*/ 75 h 161"/>
                  <a:gd name="T18" fmla="*/ 0 w 150"/>
                  <a:gd name="T19" fmla="*/ 83 h 161"/>
                  <a:gd name="T20" fmla="*/ 3 w 150"/>
                  <a:gd name="T21" fmla="*/ 94 h 161"/>
                  <a:gd name="T22" fmla="*/ 8 w 150"/>
                  <a:gd name="T23" fmla="*/ 104 h 161"/>
                  <a:gd name="T24" fmla="*/ 22 w 150"/>
                  <a:gd name="T25" fmla="*/ 122 h 161"/>
                  <a:gd name="T26" fmla="*/ 33 w 150"/>
                  <a:gd name="T27" fmla="*/ 133 h 161"/>
                  <a:gd name="T28" fmla="*/ 49 w 150"/>
                  <a:gd name="T29" fmla="*/ 145 h 161"/>
                  <a:gd name="T30" fmla="*/ 84 w 150"/>
                  <a:gd name="T31" fmla="*/ 160 h 161"/>
                  <a:gd name="T32" fmla="*/ 67 w 150"/>
                  <a:gd name="T33" fmla="*/ 141 h 161"/>
                  <a:gd name="T34" fmla="*/ 52 w 150"/>
                  <a:gd name="T35" fmla="*/ 124 h 161"/>
                  <a:gd name="T36" fmla="*/ 44 w 150"/>
                  <a:gd name="T37" fmla="*/ 108 h 161"/>
                  <a:gd name="T38" fmla="*/ 47 w 150"/>
                  <a:gd name="T39" fmla="*/ 94 h 161"/>
                  <a:gd name="T40" fmla="*/ 49 w 150"/>
                  <a:gd name="T41" fmla="*/ 83 h 161"/>
                  <a:gd name="T42" fmla="*/ 44 w 150"/>
                  <a:gd name="T43" fmla="*/ 70 h 161"/>
                  <a:gd name="T44" fmla="*/ 41 w 150"/>
                  <a:gd name="T45" fmla="*/ 59 h 161"/>
                  <a:gd name="T46" fmla="*/ 55 w 150"/>
                  <a:gd name="T47" fmla="*/ 38 h 161"/>
                  <a:gd name="T48" fmla="*/ 58 w 150"/>
                  <a:gd name="T49" fmla="*/ 27 h 161"/>
                  <a:gd name="T50" fmla="*/ 70 w 150"/>
                  <a:gd name="T51" fmla="*/ 18 h 161"/>
                  <a:gd name="T52" fmla="*/ 94 w 150"/>
                  <a:gd name="T53" fmla="*/ 6 h 161"/>
                  <a:gd name="T54" fmla="*/ 106 w 150"/>
                  <a:gd name="T55" fmla="*/ 15 h 161"/>
                  <a:gd name="T56" fmla="*/ 149 w 150"/>
                  <a:gd name="T57" fmla="*/ 30 h 161"/>
                  <a:gd name="T58" fmla="*/ 145 w 150"/>
                  <a:gd name="T59" fmla="*/ 2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114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accent1">
              <a:lumMod val="50000"/>
            </a:schemeClr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3312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1152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8863.19WYGPWGmkHnf80_jxAONSAWmBqfyFFB6Z2e8vRzKK7q3FCVrA3hNW15GJfBvUaCfbPiKlTGFNaJQ-jJy14WGA.b29b1698e51a768830870fb2f064054c04ed6f35&amp;uuid=&amp;state=tid_Wvm4RM28ca_MiO4Ne9osTPtpHS9wicjEF5X7fRziVPIHCd9FyQ,,&amp;data=UlNrNmk5WktYejR0eWJFYk1Ldmtxb3dHaXZsdWQ3dWl4b3pEYmxpazg5cXRnVlJKNUVlTzNTbHJGUTFJczBhNjlSclVUZFJYZnlndDE0Rmk4aHdvQ2d2aURFRi1WVF9IZlBnaTJWMkszQmluajQ1dWUzbmRwRFhDZTZLQVM3aF9JS2dvVW10ejhRekEzc21yc2V4U1NSSzVjMTVHbzhFUFloU3FibkRUc1NkY3VCcmRjZ2ZZU0hCYmNJZEp1UHIzZGRoblhhdnNMTTQs&amp;sign=15375c393f2b96e91a2f05f8cc0c1fec&amp;keyno=0&amp;b64e=2&amp;l10n=ru" TargetMode="External"/><Relationship Id="rId13" Type="http://schemas.openxmlformats.org/officeDocument/2006/relationships/hyperlink" Target="https://carmolis.ru/def/fito/chamomilla.html" TargetMode="External"/><Relationship Id="rId3" Type="http://schemas.openxmlformats.org/officeDocument/2006/relationships/hyperlink" Target="http://yandex.by/clck/jsredir?from=yandex.by;images/search;images;;&amp;text=&amp;etext=8863.37hVd4uNRRyTLIqwt57Ywwyi1KuQOnmVuAA26MToetHIAFlnBYdL6cP5CgU1iOaHjvvZjH_BRqih-QZcj15-aQ.6f1cf97d2831f9c619f881ad70b2efdfcf3e3732&amp;uuid=&amp;state=tid_Wvm4RM28ca_MiO4Ne9osTPtpHS9wicjEF5X7fRziVPIHCd9FyQ,,&amp;data=UlNrNmk5WktYejY4cHFySjRXSWhXRmUtS1lvWW9TVWVNa1A1M0daXzVCYVV3UzdkZDBQcEREN2FnTnF0dl9WWGxZeVdXRC1pMFFRdndBWkdGZXVQRDhYZld4cW96cms4STJjNWtBSHpvWE9hNnhYZkxjMWRMZm9JODZGUDl4WV8,&amp;sign=f4cdf2e37409435d0c11ad439e1232dc&amp;keyno=0&amp;b64e=2&amp;l10n=ru" TargetMode="External"/><Relationship Id="rId7" Type="http://schemas.openxmlformats.org/officeDocument/2006/relationships/hyperlink" Target="http://yandex.by/clck/jsredir?from=yandex.by;images/search;images;;&amp;text=&amp;etext=8863.2Qr41zIDILo5_ygzTu5fxibE84XLedVlYWhn511zGq8zM23vn719xmd17x_8jXuWKrQbrntEoK4hUgYfCwyxbQ.6b81fee2304a94423cf4ce8b84c3b6301f79c814&amp;uuid=&amp;state=tid_Wvm4RM28ca_MiO4Ne9osTPtpHS9wicjEF5X7fRziVPIHCd9FyQ,,&amp;data=UlNrNmk5WktYejR0eWJFYk1Ldmtxa0ZWTFlQTVUtRWVvMTRTdVpjV2EyZWJQTmlyOGNZcmZRVWRoRzFZZWw5WnBhZDFhTmV4aExUbDZOS3h2NVE5WUN2djZiOTZmeXdydW15ZnpZekt4Ty0yN2RINHBKWDBDYzYtMDd3cmd3dEVpM2Z3U010YWNKWlhOX0lMZWx6Y2h5SFVUX1JDU1ZSTkwxWEctWWlmSEJ2cGV0Uldpd1JId0RyQnV3QVZZOXJFZVEzYzlPY09oeDRNUnRpemNrZzNBblZwQXh2MjZXejZ3eDNUV0NWRnFDYm1IaDkzdF9vV0VNWjVyWkYtb3ZlclBnTlF6bEJsZGtPTkFOa1RkeUQ0RFJ6UmsxNGhINzlieTduZWdHRU9ROFBsM0tiX25yUWJpdFpVb0tzY25OZjhnMHNMOGhONGsyN2cyelllTGRSLWNUWHVDNzZ4U2cwVQ,,&amp;sign=821a8d6fcb5c498dd4caa5044344daf6&amp;keyno=0&amp;b64e=2&amp;l10n=ru" TargetMode="External"/><Relationship Id="rId12" Type="http://schemas.openxmlformats.org/officeDocument/2006/relationships/hyperlink" Target="http://yandex.by/clck/jsredir?from=yandex.by;images/search;images;;&amp;text=&amp;etext=8864.cLE8_fW7dHNONsVNHQequ5PcDnMmPD_vvPeHSTb_G3-W1ibCzSkV_HfHrBfCBE0-eutsf8HtjrFcTIEk7J1WSA.265d683881357de2588198de6e263879913cd928&amp;uuid=&amp;state=tid_Wvm4RM28ca_MiO4Ne9osTPtpHS9wicjEF5X7fRziVPIHCd9FyQ,,&amp;data=UlNrNmk5WktYejY4cHFySjRXSWhXTUxzRE5UQnV3Sl9ZdUs0VnRvbnJhMnlkbFRPeWJ4Mi1uWE5QNjJja1JKcDBKWWI1enFvRW92T3lPdWZSQU5QNk52WTBBX1FvVWE2cmxFUXVlcllqaUxxSVRxemNhSzJ5ZzJPMkdLQUlZSm1IVjdVdE0xRE1DVSw,&amp;sign=a7f7bdcde6e91fe17c60ac5029d78f45&amp;keyno=0&amp;b64e=2&amp;l10n=ru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8863.QO6SLql9yOoSIEs1BiAJJNBSxTU2wDcoZ2pQemTp2Z-Dxh8UgJqTGCwTw9J8T1-62W1nUO3yDLkzaEqMq1NuyZrAmEknUkRlx2gsL0AYWWM.6703c19dc1557c6934d46fa2b11e07df2e312db7&amp;uuid=&amp;state=tid_Wvm4RM28ca_MiO4Ne9osTPtpHS9wicjEF5X7fRziVPIHCd9FyQ,,&amp;data=UlNrNmk5WktYejY4cHFySjRXSWhXRHFyVHdjdi1Qa1NUSjFEbnBEbmM0VU5EUlpwUXdZTG5jVEZ6M0xNT3JzQmRHMzJjZVlla0tYd2duQjlUTkNDaFJTRWxTRHFIZkV6MmljaFI1aUxlNDFJWC16R1kyWTgxcFN5UWZDcDVRTV9uejhobGZyUVFnQ0MwTUJSRDZzdVZ3LCw,&amp;sign=38fedc75491e9e3b94c4e2360bed3a08&amp;keyno=0&amp;b64e=2&amp;l10n=ru" TargetMode="External"/><Relationship Id="rId11" Type="http://schemas.openxmlformats.org/officeDocument/2006/relationships/hyperlink" Target="http://yandex.by/clck/jsredir?from=yandex.by;images/search;images;;&amp;text=&amp;etext=8864.I850piZ9eWSuicbQ8mI84Pk937ZyeFdWrjdaVeHpchM-cWa1nF-kTgwWExfO-RhD.f23cc53aeea47b4fb16f85adb55c2600c26dc17e&amp;uuid=&amp;state=tid_Wvm4RM28ca_MiO4Ne9osTPtpHS9wicjEF5X7fRziVPIHCd9FyQ,,&amp;data=UlNrNmk5WktYejY4cHFySjRXSWhXSUZtVGRiOEhZT2R2TTU0NXNleU1EOThfU1NYeGpob0tLVENtU1NiaXJvV2xWX0MxUXVvaDNHa3g0WXdIVVdheDAyN2VfTXc1X2x2VUJUS01fZm81T2NCX1g5RFNPT1BHcXJTcmR1YkpLVTZ5Y05wVlQ1NzYweDkzZHVoX0tHcTl0RHBLcmhIdk5mSXAzV3BfVi1lUl9KNTRISzdVQ183VzJRNWhIMV9CMzc4UGVWWVJrTE1HTWcs&amp;sign=35a68d3e50e7f804962f2321bc24f278&amp;keyno=0&amp;b64e=2&amp;l10n=ru" TargetMode="External"/><Relationship Id="rId5" Type="http://schemas.openxmlformats.org/officeDocument/2006/relationships/hyperlink" Target="http://yandex.by/clck/jsredir?from=yandex.by;images/search;images;;&amp;text=&amp;etext=8863.h2uL5N0r4AYsboUyUb1A6j5-bWopGtMhXemeZH4YQMUUK7dNq10L5Y3fpUZemj_mgN_k228-ohjxVOib7ZINUyoCVpIXjgDIOnU3y1mgZxI.e0d17e796bcee1035bf850bb95ce1acefabb267a&amp;uuid=&amp;state=tid_Wvm4RM28ca_MiO4Ne9osTPtpHS9wicjEF5X7fRziVPIHCd9FyQ,,&amp;data=UlNrNmk5WktYejY4cHFySjRXSWhXTVdnWUhmLU5pZzdzUlpIYS1HZ1ZIS2hBbHo0X1l0TUNmTVV2ZmpzTGhwMzFUNmNOazlITjQ5TXktV1BDdTAxNGxjeVlEYUdUMzFjbGVXMjBMTmlXVWlPeHZINEF5dWtOWk5Qc0FaWEZBcW5tSkFYREhuakNuN2FUSXY5ZnBXbk9BLCw,&amp;sign=015082571613e29df748f877c66895e1&amp;keyno=0&amp;b64e=2&amp;l10n=ru" TargetMode="External"/><Relationship Id="rId15" Type="http://schemas.openxmlformats.org/officeDocument/2006/relationships/hyperlink" Target="https://zabavnik.club/foto/foto-dushitsy-36-kartinok" TargetMode="External"/><Relationship Id="rId10" Type="http://schemas.openxmlformats.org/officeDocument/2006/relationships/hyperlink" Target="https://slav-rus.com/kultura/prazdnik-ivana-kupala.html" TargetMode="External"/><Relationship Id="rId4" Type="http://schemas.openxmlformats.org/officeDocument/2006/relationships/hyperlink" Target="http://yandex.by/clck/jsredir?from=yandex.by;images/search;images;;&amp;text=&amp;etext=8863.gB1qFpB_IzLVZIj3kliDh3i2sToD-Yv-BqWnmM4FLdXApwpK-hO2-Epl1nYG2oetIAQQIg4LFVi3pp_HE9jnxA.f7f6f537f22c1c9a918a7df411b96293dea5caa8&amp;uuid=&amp;state=tid_Wvm4RM28ca_MiO4Ne9osTPtpHS9wicjEF5X7fRziVPIHCd9FyQ,,&amp;data=UlNrNmk5WktYejY4cHFySjRXSWhXTWRwNjROVUR3SGZ4d0ZxNlBTblBJdUdvRnZUTTVoTXdhMUZlTFpfOXBMQW1ISFZwTnFjZ1FhOXZGRUp4OGRPRjFkVExqbU5KZUVHQ25QTUw1UEtpYS1KMzBxNlFSaVFmejdUT2hMQ2FQR3QyTHBFYlIzMDlOTTB4cVFTX2ZfYnNNc1ZwR1FBUU9HOQ,,&amp;sign=2a53e55ca3c3590e29ebcf0a359a5b3e&amp;keyno=0&amp;b64e=2&amp;l10n=ru" TargetMode="External"/><Relationship Id="rId9" Type="http://schemas.openxmlformats.org/officeDocument/2006/relationships/hyperlink" Target="http://redbook.minpriroda.gov.by/" TargetMode="External"/><Relationship Id="rId14" Type="http://schemas.openxmlformats.org/officeDocument/2006/relationships/hyperlink" Target="https://dicorosy.org/product/chabrec-timjan-polzuchij-thymus-serpyllum-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42944" y="1771182"/>
            <a:ext cx="7333380" cy="21693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6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be-BY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Iшла Купала </a:t>
            </a:r>
            <a:endParaRPr lang="en-US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e-BY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сялом, сялом …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590767" y="5508816"/>
            <a:ext cx="4937433" cy="1053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be-BY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be-BY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 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БДПУ </a:t>
            </a:r>
            <a:r>
              <a:rPr lang="en-US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  <a:endParaRPr lang="en-US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26765" y="260648"/>
            <a:ext cx="0" cy="1275362"/>
          </a:xfrm>
          <a:prstGeom prst="line">
            <a:avLst/>
          </a:prstGeom>
          <a:ln w="57150">
            <a:solidFill>
              <a:srgbClr val="95373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0139" y="159665"/>
            <a:ext cx="24802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99263" y="3928085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9"/>
          <a:stretch/>
        </p:blipFill>
        <p:spPr>
          <a:xfrm>
            <a:off x="7620001" y="0"/>
            <a:ext cx="4544291" cy="686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8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10</a:t>
            </a:fld>
            <a:endParaRPr lang="ru-RU" b="1" noProof="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304479" y="129267"/>
            <a:ext cx="7816673" cy="107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+mj-lt"/>
              </a:rPr>
              <a:t>Купальск</a:t>
            </a:r>
            <a:r>
              <a:rPr lang="en-US" sz="6000" b="1" dirty="0" err="1">
                <a:latin typeface="+mj-lt"/>
              </a:rPr>
              <a:t>i</a:t>
            </a:r>
            <a:r>
              <a:rPr lang="ru-RU" sz="6000" b="1" dirty="0">
                <a:latin typeface="+mj-lt"/>
              </a:rPr>
              <a:t> </a:t>
            </a:r>
            <a:r>
              <a:rPr lang="ru-RU" sz="6000" b="1" dirty="0" err="1">
                <a:latin typeface="+mj-lt"/>
              </a:rPr>
              <a:t>вянок</a:t>
            </a:r>
            <a:endParaRPr lang="ru-RU" sz="60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41" y="1407409"/>
            <a:ext cx="6541055" cy="47507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7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12" y="3921256"/>
            <a:ext cx="2766785" cy="293674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14"/>
          <a:stretch/>
        </p:blipFill>
        <p:spPr>
          <a:xfrm>
            <a:off x="10427125" y="3197957"/>
            <a:ext cx="1782804" cy="34628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0679" y="3926148"/>
            <a:ext cx="2097334" cy="275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4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11</a:t>
            </a:fld>
            <a:endParaRPr lang="ru-RU" b="1" noProof="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304479" y="129267"/>
            <a:ext cx="7816673" cy="107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+mj-lt"/>
              </a:rPr>
              <a:t>Лекавыя</a:t>
            </a:r>
            <a:r>
              <a:rPr lang="ru-RU" sz="6000" b="1" dirty="0">
                <a:latin typeface="+mj-lt"/>
              </a:rPr>
              <a:t> </a:t>
            </a:r>
            <a:r>
              <a:rPr lang="ru-RU" sz="6000" b="1" dirty="0" err="1">
                <a:latin typeface="+mj-lt"/>
              </a:rPr>
              <a:t>расл</a:t>
            </a:r>
            <a:r>
              <a:rPr lang="en-US" sz="6000" b="1" dirty="0" err="1">
                <a:latin typeface="+mj-lt"/>
              </a:rPr>
              <a:t>i</a:t>
            </a:r>
            <a:r>
              <a:rPr lang="ru-RU" sz="6000" b="1" dirty="0" err="1">
                <a:latin typeface="+mj-lt"/>
              </a:rPr>
              <a:t>ны</a:t>
            </a:r>
            <a:endParaRPr lang="ru-RU" sz="6000" b="1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5658" y="1921327"/>
            <a:ext cx="1677635" cy="2825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5171" y="1783627"/>
            <a:ext cx="2962835" cy="2962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3318" y="1848622"/>
            <a:ext cx="2014912" cy="2832847"/>
          </a:xfrm>
          <a:prstGeom prst="rect">
            <a:avLst/>
          </a:prstGeom>
        </p:spPr>
      </p:pic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1452201" y="4940297"/>
            <a:ext cx="2897533" cy="52117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e-B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Крываўнік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50473" y="4957482"/>
            <a:ext cx="2897533" cy="558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Чабор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7849484" y="4957481"/>
            <a:ext cx="2897533" cy="558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Мацярдушка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3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12</a:t>
            </a:fld>
            <a:endParaRPr lang="ru-RU" b="1" noProof="0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695527" y="346304"/>
            <a:ext cx="5543542" cy="984557"/>
          </a:xfrm>
        </p:spPr>
        <p:txBody>
          <a:bodyPr>
            <a:normAutofit/>
          </a:bodyPr>
          <a:lstStyle/>
          <a:p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762" y="272370"/>
            <a:ext cx="2418403" cy="1405576"/>
          </a:xfr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4090035" y="1748750"/>
            <a:ext cx="4322839" cy="662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Перакладчык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87053" y="4119218"/>
            <a:ext cx="3254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канвертах: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2758908" y="4874357"/>
            <a:ext cx="6985094" cy="1628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тэкст на рускай мове</a:t>
            </a:r>
          </a:p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малюнак лекавай расл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endParaRPr lang="be-BY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e-BY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696397" y="2649815"/>
            <a:ext cx="9110134" cy="1144312"/>
            <a:chOff x="1983267" y="2682800"/>
            <a:chExt cx="9110134" cy="1144312"/>
          </a:xfrm>
        </p:grpSpPr>
        <p:graphicFrame>
          <p:nvGraphicFramePr>
            <p:cNvPr id="29" name="Схема 28"/>
            <p:cNvGraphicFramePr/>
            <p:nvPr>
              <p:extLst>
                <p:ext uri="{D42A27DB-BD31-4B8C-83A1-F6EECF244321}">
                  <p14:modId xmlns:p14="http://schemas.microsoft.com/office/powerpoint/2010/main" val="2657752007"/>
                </p:ext>
              </p:extLst>
            </p:nvPr>
          </p:nvGraphicFramePr>
          <p:xfrm>
            <a:off x="1983267" y="2682800"/>
            <a:ext cx="9110134" cy="1144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74"/>
            <a:stretch/>
          </p:blipFill>
          <p:spPr>
            <a:xfrm>
              <a:off x="2381761" y="2752376"/>
              <a:ext cx="1479719" cy="1058383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74"/>
            <a:stretch/>
          </p:blipFill>
          <p:spPr>
            <a:xfrm>
              <a:off x="5538490" y="2725764"/>
              <a:ext cx="1479719" cy="1058383"/>
            </a:xfrm>
            <a:prstGeom prst="rect">
              <a:avLst/>
            </a:prstGeom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74"/>
            <a:stretch/>
          </p:blipFill>
          <p:spPr>
            <a:xfrm>
              <a:off x="8623503" y="2752375"/>
              <a:ext cx="1479719" cy="10583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63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13</a:t>
            </a:fld>
            <a:endParaRPr lang="ru-RU" b="1" noProof="0" dirty="0"/>
          </a:p>
        </p:txBody>
      </p:sp>
      <p:pic>
        <p:nvPicPr>
          <p:cNvPr id="15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5305" y="123078"/>
            <a:ext cx="2797095" cy="1625672"/>
          </a:xfrm>
          <a:prstGeom prst="rect">
            <a:avLst/>
          </a:prstGeom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2151529" y="862943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Заданне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36891" y="2433020"/>
            <a:ext cx="735220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Прачытаць тэкст.</a:t>
            </a:r>
          </a:p>
          <a:p>
            <a:endParaRPr lang="be-BY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Перакласці яго беларускую мову.</a:t>
            </a:r>
          </a:p>
          <a:p>
            <a:endParaRPr lang="be-BY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Прадстав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вын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сваёй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e-BY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383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14</a:t>
            </a:fld>
            <a:endParaRPr lang="ru-RU" b="1" noProof="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97336" y="180655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</a:t>
            </a:r>
            <a:r>
              <a:rPr lang="be-BY" sz="6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ў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6035" y="1383282"/>
            <a:ext cx="581024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Мята – мята </a:t>
            </a:r>
          </a:p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Пижма – піжма </a:t>
            </a:r>
          </a:p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Тысячелистник – крываўнік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18449" y="4852859"/>
            <a:ext cx="83013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Болеть гриппом  (бранхитом) –</a:t>
            </a:r>
          </a:p>
          <a:p>
            <a:pPr algn="r"/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e-BY" sz="4400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хварэць на грып</a:t>
            </a:r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(на бранх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т)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36285" y="1377441"/>
            <a:ext cx="57584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Ромашка – рамонак </a:t>
            </a:r>
          </a:p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Чабрец – чабор</a:t>
            </a:r>
          </a:p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Душица – мацярдушка </a:t>
            </a:r>
          </a:p>
          <a:p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Крап</a:t>
            </a:r>
            <a:r>
              <a:rPr lang="be-BY" sz="4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ѝ</a:t>
            </a:r>
            <a:r>
              <a:rPr lang="be-BY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 – крапів</a:t>
            </a:r>
            <a:r>
              <a:rPr lang="be-BY" sz="4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5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15</a:t>
            </a:fld>
            <a:endParaRPr lang="ru-RU" b="1" noProof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0589" y="1581922"/>
            <a:ext cx="70283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Мята –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лекавая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расліна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Яна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расце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лузе. Мята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дапамагае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прастудзе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Яе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выкарыстоўваюць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лячэння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людзей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хворых на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грып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004737" y="328733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132" y="618434"/>
            <a:ext cx="3388207" cy="48500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200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16</a:t>
            </a:fld>
            <a:endParaRPr lang="ru-RU" b="1" noProof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44354" y="1653956"/>
            <a:ext cx="66428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Піжма</a:t>
            </a:r>
            <a:r>
              <a:rPr lang="ru-RU" sz="4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гэта лекавая расліна. Яна расце на лузе.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Піжма</a:t>
            </a:r>
            <a:r>
              <a:rPr lang="ru-RU" sz="4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дапамагае пры прастудзе. Яе выкарыстоў-ваюць для лячэння людзей хворых на бранх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004737" y="328733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жма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694" y="863281"/>
            <a:ext cx="33337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9207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17</a:t>
            </a:fld>
            <a:endParaRPr lang="ru-RU" b="1" noProof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09883" y="1717788"/>
            <a:ext cx="66876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dirty="0"/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Крываўнік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лекавая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расліна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лузе.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Крываўнік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дапамагае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прастудзе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Яго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выкарыстоў-ваюць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лячэння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людзей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хворых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бранх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426078" y="498076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Крываўн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0641" y="899874"/>
            <a:ext cx="2656406" cy="4473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6583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18</a:t>
            </a:fld>
            <a:endParaRPr lang="ru-RU" b="1" noProof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09883" y="1717788"/>
            <a:ext cx="66876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Рамонак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лекавая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расліна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лузе.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Рамонак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дапамагае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прастудзе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Яго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выкарыстоў-ваюць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лячэння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людзей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хворых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грып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426078" y="498076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Рамонак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072" y="1126871"/>
            <a:ext cx="2980944" cy="418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1094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19</a:t>
            </a:fld>
            <a:endParaRPr lang="ru-RU" b="1" noProof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09883" y="1717788"/>
            <a:ext cx="62215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Чабор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лекавая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расліна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ў лесе.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Чабор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дапамагае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прастудзе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Яго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выкарыстоў-ваюць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лячэння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людзей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хворых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грып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426078" y="498076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Чабор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2282" y="1144680"/>
            <a:ext cx="3286994" cy="4292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9388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2</a:t>
            </a:fld>
            <a:endParaRPr lang="ru-RU" b="1" noProof="0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20587" y="134471"/>
            <a:ext cx="10874189" cy="1801905"/>
          </a:xfrm>
        </p:spPr>
        <p:txBody>
          <a:bodyPr>
            <a:noAutofit/>
          </a:bodyPr>
          <a:lstStyle/>
          <a:p>
            <a:pPr algn="l"/>
            <a:r>
              <a:rPr lang="be-BY" sz="4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en-US" sz="4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паглыб</a:t>
            </a:r>
            <a:r>
              <a:rPr lang="en-US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веды </a:t>
            </a:r>
            <a:r>
              <a:rPr lang="ru-RU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</a:t>
            </a:r>
            <a:r>
              <a:rPr lang="be-BY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традыцыйнае</a:t>
            </a:r>
            <a:br>
              <a:rPr lang="be-BY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народнае свята «</a:t>
            </a:r>
            <a:r>
              <a:rPr lang="ru-RU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Купалле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600" dirty="0"/>
          </a:p>
        </p:txBody>
      </p:sp>
      <p:sp>
        <p:nvSpPr>
          <p:cNvPr id="9" name="Объект 7"/>
          <p:cNvSpPr txBox="1">
            <a:spLocks noGrp="1"/>
          </p:cNvSpPr>
          <p:nvPr>
            <p:ph idx="1"/>
          </p:nvPr>
        </p:nvSpPr>
        <p:spPr>
          <a:xfrm>
            <a:off x="1120587" y="2172459"/>
            <a:ext cx="20037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456688" y="2976786"/>
            <a:ext cx="7549192" cy="1926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успомн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святкавал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Купалле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Arial" pitchFamily="34" charset="0"/>
              <a:buNone/>
            </a:pPr>
            <a:endParaRPr lang="ru-RU" sz="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кавыя</a:t>
            </a:r>
            <a:r>
              <a:rPr lang="en-US" sz="3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звестк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  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святкаванн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Купалля</a:t>
            </a:r>
            <a:endParaRPr lang="ru-RU" sz="3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6791" y="4397588"/>
            <a:ext cx="2125034" cy="210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8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20</a:t>
            </a:fld>
            <a:endParaRPr lang="ru-RU" b="1" noProof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85708" y="1568681"/>
            <a:ext cx="622150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Мацярдушка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лекавая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расліна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ў лесе.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Мацярдушка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дапамагае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прастудзе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выкарыстоўваюць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лячэння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людзей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хворых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бранхіт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426078" y="498076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Мацярдушка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599" y="1203111"/>
            <a:ext cx="3048046" cy="4285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7767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21</a:t>
            </a:fld>
            <a:endParaRPr lang="ru-RU" b="1" noProof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85708" y="1568681"/>
            <a:ext cx="62215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Крапіва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лекавая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расліна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ў лесе.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Крапіва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дапамагае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прастудзе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выкарыстоў-ваюць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лячэння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людзей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хворых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бранхіт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426078" y="498076"/>
            <a:ext cx="5543542" cy="9935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Крап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004" y="1253355"/>
            <a:ext cx="3591829" cy="4089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2407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22</a:t>
            </a:fld>
            <a:endParaRPr lang="ru-RU" b="1" noProof="0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590540" y="402070"/>
            <a:ext cx="8911687" cy="2086893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6046383" y="5207567"/>
            <a:ext cx="4678939" cy="7048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9209" y="2833063"/>
            <a:ext cx="3713018" cy="21510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6826" y="2745037"/>
            <a:ext cx="3517567" cy="27000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76931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23</a:t>
            </a:fld>
            <a:endParaRPr lang="ru-RU" b="1" noProof="0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590540" y="402071"/>
            <a:ext cx="8911687" cy="1041248"/>
          </a:xfrm>
        </p:spPr>
        <p:txBody>
          <a:bodyPr>
            <a:noAutofit/>
          </a:bodyPr>
          <a:lstStyle/>
          <a:p>
            <a:pPr algn="ctr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82635" y="1998548"/>
            <a:ext cx="2055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3"/>
              </a:rPr>
              <a:t>m.123ru.net</a:t>
            </a:r>
            <a:endParaRPr lang="ru-RU" sz="1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B3AA717-E952-43E2-BDAC-2134EAE56970}"/>
              </a:ext>
            </a:extLst>
          </p:cNvPr>
          <p:cNvSpPr/>
          <p:nvPr/>
        </p:nvSpPr>
        <p:spPr>
          <a:xfrm>
            <a:off x="1682635" y="2445439"/>
            <a:ext cx="18315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4"/>
              </a:rPr>
              <a:t>yandex.ru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D73CE6-3D8B-4711-88A2-A1807C2B5AB7}"/>
              </a:ext>
            </a:extLst>
          </p:cNvPr>
          <p:cNvSpPr/>
          <p:nvPr/>
        </p:nvSpPr>
        <p:spPr>
          <a:xfrm>
            <a:off x="1682635" y="2892331"/>
            <a:ext cx="23177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5"/>
              </a:rPr>
              <a:t>youtube.com</a:t>
            </a:r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F2F1E25-B8AE-48BE-9DF6-EB7E49D3A597}"/>
              </a:ext>
            </a:extLst>
          </p:cNvPr>
          <p:cNvSpPr/>
          <p:nvPr/>
        </p:nvSpPr>
        <p:spPr>
          <a:xfrm>
            <a:off x="4578824" y="2005733"/>
            <a:ext cx="15103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illustrators.ru</a:t>
            </a:r>
            <a:endParaRPr lang="ru-RU" sz="1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9726DF9-F788-4069-8F98-F574FB62A973}"/>
              </a:ext>
            </a:extLst>
          </p:cNvPr>
          <p:cNvSpPr/>
          <p:nvPr/>
        </p:nvSpPr>
        <p:spPr>
          <a:xfrm>
            <a:off x="4578824" y="2445439"/>
            <a:ext cx="173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7"/>
              </a:rPr>
              <a:t>piramidka.net</a:t>
            </a:r>
            <a:endParaRPr lang="ru-RU" sz="16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49DCFE9-35E0-4A6C-A51A-981BB6EE1DDA}"/>
              </a:ext>
            </a:extLst>
          </p:cNvPr>
          <p:cNvSpPr/>
          <p:nvPr/>
        </p:nvSpPr>
        <p:spPr>
          <a:xfrm>
            <a:off x="4578824" y="2885145"/>
            <a:ext cx="21916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8"/>
              </a:rPr>
              <a:t>pozdravleniyainfo.ru</a:t>
            </a:r>
            <a:endParaRPr lang="ru-RU" sz="16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5D3403D-8EEC-4FD7-91AB-31EFC7AC7890}"/>
              </a:ext>
            </a:extLst>
          </p:cNvPr>
          <p:cNvSpPr/>
          <p:nvPr/>
        </p:nvSpPr>
        <p:spPr>
          <a:xfrm>
            <a:off x="7417147" y="1990781"/>
            <a:ext cx="33759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9"/>
              </a:rPr>
              <a:t>http://redbook.minpriroda.gov.by/</a:t>
            </a:r>
            <a:endParaRPr lang="ru-RU" sz="1600" b="1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7FD00D0-5ED8-43A0-8C91-11C07AA4F75F}"/>
              </a:ext>
            </a:extLst>
          </p:cNvPr>
          <p:cNvSpPr/>
          <p:nvPr/>
        </p:nvSpPr>
        <p:spPr>
          <a:xfrm>
            <a:off x="7417147" y="2445439"/>
            <a:ext cx="14510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0"/>
              </a:rPr>
              <a:t>slav-rus.com</a:t>
            </a:r>
            <a:endParaRPr lang="ru-RU" sz="16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2CAD4B0-F25B-4EC5-A9EE-DBDF11DF367B}"/>
              </a:ext>
            </a:extLst>
          </p:cNvPr>
          <p:cNvSpPr/>
          <p:nvPr/>
        </p:nvSpPr>
        <p:spPr>
          <a:xfrm>
            <a:off x="7417147" y="2900097"/>
            <a:ext cx="14285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1"/>
              </a:rPr>
              <a:t>mebelrion.ru</a:t>
            </a:r>
            <a:endParaRPr lang="ru-RU" sz="16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8245C75-7519-45B2-AC75-156909E88362}"/>
              </a:ext>
            </a:extLst>
          </p:cNvPr>
          <p:cNvSpPr/>
          <p:nvPr/>
        </p:nvSpPr>
        <p:spPr>
          <a:xfrm>
            <a:off x="1682635" y="3339222"/>
            <a:ext cx="1782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2"/>
              </a:rPr>
              <a:t>br.pinterest.com</a:t>
            </a:r>
            <a:endParaRPr lang="ru-RU" sz="16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BB1CC92-7D0D-4E8A-A718-B094CFEB8452}"/>
              </a:ext>
            </a:extLst>
          </p:cNvPr>
          <p:cNvSpPr/>
          <p:nvPr/>
        </p:nvSpPr>
        <p:spPr>
          <a:xfrm>
            <a:off x="4578824" y="3295748"/>
            <a:ext cx="12923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3"/>
              </a:rPr>
              <a:t>carmolis.ru</a:t>
            </a:r>
            <a:endParaRPr lang="ru-RU" sz="16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D3E1845-4A4F-4416-AA04-CACB893F5771}"/>
              </a:ext>
            </a:extLst>
          </p:cNvPr>
          <p:cNvSpPr/>
          <p:nvPr/>
        </p:nvSpPr>
        <p:spPr>
          <a:xfrm>
            <a:off x="7417147" y="3357303"/>
            <a:ext cx="14117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4"/>
              </a:rPr>
              <a:t>dicorosy.org</a:t>
            </a:r>
            <a:endParaRPr lang="ru-RU" sz="16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82D0C66-BE53-4839-A70E-81877CCE7AA7}"/>
              </a:ext>
            </a:extLst>
          </p:cNvPr>
          <p:cNvSpPr/>
          <p:nvPr/>
        </p:nvSpPr>
        <p:spPr>
          <a:xfrm>
            <a:off x="4578824" y="3738461"/>
            <a:ext cx="15295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DD0000"/>
                </a:solidFill>
                <a:latin typeface="Helvetica" panose="020B0604020202020204" pitchFamily="34" charset="0"/>
                <a:hlinkClick r:id="rId15"/>
              </a:rPr>
              <a:t>zabavnik.club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8927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3</a:t>
            </a:fld>
            <a:endParaRPr lang="ru-RU" b="1" noProof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714146"/>
            <a:ext cx="3120915" cy="31517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839" y="2734338"/>
            <a:ext cx="2439827" cy="32396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7834" y="1714146"/>
            <a:ext cx="3504015" cy="2957925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2673154" y="277400"/>
            <a:ext cx="7115196" cy="1143000"/>
          </a:xfrm>
        </p:spPr>
        <p:txBody>
          <a:bodyPr>
            <a:normAutofit/>
          </a:bodyPr>
          <a:lstStyle/>
          <a:p>
            <a:r>
              <a:rPr lang="ru-RU" sz="6000" b="1" dirty="0" err="1">
                <a:latin typeface="+mj-lt"/>
              </a:rPr>
              <a:t>Купалле</a:t>
            </a:r>
            <a:endParaRPr lang="ru-RU" sz="6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047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4</a:t>
            </a:fld>
            <a:endParaRPr lang="ru-RU" b="1" noProof="0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029051" y="157084"/>
            <a:ext cx="8534078" cy="1143000"/>
          </a:xfrm>
        </p:spPr>
        <p:txBody>
          <a:bodyPr>
            <a:noAutofit/>
          </a:bodyPr>
          <a:lstStyle/>
          <a:p>
            <a:r>
              <a:rPr lang="be-BY" sz="6000" b="1" dirty="0">
                <a:latin typeface="Calibri" panose="020F0502020204030204" pitchFamily="34" charset="0"/>
                <a:cs typeface="Calibri" panose="020F0502020204030204" pitchFamily="34" charset="0"/>
              </a:rPr>
              <a:t>Прыход Хрысцiянства</a:t>
            </a:r>
            <a:endParaRPr lang="ru-RU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Объект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5716" y="3073969"/>
            <a:ext cx="2582355" cy="37444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17151" y="2123898"/>
            <a:ext cx="717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4800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оан</a:t>
            </a:r>
            <a:r>
              <a:rPr lang="ru-RU" sz="4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(Ян) </a:t>
            </a:r>
            <a:r>
              <a:rPr lang="ru-RU" sz="4800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Хрысц</a:t>
            </a:r>
            <a:r>
              <a:rPr lang="en-US" sz="4800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4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70281" y="2165536"/>
            <a:ext cx="2792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  Купала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900035" y="2144847"/>
            <a:ext cx="914400" cy="914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939925" y="2113166"/>
            <a:ext cx="914400" cy="9382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78942" y="3461709"/>
            <a:ext cx="4670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5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5400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ван</a:t>
            </a:r>
            <a:r>
              <a:rPr lang="ru-RU" sz="5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Купала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63508" y="5257781"/>
            <a:ext cx="6024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7 л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пеня (24 </a:t>
            </a:r>
            <a:r>
              <a:rPr lang="ru-RU" sz="3600" b="1" dirty="0" err="1">
                <a:solidFill>
                  <a:schemeClr val="accent5">
                    <a:lumMod val="75000"/>
                  </a:schemeClr>
                </a:solidFill>
              </a:rPr>
              <a:t>чэрвеня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872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5</a:t>
            </a:fld>
            <a:endParaRPr lang="ru-RU" b="1" noProof="0" dirty="0"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996968" y="139687"/>
            <a:ext cx="7856022" cy="939776"/>
          </a:xfrm>
        </p:spPr>
        <p:txBody>
          <a:bodyPr>
            <a:noAutofit/>
          </a:bodyPr>
          <a:lstStyle/>
          <a:p>
            <a:r>
              <a:rPr lang="ru-RU" sz="6000" b="1" dirty="0"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US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мвалы</a:t>
            </a:r>
            <a:r>
              <a:rPr lang="ru-RU" sz="6000" b="1" dirty="0">
                <a:latin typeface="Calibri" panose="020F0502020204030204" pitchFamily="34" charset="0"/>
                <a:cs typeface="Calibri" panose="020F0502020204030204" pitchFamily="34" charset="0"/>
              </a:rPr>
              <a:t> свята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302" y="1414117"/>
            <a:ext cx="2793734" cy="3761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12" y="1580102"/>
            <a:ext cx="2487693" cy="35443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032" y="2593521"/>
            <a:ext cx="2757900" cy="4127677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996888" y="1195053"/>
            <a:ext cx="4162306" cy="4554438"/>
            <a:chOff x="7996888" y="1195053"/>
            <a:chExt cx="4162306" cy="4554438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526" r="3841" b="5071"/>
            <a:stretch/>
          </p:blipFill>
          <p:spPr>
            <a:xfrm>
              <a:off x="7996888" y="1195053"/>
              <a:ext cx="4162306" cy="4554438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8400" y="3589317"/>
              <a:ext cx="1412776" cy="1412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687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6</a:t>
            </a:fld>
            <a:endParaRPr lang="ru-RU" b="1" noProof="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358267" y="219507"/>
            <a:ext cx="7816673" cy="107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+mj-lt"/>
              </a:rPr>
              <a:t>Купалле</a:t>
            </a:r>
            <a:endParaRPr lang="ru-RU" sz="6000" b="1" dirty="0">
              <a:latin typeface="+mj-l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7259" y="1567250"/>
            <a:ext cx="3236259" cy="34350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0416" y="909345"/>
            <a:ext cx="7858391" cy="56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7</a:t>
            </a:fld>
            <a:endParaRPr lang="ru-RU" b="1" noProof="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013561" y="226174"/>
            <a:ext cx="7816673" cy="107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6000" b="1" dirty="0">
                <a:latin typeface="+mj-lt"/>
              </a:rPr>
              <a:t>Купальская </a:t>
            </a:r>
            <a:r>
              <a:rPr lang="ru-RU" sz="6000" b="1" dirty="0" err="1">
                <a:latin typeface="+mj-lt"/>
              </a:rPr>
              <a:t>ноч</a:t>
            </a:r>
            <a:endParaRPr lang="ru-RU" sz="60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0" t="2149" r="13215" b="-2149"/>
          <a:stretch/>
        </p:blipFill>
        <p:spPr>
          <a:xfrm>
            <a:off x="876958" y="1512007"/>
            <a:ext cx="4603005" cy="52742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3654" y="36945"/>
            <a:ext cx="4513339" cy="68210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9450" y="3640823"/>
            <a:ext cx="2107513" cy="30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9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8</a:t>
            </a:fld>
            <a:endParaRPr lang="ru-RU" b="1" noProof="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367232" y="241790"/>
            <a:ext cx="7816673" cy="107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6000" b="1" dirty="0">
                <a:latin typeface="+mj-lt"/>
              </a:rPr>
              <a:t>Купальская </a:t>
            </a:r>
            <a:r>
              <a:rPr lang="ru-RU" sz="6000" b="1" dirty="0" err="1">
                <a:latin typeface="+mj-lt"/>
              </a:rPr>
              <a:t>ноч</a:t>
            </a:r>
            <a:endParaRPr lang="ru-RU" sz="6000" b="1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" r="3020" b="3745"/>
          <a:stretch/>
        </p:blipFill>
        <p:spPr>
          <a:xfrm>
            <a:off x="2545976" y="1186688"/>
            <a:ext cx="7198659" cy="52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65100" y="36945"/>
            <a:ext cx="7493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b="1" noProof="0" smtClean="0"/>
              <a:t>9</a:t>
            </a:fld>
            <a:endParaRPr lang="ru-RU" b="1" noProof="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945891" y="249925"/>
            <a:ext cx="7816673" cy="107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+mj-lt"/>
              </a:rPr>
              <a:t>Папараць</a:t>
            </a:r>
            <a:r>
              <a:rPr lang="ru-RU" sz="6000" b="1" dirty="0">
                <a:latin typeface="+mj-lt"/>
              </a:rPr>
              <a:t> - </a:t>
            </a:r>
            <a:r>
              <a:rPr lang="ru-RU" sz="6000" b="1" dirty="0" err="1">
                <a:latin typeface="+mj-lt"/>
              </a:rPr>
              <a:t>кветка</a:t>
            </a:r>
            <a:endParaRPr lang="ru-RU" sz="6000" b="1" dirty="0"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26" r="8260" b="15097"/>
          <a:stretch/>
        </p:blipFill>
        <p:spPr>
          <a:xfrm>
            <a:off x="8238935" y="2943169"/>
            <a:ext cx="3970994" cy="39237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447" y="5337433"/>
            <a:ext cx="1412776" cy="1412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2510" y="1721867"/>
            <a:ext cx="2818959" cy="3340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2656035" y="5431394"/>
            <a:ext cx="6256816" cy="955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e-B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Чырвоная кн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Рэспубл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Беларусь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233" y="1721867"/>
            <a:ext cx="3369038" cy="3369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717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Шаблон с оформлением &quot;Морской берег&quot;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9442920_TF03460566" id="{3AE68EB3-04A6-4F9E-880F-2C2F7834BB52}" vid="{C0B3AC11-CB96-409A-8825-90C382057D67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Слайды с оформлением Морской берег</Template>
  <TotalTime>221</TotalTime>
  <Words>530</Words>
  <Application>Microsoft Office PowerPoint</Application>
  <PresentationFormat>Широкоэкранный</PresentationFormat>
  <Paragraphs>130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Century Gothic</vt:lpstr>
      <vt:lpstr>Courier New</vt:lpstr>
      <vt:lpstr>Helvetica</vt:lpstr>
      <vt:lpstr>Palatino Linotype</vt:lpstr>
      <vt:lpstr>Times New Roman</vt:lpstr>
      <vt:lpstr>Wingdings</vt:lpstr>
      <vt:lpstr>Wingdings 3</vt:lpstr>
      <vt:lpstr>Шаблон с оформлением "Морской берег"</vt:lpstr>
      <vt:lpstr>Презентация PowerPoint</vt:lpstr>
      <vt:lpstr>Мэта – паглыбiць веды пра традыцыйнае               народнае свята «Купалле»</vt:lpstr>
      <vt:lpstr>Купалле</vt:lpstr>
      <vt:lpstr>Прыход Хрысцiянства</vt:lpstr>
      <vt:lpstr>Сiмвалы свята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Праца ў групах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Дзякую за актыўны ўдзел  і сумесную працу </vt:lpstr>
      <vt:lpstr>Спіс выкарыстаных крыніц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28</cp:revision>
  <dcterms:created xsi:type="dcterms:W3CDTF">2020-04-02T06:26:35Z</dcterms:created>
  <dcterms:modified xsi:type="dcterms:W3CDTF">2024-07-17T16:54:08Z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