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2"/>
  </p:sldMasterIdLst>
  <p:notesMasterIdLst>
    <p:notesMasterId r:id="rId24"/>
  </p:notesMasterIdLst>
  <p:sldIdLst>
    <p:sldId id="256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7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3735"/>
    <a:srgbClr val="2159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1688" autoAdjust="0"/>
  </p:normalViewPr>
  <p:slideViewPr>
    <p:cSldViewPr>
      <p:cViewPr varScale="1">
        <p:scale>
          <a:sx n="78" d="100"/>
          <a:sy n="78" d="100"/>
        </p:scale>
        <p:origin x="1622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24A3E5-6DB0-49E2-A97E-8BD23277AC9F}" type="datetimeFigureOut">
              <a:rPr lang="ru-RU" smtClean="0"/>
              <a:t>17.07.2024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1FFF79-EB53-48EE-996D-503EB459F7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85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FFF79-EB53-48EE-996D-503EB459F71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5302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FFF79-EB53-48EE-996D-503EB459F71B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3264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FFF79-EB53-48EE-996D-503EB459F71B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442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214290"/>
            <a:ext cx="7772400" cy="1470025"/>
          </a:xfrm>
        </p:spPr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  <a:latin typeface="Segoe Print" pitchFamily="2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7290" y="1714488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accent5">
                    <a:lumMod val="75000"/>
                  </a:schemeClr>
                </a:solidFill>
                <a:latin typeface="Segoe Light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A6138-D072-4262-873A-FDC1D7944CFC}" type="datetime1">
              <a:rPr lang="ru-RU" smtClean="0"/>
              <a:t>17.07.2024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Тэматычная класная гадзіна «Купалле» Мурашка Н.У., Шылава А.С.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353E-EC92-4E3F-9952-C0D154F150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C988B-7930-4C4F-B5DD-1E9C2797565E}" type="datetime1">
              <a:rPr lang="ru-RU" smtClean="0"/>
              <a:t>17.07.2024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Тэматычная класная гадзіна «Купалле» Мурашка Н.У., Шылава А.С.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353E-EC92-4E3F-9952-C0D154F150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A03F-365B-44E5-A81D-20F12170840A}" type="datetime1">
              <a:rPr lang="ru-RU" smtClean="0"/>
              <a:t>17.07.2024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Тэматычная класная гадзіна «Купалле» Мурашка Н.У., Шылава А.С.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353E-EC92-4E3F-9952-C0D154F150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8727" y="2906713"/>
            <a:ext cx="7065985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73784-6FC2-4E97-B877-7FE85C13F0BC}" type="datetime1">
              <a:rPr lang="ru-RU" smtClean="0"/>
              <a:t>17.07.2024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Тэматычная класная гадзіна «Купалле» Мурашка Н.У., Шылава А.С.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353E-EC92-4E3F-9952-C0D154F150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419204" y="4419600"/>
            <a:ext cx="7115196" cy="1143000"/>
          </a:xfrm>
        </p:spPr>
        <p:txBody>
          <a:bodyPr anchor="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1604" y="1600200"/>
            <a:ext cx="3528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7404" y="1600200"/>
            <a:ext cx="3528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E892-F074-4EA0-98BF-C2801C4C622F}" type="datetime1">
              <a:rPr lang="ru-RU" smtClean="0"/>
              <a:t>17.07.2024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Тэматычная класная гадзіна «Купалле» Мурашка Н.У., Шылава А.С.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353E-EC92-4E3F-9952-C0D154F150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79504" y="1535113"/>
            <a:ext cx="3528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79504" y="2174875"/>
            <a:ext cx="35280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87404" y="1535113"/>
            <a:ext cx="3528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87404" y="2174875"/>
            <a:ext cx="35280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E94E-D6D5-4BB1-B9E4-6492F33EB2CE}" type="datetime1">
              <a:rPr lang="ru-RU" smtClean="0"/>
              <a:t>17.07.2024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Тэматычная класная гадзіна «Купалле» Мурашка Н.У., Шылава А.С.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353E-EC92-4E3F-9952-C0D154F150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D991A-43B7-45AF-B27B-08FEB721870A}" type="datetime1">
              <a:rPr lang="ru-RU" smtClean="0"/>
              <a:t>17.07.2024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Тэматычная класная гадзіна «Купалле» Мурашка Н.У., Шылава А.С.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353E-EC92-4E3F-9952-C0D154F150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E2C04-183A-4B48-8563-15991F27F719}" type="datetime1">
              <a:rPr lang="ru-RU" smtClean="0"/>
              <a:t>17.07.2024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Тэматычная класная гадзіна «Купалле» Мурашка Н.У., Шылава А.С.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353E-EC92-4E3F-9952-C0D154F150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DC130-C765-4824-81DD-2D12BFBFBEF5}" type="datetime1">
              <a:rPr lang="ru-RU" smtClean="0"/>
              <a:t>17.07.2024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Тэматычная класная гадзіна «Купалле» Мурашка Н.У., Шылава А.С.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353E-EC92-4E3F-9952-C0D154F150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7977C-E9F9-4645-9F5B-488123352D84}" type="datetime1">
              <a:rPr lang="ru-RU" smtClean="0"/>
              <a:t>17.07.2024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Тэматычная класная гадзіна «Купалле» Мурашка Н.У., Шылава А.С.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353E-EC92-4E3F-9952-C0D154F150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71151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71604" y="1600200"/>
            <a:ext cx="7115196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4F638-0177-4B06-9475-C96CB4D1333F}" type="datetime1">
              <a:rPr lang="ru-RU" smtClean="0"/>
              <a:t>17.07.2024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/>
              <a:t>Тэматычная класная гадзіна «Купалле» Мурашка Н.У., Шылава А.С.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68353E-EC92-4E3F-9952-C0D154F150C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7" r:id="rId8"/>
    <p:sldLayoutId id="2147483658" r:id="rId9"/>
    <p:sldLayoutId id="2147483659" r:id="rId10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Segoe Print" pitchFamily="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002060"/>
          </a:solidFill>
          <a:latin typeface="Segoe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2060"/>
          </a:solidFill>
          <a:latin typeface="Segoe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002060"/>
          </a:solidFill>
          <a:latin typeface="Segoe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002060"/>
          </a:solidFill>
          <a:latin typeface="Segoe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002060"/>
          </a:solidFill>
          <a:latin typeface="Segoe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://yandex.by/clck/jsredir?from=yandex.by;images/search;images;;&amp;text=&amp;etext=8864.cLE8_fW7dHNONsVNHQequ5PcDnMmPD_vvPeHSTb_G3-W1ibCzSkV_HfHrBfCBE0-eutsf8HtjrFcTIEk7J1WSA.265d683881357de2588198de6e263879913cd928&amp;uuid=&amp;state=tid_Wvm4RM28ca_MiO4Ne9osTPtpHS9wicjEF5X7fRziVPIHCd9FyQ,,&amp;data=UlNrNmk5WktYejY4cHFySjRXSWhXTUxzRE5UQnV3Sl9ZdUs0VnRvbnJhMnlkbFRPeWJ4Mi1uWE5QNjJja1JKcDBKWWI1enFvRW92T3lPdWZSQU5QNk52WTBBX1FvVWE2cmxFUXVlcllqaUxxSVRxemNhSzJ5ZzJPMkdLQUlZSm1IVjdVdE0xRE1DVSw,&amp;sign=a7f7bdcde6e91fe17c60ac5029d78f45&amp;keyno=0&amp;b64e=2&amp;l10n=ru" TargetMode="External"/><Relationship Id="rId3" Type="http://schemas.openxmlformats.org/officeDocument/2006/relationships/hyperlink" Target="http://yandex.by/clck/jsredir?from=yandex.by;images/search;images;;&amp;text=&amp;etext=8863.gB1qFpB_IzLVZIj3kliDh3i2sToD-Yv-BqWnmM4FLdXApwpK-hO2-Epl1nYG2oetIAQQIg4LFVi3pp_HE9jnxA.f7f6f537f22c1c9a918a7df411b96293dea5caa8&amp;uuid=&amp;state=tid_Wvm4RM28ca_MiO4Ne9osTPtpHS9wicjEF5X7fRziVPIHCd9FyQ,,&amp;data=UlNrNmk5WktYejY4cHFySjRXSWhXTWRwNjROVUR3SGZ4d0ZxNlBTblBJdUdvRnZUTTVoTXdhMUZlTFpfOXBMQW1ISFZwTnFjZ1FhOXZGRUp4OGRPRjFkVExqbU5KZUVHQ25QTUw1UEtpYS1KMzBxNlFSaVFmejdUT2hMQ2FQR3QyTHBFYlIzMDlOTTB4cVFTX2ZfYnNNc1ZwR1FBUU9HOQ,,&amp;sign=2a53e55ca3c3590e29ebcf0a359a5b3e&amp;keyno=0&amp;b64e=2&amp;l10n=ru" TargetMode="External"/><Relationship Id="rId7" Type="http://schemas.openxmlformats.org/officeDocument/2006/relationships/hyperlink" Target="http://yandex.by/clck/jsredir?from=yandex.by;images/search;images;;&amp;text=&amp;etext=8863.19WYGPWGmkHnf80_jxAONSAWmBqfyFFB6Z2e8vRzKK7q3FCVrA3hNW15GJfBvUaCfbPiKlTGFNaJQ-jJy14WGA.b29b1698e51a768830870fb2f064054c04ed6f35&amp;uuid=&amp;state=tid_Wvm4RM28ca_MiO4Ne9osTPtpHS9wicjEF5X7fRziVPIHCd9FyQ,,&amp;data=UlNrNmk5WktYejR0eWJFYk1Ldmtxb3dHaXZsdWQ3dWl4b3pEYmxpazg5cXRnVlJKNUVlTzNTbHJGUTFJczBhNjlSclVUZFJYZnlndDE0Rmk4aHdvQ2d2aURFRi1WVF9IZlBnaTJWMkszQmluajQ1dWUzbmRwRFhDZTZLQVM3aF9JS2dvVW10ejhRekEzc21yc2V4U1NSSzVjMTVHbzhFUFloU3FibkRUc1NkY3VCcmRjZ2ZZU0hCYmNJZEp1UHIzZGRoblhhdnNMTTQs&amp;sign=15375c393f2b96e91a2f05f8cc0c1fec&amp;keyno=0&amp;b64e=2&amp;l10n=ru" TargetMode="External"/><Relationship Id="rId12" Type="http://schemas.openxmlformats.org/officeDocument/2006/relationships/hyperlink" Target="http://yandex.by/clck/jsredir?from=yandex.by;images/search;images;;&amp;text=&amp;etext=8863.NCLOJZr1OrRIScvl_AyF-FAEyXuQBujWcCmYfZZmEmgb1fanZvWKl6Ehy4MLMOuA.9c00644b43934640fdd5081a058d4b911916d5a8&amp;uuid=&amp;state=tid_Wvm4RM28ca_MiO4Ne9osTPtpHS9wicjEF5X7fRziVPIHCd9FyQ,,&amp;data=UlNrNmk5WktYejY4cHFySjRXSWhXRC1Rb0hmQVo0dmszengyZ2VfUTVMQnJBamp6d1k4QVZkR2Y5UWNFOTl3RHZkTE5PRkVEbmxqTWtfb1dhZnQ5TVNlU2hVcG9oMlpxYjM3M1owVVljWVlhRnZIY2VFOHQyUFJFcWVkTnNjMUg,&amp;sign=f23edd17510af67aecac11ca6dda0372&amp;keyno=0&amp;b64e=2&amp;l10n=ru" TargetMode="External"/><Relationship Id="rId2" Type="http://schemas.openxmlformats.org/officeDocument/2006/relationships/hyperlink" Target="http://yandex.by/clck/jsredir?from=yandex.by;images/search;images;;&amp;text=&amp;etext=8863.37hVd4uNRRyTLIqwt57Ywwyi1KuQOnmVuAA26MToetHIAFlnBYdL6cP5CgU1iOaHjvvZjH_BRqih-QZcj15-aQ.6f1cf97d2831f9c619f881ad70b2efdfcf3e3732&amp;uuid=&amp;state=tid_Wvm4RM28ca_MiO4Ne9osTPtpHS9wicjEF5X7fRziVPIHCd9FyQ,,&amp;data=UlNrNmk5WktYejY4cHFySjRXSWhXRmUtS1lvWW9TVWVNa1A1M0daXzVCYVV3UzdkZDBQcEREN2FnTnF0dl9WWGxZeVdXRC1pMFFRdndBWkdGZXVQRDhYZld4cW96cms4STJjNWtBSHpvWE9hNnhYZkxjMWRMZm9JODZGUDl4WV8,&amp;sign=f4cdf2e37409435d0c11ad439e1232dc&amp;keyno=0&amp;b64e=2&amp;l10n=ru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yandex.by/clck/jsredir?from=yandex.by;images/search;images;;&amp;text=&amp;etext=8863.2Qr41zIDILo5_ygzTu5fxibE84XLedVlYWhn511zGq8zM23vn719xmd17x_8jXuWKrQbrntEoK4hUgYfCwyxbQ.6b81fee2304a94423cf4ce8b84c3b6301f79c814&amp;uuid=&amp;state=tid_Wvm4RM28ca_MiO4Ne9osTPtpHS9wicjEF5X7fRziVPIHCd9FyQ,,&amp;data=UlNrNmk5WktYejR0eWJFYk1Ldmtxa0ZWTFlQTVUtRWVvMTRTdVpjV2EyZWJQTmlyOGNZcmZRVWRoRzFZZWw5WnBhZDFhTmV4aExUbDZOS3h2NVE5WUN2djZiOTZmeXdydW15ZnpZekt4Ty0yN2RINHBKWDBDYzYtMDd3cmd3dEVpM2Z3U010YWNKWlhOX0lMZWx6Y2h5SFVUX1JDU1ZSTkwxWEctWWlmSEJ2cGV0Uldpd1JId0RyQnV3QVZZOXJFZVEzYzlPY09oeDRNUnRpemNrZzNBblZwQXh2MjZXejZ3eDNUV0NWRnFDYm1IaDkzdF9vV0VNWjVyWkYtb3ZlclBnTlF6bEJsZGtPTkFOa1RkeUQ0RFJ6UmsxNGhINzlieTduZWdHRU9ROFBsM0tiX25yUWJpdFpVb0tzY25OZjhnMHNMOGhONGsyN2cyelllTGRSLWNUWHVDNzZ4U2cwVQ,,&amp;sign=821a8d6fcb5c498dd4caa5044344daf6&amp;keyno=0&amp;b64e=2&amp;l10n=ru" TargetMode="External"/><Relationship Id="rId11" Type="http://schemas.openxmlformats.org/officeDocument/2006/relationships/hyperlink" Target="https://ode2.ru/index.php?route=journal2/blog/post&amp;journal_blog_post_id=7" TargetMode="External"/><Relationship Id="rId5" Type="http://schemas.openxmlformats.org/officeDocument/2006/relationships/hyperlink" Target="http://yandex.by/clck/jsredir?from=yandex.by;images/search;images;;&amp;text=&amp;etext=8863.QO6SLql9yOoSIEs1BiAJJNBSxTU2wDcoZ2pQemTp2Z-Dxh8UgJqTGCwTw9J8T1-62W1nUO3yDLkzaEqMq1NuyZrAmEknUkRlx2gsL0AYWWM.6703c19dc1557c6934d46fa2b11e07df2e312db7&amp;uuid=&amp;state=tid_Wvm4RM28ca_MiO4Ne9osTPtpHS9wicjEF5X7fRziVPIHCd9FyQ,,&amp;data=UlNrNmk5WktYejY4cHFySjRXSWhXRHFyVHdjdi1Qa1NUSjFEbnBEbmM0VU5EUlpwUXdZTG5jVEZ6M0xNT3JzQmRHMzJjZVlla0tYd2duQjlUTkNDaFJTRWxTRHFIZkV6MmljaFI1aUxlNDFJWC16R1kyWTgxcFN5UWZDcDVRTV9uejhobGZyUVFnQ0MwTUJSRDZzdVZ3LCw,&amp;sign=38fedc75491e9e3b94c4e2360bed3a08&amp;keyno=0&amp;b64e=2&amp;l10n=ru" TargetMode="External"/><Relationship Id="rId10" Type="http://schemas.openxmlformats.org/officeDocument/2006/relationships/hyperlink" Target="http://interesnoe.me/source-3462202/post-315983" TargetMode="External"/><Relationship Id="rId4" Type="http://schemas.openxmlformats.org/officeDocument/2006/relationships/hyperlink" Target="http://yandex.by/clck/jsredir?from=yandex.by;images/search;images;;&amp;text=&amp;etext=8863.h2uL5N0r4AYsboUyUb1A6j5-bWopGtMhXemeZH4YQMUUK7dNq10L5Y3fpUZemj_mgN_k228-ohjxVOib7ZINUyoCVpIXjgDIOnU3y1mgZxI.e0d17e796bcee1035bf850bb95ce1acefabb267a&amp;uuid=&amp;state=tid_Wvm4RM28ca_MiO4Ne9osTPtpHS9wicjEF5X7fRziVPIHCd9FyQ,,&amp;data=UlNrNmk5WktYejY4cHFySjRXSWhXTVdnWUhmLU5pZzdzUlpIYS1HZ1ZIS2hBbHo0X1l0TUNmTVV2ZmpzTGhwMzFUNmNOazlITjQ5TXktV1BDdTAxNGxjeVlEYUdUMzFjbGVXMjBMTmlXVWlPeHZINEF5dWtOWk5Qc0FaWEZBcW5tSkFYREhuakNuN2FUSXY5ZnBXbk9BLCw,&amp;sign=015082571613e29df748f877c66895e1&amp;keyno=0&amp;b64e=2&amp;l10n=ru" TargetMode="External"/><Relationship Id="rId9" Type="http://schemas.openxmlformats.org/officeDocument/2006/relationships/hyperlink" Target="http://yandex.by/clck/jsredir?from=yandex.by;images/search;images;;&amp;text=&amp;etext=8863.BTx7vrl8nWfYu0-ur033OaUcfk4f6_3uhq-bNqY5yor2IHWaiSV-bQ9iij8gnM-_8mefh4DMXRqxcQOWd_-clA.43c24d382079207319fcb74582a12a22762bade2&amp;uuid=&amp;state=tid_Wvm4RM28ca_MiO4Ne9osTPtpHS9wicjEF5X7fRziVPIHCd9FyQ,,&amp;data=UlNrNmk5WktYejY4cHFySjRXSWhXSm51NnF1NEhnbVF1eERmc2dDVWJmdnhNZWFCc3h4TXZaTUJZSHhKSU5uSE9nQ1FwQ3RrZFJmNDVmSVRZaWV6TlkwYW53VTV3QS1uUGRZLVNoSWY5Zm1uUWlnbHBpTVpwUTV4dVloT1k5RnR3U0FLcXZURlBoclZkUnRoSHNsZjY2SE1rbnZYM2xJTVhrdlhDXzY3ajB2ZkJSU2ltX2h2YkEsLA,,&amp;sign=eba6d95fe6f540b0966af4351fb0ffcb&amp;keyno=0&amp;b64e=2&amp;l10n=ru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72420" y="1636993"/>
            <a:ext cx="5112568" cy="1470025"/>
          </a:xfrm>
        </p:spPr>
        <p:txBody>
          <a:bodyPr>
            <a:normAutofit/>
          </a:bodyPr>
          <a:lstStyle/>
          <a:p>
            <a:r>
              <a:rPr lang="ru-RU" sz="8000" b="1" dirty="0">
                <a:latin typeface="+mj-lt"/>
                <a:cs typeface="Arial" panose="020B0604020202020204" pitchFamily="34" charset="0"/>
              </a:rPr>
              <a:t>«</a:t>
            </a:r>
            <a:r>
              <a:rPr lang="ru-RU" sz="8000" b="1" dirty="0" err="1">
                <a:latin typeface="+mj-lt"/>
                <a:cs typeface="Arial" panose="020B0604020202020204" pitchFamily="34" charset="0"/>
              </a:rPr>
              <a:t>Купалле</a:t>
            </a:r>
            <a:r>
              <a:rPr lang="ru-RU" sz="8000" b="1" dirty="0">
                <a:latin typeface="+mj-lt"/>
                <a:cs typeface="Arial" panose="020B0604020202020204" pitchFamily="34" charset="0"/>
              </a:rPr>
              <a:t>»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512" y="6207514"/>
            <a:ext cx="8964488" cy="648072"/>
          </a:xfrm>
        </p:spPr>
        <p:txBody>
          <a:bodyPr>
            <a:noAutofit/>
          </a:bodyPr>
          <a:lstStyle/>
          <a:p>
            <a:pPr algn="l"/>
            <a:r>
              <a:rPr lang="be-BY" sz="1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Распрацавала</a:t>
            </a:r>
            <a:r>
              <a:rPr lang="ru-RU" sz="1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be-BY" sz="1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be-BY" sz="1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аспірант </a:t>
            </a:r>
            <a:r>
              <a:rPr lang="ru-RU" sz="1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БДПУ </a:t>
            </a:r>
            <a:r>
              <a:rPr lang="en-US" sz="1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</a:t>
            </a:r>
            <a:r>
              <a:rPr lang="ru-RU" sz="1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 Танка,</a:t>
            </a:r>
            <a:r>
              <a:rPr lang="en-US" sz="1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1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настаўнік пачатковых класаў</a:t>
            </a:r>
            <a:endParaRPr lang="ru-RU" sz="1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467544" y="260648"/>
            <a:ext cx="0" cy="1275362"/>
          </a:xfrm>
          <a:prstGeom prst="line">
            <a:avLst/>
          </a:prstGeom>
          <a:ln w="57150">
            <a:solidFill>
              <a:srgbClr val="953735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683568" y="159665"/>
            <a:ext cx="248023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Тэматычныя</a:t>
            </a:r>
          </a:p>
          <a:p>
            <a:r>
              <a:rPr lang="be-BY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заняткі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be-BY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52320" y="260648"/>
            <a:ext cx="13484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353E-EC92-4E3F-9952-C0D154F150CB}" type="slidenum">
              <a:rPr lang="ru-RU" b="1" smtClean="0"/>
              <a:pPr/>
              <a:t>10</a:t>
            </a:fld>
            <a:endParaRPr lang="ru-RU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340768"/>
            <a:ext cx="5988157" cy="44911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725821" y="249720"/>
            <a:ext cx="4392488" cy="782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Segoe Print" pitchFamily="2" charset="0"/>
                <a:ea typeface="+mj-ea"/>
                <a:cs typeface="+mj-cs"/>
              </a:defRPr>
            </a:lvl1pPr>
          </a:lstStyle>
          <a:p>
            <a:r>
              <a:rPr lang="ru-RU" sz="4000" b="1" dirty="0">
                <a:latin typeface="+mj-lt"/>
              </a:rPr>
              <a:t>Купальская </a:t>
            </a:r>
            <a:r>
              <a:rPr lang="ru-RU" sz="4000" b="1" dirty="0" err="1">
                <a:latin typeface="+mj-lt"/>
              </a:rPr>
              <a:t>ноч</a:t>
            </a:r>
            <a:endParaRPr lang="ru-RU" sz="40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355293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353E-EC92-4E3F-9952-C0D154F150CB}" type="slidenum">
              <a:rPr lang="ru-RU" b="1" smtClean="0"/>
              <a:pPr/>
              <a:t>11</a:t>
            </a:fld>
            <a:endParaRPr lang="ru-RU" b="1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56"/>
          <a:stretch/>
        </p:blipFill>
        <p:spPr>
          <a:xfrm>
            <a:off x="1946248" y="1416663"/>
            <a:ext cx="6480720" cy="40285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2725821" y="249720"/>
            <a:ext cx="4392488" cy="782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Segoe Print" pitchFamily="2" charset="0"/>
                <a:ea typeface="+mj-ea"/>
                <a:cs typeface="+mj-cs"/>
              </a:defRPr>
            </a:lvl1pPr>
          </a:lstStyle>
          <a:p>
            <a:r>
              <a:rPr lang="ru-RU" sz="4000" b="1" dirty="0">
                <a:latin typeface="+mj-lt"/>
              </a:rPr>
              <a:t>Купальская </a:t>
            </a:r>
            <a:r>
              <a:rPr lang="ru-RU" sz="4000" b="1" dirty="0" err="1">
                <a:latin typeface="+mj-lt"/>
              </a:rPr>
              <a:t>ноч</a:t>
            </a:r>
            <a:endParaRPr lang="ru-RU" sz="40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023674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353E-EC92-4E3F-9952-C0D154F150CB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2725821" y="249720"/>
            <a:ext cx="4392488" cy="782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Segoe Print" pitchFamily="2" charset="0"/>
                <a:ea typeface="+mj-ea"/>
                <a:cs typeface="+mj-cs"/>
              </a:defRPr>
            </a:lvl1pPr>
          </a:lstStyle>
          <a:p>
            <a:r>
              <a:rPr lang="ru-RU" sz="4000" b="1" dirty="0">
                <a:latin typeface="+mj-lt"/>
              </a:rPr>
              <a:t>Купальская </a:t>
            </a:r>
            <a:r>
              <a:rPr lang="ru-RU" sz="4000" b="1" dirty="0" err="1">
                <a:latin typeface="+mj-lt"/>
              </a:rPr>
              <a:t>ноч</a:t>
            </a:r>
            <a:endParaRPr lang="ru-RU" sz="4000" b="1" dirty="0">
              <a:latin typeface="+mj-lt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43" r="6006"/>
          <a:stretch/>
        </p:blipFill>
        <p:spPr>
          <a:xfrm>
            <a:off x="2148656" y="1115027"/>
            <a:ext cx="5906444" cy="48909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121212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9028"/>
            <a:ext cx="7115196" cy="1143000"/>
          </a:xfrm>
        </p:spPr>
        <p:txBody>
          <a:bodyPr>
            <a:normAutofit/>
          </a:bodyPr>
          <a:lstStyle/>
          <a:p>
            <a:r>
              <a:rPr lang="ru-RU" sz="6000" b="1" dirty="0" err="1">
                <a:latin typeface="+mn-lt"/>
              </a:rPr>
              <a:t>Правілы</a:t>
            </a:r>
            <a:r>
              <a:rPr lang="ru-RU" sz="6000" b="1" dirty="0">
                <a:latin typeface="+mn-lt"/>
              </a:rPr>
              <a:t> </a:t>
            </a:r>
            <a:r>
              <a:rPr lang="ru-RU" sz="6000" b="1" dirty="0" err="1">
                <a:latin typeface="+mn-lt"/>
              </a:rPr>
              <a:t>бяспекі</a:t>
            </a:r>
            <a:endParaRPr lang="ru-RU" sz="6000" b="1" dirty="0">
              <a:latin typeface="+mn-lt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353E-EC92-4E3F-9952-C0D154F150CB}" type="slidenum">
              <a:rPr lang="ru-RU" b="1" smtClean="0"/>
              <a:pPr/>
              <a:t>13</a:t>
            </a:fld>
            <a:endParaRPr lang="ru-RU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268760"/>
            <a:ext cx="3675852" cy="4580135"/>
          </a:xfrm>
          <a:prstGeom prst="rect">
            <a:avLst/>
          </a:prstGeom>
        </p:spPr>
      </p:pic>
      <p:grpSp>
        <p:nvGrpSpPr>
          <p:cNvPr id="22" name="Группа 21"/>
          <p:cNvGrpSpPr/>
          <p:nvPr/>
        </p:nvGrpSpPr>
        <p:grpSpPr>
          <a:xfrm>
            <a:off x="5940152" y="1080120"/>
            <a:ext cx="2708920" cy="2708920"/>
            <a:chOff x="6006442" y="1172028"/>
            <a:chExt cx="2708920" cy="2708920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13684" y="1685116"/>
              <a:ext cx="1242692" cy="1770532"/>
            </a:xfrm>
            <a:prstGeom prst="rect">
              <a:avLst/>
            </a:prstGeom>
          </p:spPr>
        </p:pic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06442" y="1172028"/>
              <a:ext cx="2708920" cy="2708920"/>
            </a:xfrm>
            <a:prstGeom prst="rect">
              <a:avLst/>
            </a:prstGeom>
          </p:spPr>
        </p:pic>
      </p:grpSp>
      <p:grpSp>
        <p:nvGrpSpPr>
          <p:cNvPr id="23" name="Группа 22"/>
          <p:cNvGrpSpPr/>
          <p:nvPr/>
        </p:nvGrpSpPr>
        <p:grpSpPr>
          <a:xfrm>
            <a:off x="5940152" y="3456384"/>
            <a:ext cx="2708920" cy="2708920"/>
            <a:chOff x="6006442" y="3573016"/>
            <a:chExt cx="2708920" cy="2708920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5503" y="4032836"/>
              <a:ext cx="1923884" cy="1923884"/>
            </a:xfrm>
            <a:prstGeom prst="rect">
              <a:avLst/>
            </a:prstGeom>
          </p:spPr>
        </p:pic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06442" y="3573016"/>
              <a:ext cx="2708920" cy="27089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077506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4127" y="6356350"/>
            <a:ext cx="2133600" cy="365125"/>
          </a:xfrm>
        </p:spPr>
        <p:txBody>
          <a:bodyPr/>
          <a:lstStyle/>
          <a:p>
            <a:fld id="{5868353E-EC92-4E3F-9952-C0D154F150CB}" type="slidenum">
              <a:rPr lang="ru-RU" b="1" smtClean="0"/>
              <a:pPr/>
              <a:t>14</a:t>
            </a:fld>
            <a:endParaRPr lang="ru-RU" b="1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502795" y="400005"/>
            <a:ext cx="5616624" cy="893530"/>
          </a:xfrm>
          <a:prstGeom prst="rect">
            <a:avLst/>
          </a:prstGeom>
        </p:spPr>
        <p:txBody>
          <a:bodyPr vert="horz" lIns="0" rIns="0" bIns="0" rtlCol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Праца</a:t>
            </a:r>
            <a:r>
              <a:rPr lang="ru-RU" sz="5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5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ў</a:t>
            </a:r>
            <a:r>
              <a:rPr lang="ru-RU" sz="5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парах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86184"/>
            <a:ext cx="2373579" cy="1379524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3743400" y="1412776"/>
            <a:ext cx="5184576" cy="0"/>
          </a:xfrm>
          <a:prstGeom prst="line">
            <a:avLst/>
          </a:prstGeom>
          <a:ln w="38100">
            <a:solidFill>
              <a:srgbClr val="2159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391" y="3011158"/>
            <a:ext cx="1690305" cy="227594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114" y="3054081"/>
            <a:ext cx="1611122" cy="229545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7055" y="3039379"/>
            <a:ext cx="2333889" cy="2477256"/>
          </a:xfrm>
          <a:prstGeom prst="rect">
            <a:avLst/>
          </a:prstGeom>
        </p:spPr>
      </p:pic>
      <p:sp>
        <p:nvSpPr>
          <p:cNvPr id="16" name="Скругленный прямоугольник 15"/>
          <p:cNvSpPr/>
          <p:nvPr/>
        </p:nvSpPr>
        <p:spPr>
          <a:xfrm>
            <a:off x="1235051" y="2932642"/>
            <a:ext cx="2267744" cy="24772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910803" y="2932642"/>
            <a:ext cx="2267744" cy="24772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487055" y="2932642"/>
            <a:ext cx="2267744" cy="24772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1483391" y="2068247"/>
            <a:ext cx="13869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chemeClr val="accent1">
                    <a:lumMod val="75000"/>
                  </a:schemeClr>
                </a:solidFill>
              </a:rPr>
              <a:t>1 рад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51216" y="2068247"/>
            <a:ext cx="13869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chemeClr val="accent1">
                    <a:lumMod val="75000"/>
                  </a:schemeClr>
                </a:solidFill>
              </a:rPr>
              <a:t>2 рад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47976" y="2068247"/>
            <a:ext cx="13869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chemeClr val="accent1">
                    <a:lumMod val="75000"/>
                  </a:schemeClr>
                </a:solidFill>
              </a:rPr>
              <a:t>3 рад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8" r="26375"/>
          <a:stretch/>
        </p:blipFill>
        <p:spPr>
          <a:xfrm rot="2651957">
            <a:off x="836255" y="5220891"/>
            <a:ext cx="738701" cy="9508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35628" y="6109983"/>
            <a:ext cx="2038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/>
              <a:t>націсні</a:t>
            </a:r>
            <a:r>
              <a:rPr lang="ru-RU" b="1" dirty="0"/>
              <a:t> на квадрат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649623" y="5409898"/>
            <a:ext cx="14385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Купала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182569" y="5403744"/>
            <a:ext cx="18229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>
                <a:solidFill>
                  <a:schemeClr val="accent1">
                    <a:lumMod val="75000"/>
                  </a:schemeClr>
                </a:solidFill>
              </a:rPr>
              <a:t>Вогн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ru-RU" sz="3200" b="1" dirty="0" err="1">
                <a:solidFill>
                  <a:schemeClr val="accent1">
                    <a:lumMod val="75000"/>
                  </a:schemeClr>
                </a:solidFill>
              </a:rPr>
              <a:t>шча</a:t>
            </a:r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35527" y="5403744"/>
            <a:ext cx="12698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>
                <a:solidFill>
                  <a:schemeClr val="accent1">
                    <a:lumMod val="75000"/>
                  </a:schemeClr>
                </a:solidFill>
              </a:rPr>
              <a:t>Вянок</a:t>
            </a:r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599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24" grpId="0"/>
      <p:bldP spid="25" grpId="0"/>
      <p:bldP spid="2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1931049"/>
            <a:ext cx="6384772" cy="3902869"/>
          </a:xfrm>
        </p:spPr>
        <p:txBody>
          <a:bodyPr>
            <a:normAutofit/>
          </a:bodyPr>
          <a:lstStyle/>
          <a:p>
            <a:pPr marL="0" indent="0" algn="ctr" fontAlgn="base">
              <a:buNone/>
            </a:pPr>
            <a:r>
              <a:rPr lang="be-BY" sz="4000" b="1" dirty="0">
                <a:latin typeface="+mj-lt"/>
              </a:rPr>
              <a:t>Схема вуснага апавядання</a:t>
            </a:r>
            <a:r>
              <a:rPr lang="be-BY" sz="4000" dirty="0">
                <a:latin typeface="+mj-lt"/>
              </a:rPr>
              <a:t>:</a:t>
            </a:r>
          </a:p>
          <a:p>
            <a:pPr marL="0" indent="0" algn="ctr" fontAlgn="base">
              <a:buNone/>
            </a:pPr>
            <a:endParaRPr lang="en-US" sz="1000" dirty="0">
              <a:latin typeface="+mj-lt"/>
            </a:endParaRPr>
          </a:p>
          <a:p>
            <a:pPr marL="0" indent="0" algn="ctr" fontAlgn="base">
              <a:buNone/>
            </a:pPr>
            <a:endParaRPr lang="ru-RU" sz="1000" dirty="0">
              <a:latin typeface="+mj-lt"/>
            </a:endParaRPr>
          </a:p>
          <a:p>
            <a:pPr lvl="0" fontAlgn="base"/>
            <a:r>
              <a:rPr lang="be-BY" sz="40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Як называецца сiмвал?</a:t>
            </a:r>
            <a:endParaRPr lang="ru-RU" sz="40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lvl="0" fontAlgn="base"/>
            <a:r>
              <a:rPr lang="be-BY" sz="40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Як яго зрабiць?</a:t>
            </a:r>
            <a:endParaRPr lang="ru-RU" sz="40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lvl="0" fontAlgn="base"/>
            <a:r>
              <a:rPr lang="be-BY" sz="40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Што з iм рабiлi?</a:t>
            </a:r>
            <a:endParaRPr lang="ru-RU" sz="40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353E-EC92-4E3F-9952-C0D154F150CB}" type="slidenum">
              <a:rPr lang="ru-RU" b="1" smtClean="0"/>
              <a:pPr/>
              <a:t>15</a:t>
            </a:fld>
            <a:endParaRPr lang="ru-RU" b="1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502795" y="400005"/>
            <a:ext cx="5616624" cy="893530"/>
          </a:xfrm>
          <a:prstGeom prst="rect">
            <a:avLst/>
          </a:prstGeom>
        </p:spPr>
        <p:txBody>
          <a:bodyPr vert="horz" lIns="0" rIns="0" bIns="0" rtlCol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Праца</a:t>
            </a:r>
            <a:r>
              <a:rPr lang="ru-RU" sz="5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5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ў</a:t>
            </a:r>
            <a:r>
              <a:rPr lang="ru-RU" sz="5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парах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86184"/>
            <a:ext cx="2373579" cy="1379524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3743400" y="1412776"/>
            <a:ext cx="5184576" cy="0"/>
          </a:xfrm>
          <a:prstGeom prst="line">
            <a:avLst/>
          </a:prstGeom>
          <a:ln w="38100">
            <a:solidFill>
              <a:srgbClr val="2159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84889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353E-EC92-4E3F-9952-C0D154F150CB}" type="slidenum">
              <a:rPr lang="ru-RU" b="1" smtClean="0"/>
              <a:pPr/>
              <a:t>16</a:t>
            </a:fld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259632" y="354144"/>
            <a:ext cx="554461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dirty="0">
                <a:latin typeface="+mj-lt"/>
              </a:rPr>
              <a:t>	</a:t>
            </a:r>
            <a:r>
              <a:rPr lang="ru-RU" sz="36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Гэты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с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i</a:t>
            </a:r>
            <a:r>
              <a:rPr lang="ru-RU" sz="36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мвал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36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называецца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Купала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. </a:t>
            </a:r>
          </a:p>
          <a:p>
            <a:pPr algn="just"/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	</a:t>
            </a:r>
            <a:r>
              <a:rPr lang="be-BY" sz="3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Яе раб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i</a:t>
            </a:r>
            <a:r>
              <a:rPr lang="be-BY" sz="3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лi з прыродных матэрыялаў, апраналi ў жаночае адзенне i завязвалi на </a:t>
            </a:r>
            <a:r>
              <a:rPr lang="ru-RU" sz="36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галаве</a:t>
            </a:r>
            <a:r>
              <a:rPr lang="be-BY" sz="3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хустку. </a:t>
            </a:r>
          </a:p>
          <a:p>
            <a:pPr algn="just"/>
            <a:r>
              <a:rPr lang="be-BY" sz="3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	Пад час святкавання 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Купалу </a:t>
            </a:r>
            <a:r>
              <a:rPr lang="ru-RU" sz="36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запальвал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i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be-BY" sz="3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i тапiлi ў вадзе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.</a:t>
            </a:r>
            <a:endParaRPr lang="ru-RU" sz="36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algn="just"/>
            <a:endParaRPr lang="ru-RU" sz="3600" dirty="0">
              <a:latin typeface="+mj-lt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4337" y="3447298"/>
            <a:ext cx="1836361" cy="2472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548680"/>
            <a:ext cx="2339752" cy="3021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8110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353E-EC92-4E3F-9952-C0D154F150CB}" type="slidenum">
              <a:rPr lang="ru-RU" b="1" smtClean="0"/>
              <a:pPr/>
              <a:t>17</a:t>
            </a:fld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646917" y="692696"/>
            <a:ext cx="702225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	</a:t>
            </a:r>
            <a:r>
              <a:rPr lang="ru-RU" sz="36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Гэты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с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i</a:t>
            </a:r>
            <a:r>
              <a:rPr lang="ru-RU" sz="36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мвал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36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называецца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3600" b="1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Вогн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i</a:t>
            </a:r>
            <a:r>
              <a:rPr lang="ru-RU" sz="3600" b="1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шча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. </a:t>
            </a:r>
          </a:p>
          <a:p>
            <a:pPr algn="just"/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	</a:t>
            </a:r>
            <a:r>
              <a:rPr lang="be-BY" sz="3600" dirty="0">
                <a:solidFill>
                  <a:schemeClr val="accent1">
                    <a:lumMod val="75000"/>
                  </a:schemeClr>
                </a:solidFill>
              </a:rPr>
              <a:t>Вогнiшчы разводзiлi пасля заходу сонца.</a:t>
            </a:r>
          </a:p>
          <a:p>
            <a:pPr algn="just"/>
            <a:r>
              <a:rPr lang="be-BY" sz="3600" dirty="0">
                <a:solidFill>
                  <a:schemeClr val="accent1">
                    <a:lumMod val="75000"/>
                  </a:schemeClr>
                </a:solidFill>
              </a:rPr>
              <a:t>	Хлопцы i дзяўчаты,</a:t>
            </a:r>
          </a:p>
          <a:p>
            <a:pPr algn="just"/>
            <a:r>
              <a:rPr lang="be-BY" sz="3600" dirty="0">
                <a:solidFill>
                  <a:schemeClr val="accent1">
                    <a:lumMod val="75000"/>
                  </a:schemeClr>
                </a:solidFill>
              </a:rPr>
              <a:t>узяўшыся за рукi, </a:t>
            </a:r>
          </a:p>
          <a:p>
            <a:pPr algn="just"/>
            <a:r>
              <a:rPr lang="be-BY" sz="3600" dirty="0">
                <a:solidFill>
                  <a:schemeClr val="accent1">
                    <a:lumMod val="75000"/>
                  </a:schemeClr>
                </a:solidFill>
              </a:rPr>
              <a:t>скакалi  цераз 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х</a:t>
            </a:r>
            <a:r>
              <a:rPr lang="be-BY" sz="3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. </a:t>
            </a:r>
          </a:p>
          <a:p>
            <a:pPr algn="just"/>
            <a:r>
              <a:rPr lang="be-BY" sz="3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	</a:t>
            </a:r>
            <a:endParaRPr lang="ru-RU" sz="36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107" y="2564904"/>
            <a:ext cx="2487693" cy="3544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1316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353E-EC92-4E3F-9952-C0D154F150CB}" type="slidenum">
              <a:rPr lang="ru-RU" b="1" smtClean="0"/>
              <a:pPr/>
              <a:t>18</a:t>
            </a:fld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259632" y="620688"/>
            <a:ext cx="702225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	</a:t>
            </a:r>
            <a:r>
              <a:rPr lang="ru-RU" sz="36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Гэты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с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i</a:t>
            </a:r>
            <a:r>
              <a:rPr lang="ru-RU" sz="36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мвал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36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называецца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3600" b="1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Вянок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. </a:t>
            </a:r>
          </a:p>
          <a:p>
            <a:pPr algn="just"/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	</a:t>
            </a:r>
            <a:r>
              <a:rPr lang="be-BY" sz="3600" dirty="0">
                <a:solidFill>
                  <a:schemeClr val="accent1">
                    <a:lumMod val="75000"/>
                  </a:schemeClr>
                </a:solidFill>
              </a:rPr>
              <a:t>Перад Купальскай ноччу дзяўчаты плялi 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х </a:t>
            </a:r>
            <a:r>
              <a:rPr lang="be-BY" sz="3600" dirty="0">
                <a:solidFill>
                  <a:schemeClr val="accent1">
                    <a:lumMod val="75000"/>
                  </a:schemeClr>
                </a:solidFill>
              </a:rPr>
              <a:t>з кветак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600" dirty="0" err="1">
                <a:solidFill>
                  <a:schemeClr val="accent1">
                    <a:lumMod val="75000"/>
                  </a:schemeClr>
                </a:solidFill>
              </a:rPr>
              <a:t>зелян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ru-RU" sz="3600" dirty="0" err="1">
                <a:solidFill>
                  <a:schemeClr val="accent1">
                    <a:lumMod val="75000"/>
                  </a:schemeClr>
                </a:solidFill>
              </a:rPr>
              <a:t>ны</a:t>
            </a:r>
            <a:r>
              <a:rPr lang="be-BY" sz="3600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algn="just"/>
            <a:r>
              <a:rPr lang="be-BY" sz="3600" dirty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ru-RU" sz="3600" dirty="0" err="1">
                <a:solidFill>
                  <a:schemeClr val="accent1">
                    <a:lumMod val="75000"/>
                  </a:schemeClr>
                </a:solidFill>
              </a:rPr>
              <a:t>Вянкі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600" dirty="0" err="1">
                <a:solidFill>
                  <a:schemeClr val="accent1">
                    <a:lumMod val="75000"/>
                  </a:schemeClr>
                </a:solidFill>
              </a:rPr>
              <a:t>надзявалі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 на </a:t>
            </a:r>
          </a:p>
          <a:p>
            <a:pPr algn="just"/>
            <a:r>
              <a:rPr lang="ru-RU" sz="3600" dirty="0" err="1">
                <a:solidFill>
                  <a:schemeClr val="accent1">
                    <a:lumMod val="75000"/>
                  </a:schemeClr>
                </a:solidFill>
              </a:rPr>
              <a:t>галаву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, а </a:t>
            </a:r>
            <a:r>
              <a:rPr lang="ru-RU" sz="3600" dirty="0" err="1">
                <a:solidFill>
                  <a:schemeClr val="accent1">
                    <a:lumMod val="75000"/>
                  </a:schemeClr>
                </a:solidFill>
              </a:rPr>
              <a:t>яшчэ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х </a:t>
            </a:r>
            <a:r>
              <a:rPr lang="ru-RU" sz="3600" dirty="0" err="1">
                <a:solidFill>
                  <a:schemeClr val="accent1">
                    <a:lumMod val="75000"/>
                  </a:schemeClr>
                </a:solidFill>
              </a:rPr>
              <a:t>пускалі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algn="just"/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па </a:t>
            </a:r>
            <a:r>
              <a:rPr lang="ru-RU" sz="3600" dirty="0" err="1">
                <a:solidFill>
                  <a:schemeClr val="accent1">
                    <a:lumMod val="75000"/>
                  </a:schemeClr>
                </a:solidFill>
              </a:rPr>
              <a:t>вадзе</a:t>
            </a:r>
            <a:r>
              <a:rPr lang="be-BY" sz="3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. </a:t>
            </a:r>
          </a:p>
          <a:p>
            <a:pPr algn="just"/>
            <a:r>
              <a:rPr lang="be-BY" sz="3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	</a:t>
            </a:r>
            <a:endParaRPr lang="ru-RU" sz="36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871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145" y="2949671"/>
            <a:ext cx="3034680" cy="3221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6673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2996985"/>
            <a:ext cx="4403548" cy="312039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353E-EC92-4E3F-9952-C0D154F150CB}" type="slidenum">
              <a:rPr lang="ru-RU" b="1" smtClean="0"/>
              <a:pPr/>
              <a:t>19</a:t>
            </a:fld>
            <a:endParaRPr lang="ru-RU" b="1" dirty="0"/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2555776" y="332656"/>
            <a:ext cx="6480720" cy="1152128"/>
          </a:xfrm>
        </p:spPr>
        <p:txBody>
          <a:bodyPr>
            <a:normAutofit/>
          </a:bodyPr>
          <a:lstStyle/>
          <a:p>
            <a:r>
              <a:rPr lang="be-BY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Падвядзенне вынiкаў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03648" y="1781268"/>
            <a:ext cx="741682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e-BY" sz="4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Пра якое традыцыйнае народнае свята мы сёння велi размову?</a:t>
            </a:r>
            <a:endParaRPr lang="ru-RU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548680"/>
            <a:ext cx="855132" cy="85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251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60648"/>
            <a:ext cx="7416824" cy="1426170"/>
          </a:xfrm>
        </p:spPr>
        <p:txBody>
          <a:bodyPr>
            <a:noAutofit/>
          </a:bodyPr>
          <a:lstStyle/>
          <a:p>
            <a:pPr algn="l"/>
            <a:r>
              <a:rPr lang="be-BY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Мэта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be-BY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пазнаёмiцца з традыцыйным</a:t>
            </a:r>
            <a:br>
              <a:rPr lang="be-BY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e-B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народным святам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Купалле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353E-EC92-4E3F-9952-C0D154F150CB}" type="slidenum">
              <a:rPr lang="ru-RU" b="1" smtClean="0"/>
              <a:pPr/>
              <a:t>2</a:t>
            </a:fld>
            <a:endParaRPr lang="ru-RU" b="1"/>
          </a:p>
        </p:txBody>
      </p:sp>
      <p:sp>
        <p:nvSpPr>
          <p:cNvPr id="8" name="Объект 7"/>
          <p:cNvSpPr txBox="1">
            <a:spLocks noGrp="1"/>
          </p:cNvSpPr>
          <p:nvPr>
            <p:ph idx="1"/>
          </p:nvPr>
        </p:nvSpPr>
        <p:spPr>
          <a:xfrm>
            <a:off x="1475656" y="1686818"/>
            <a:ext cx="20037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buNone/>
            </a:pPr>
            <a:r>
              <a:rPr lang="ru-RU" sz="4000" b="1" i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Задачы</a:t>
            </a:r>
            <a:r>
              <a:rPr lang="ru-RU" sz="40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1452827" y="2610758"/>
            <a:ext cx="7549192" cy="29784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002060"/>
                </a:solidFill>
                <a:latin typeface="Segoe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002060"/>
                </a:solidFill>
                <a:latin typeface="Segoe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002060"/>
                </a:solidFill>
                <a:latin typeface="Segoe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002060"/>
                </a:solidFill>
                <a:latin typeface="Segoe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002060"/>
                </a:solidFill>
                <a:latin typeface="Segoe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даведацца</a:t>
            </a:r>
            <a:r>
              <a:rPr lang="be-BY" sz="3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3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3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</a:t>
            </a:r>
            <a:r>
              <a:rPr lang="en-US" sz="3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3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пачынала</a:t>
            </a:r>
            <a:r>
              <a:rPr lang="ru-RU" sz="3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be-BY" sz="3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Купалле</a:t>
            </a:r>
            <a:r>
              <a:rPr lang="be-BY" sz="3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Font typeface="Arial" pitchFamily="34" charset="0"/>
              <a:buNone/>
            </a:pPr>
            <a:endParaRPr lang="ru-RU" sz="8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вызначыць</a:t>
            </a:r>
            <a:r>
              <a:rPr lang="ru-RU" sz="3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3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святкавал</a:t>
            </a:r>
            <a:r>
              <a:rPr lang="en-US" sz="3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be-BY" sz="3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Купалле</a:t>
            </a:r>
            <a:r>
              <a:rPr lang="be-BY" sz="3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Font typeface="Arial" pitchFamily="34" charset="0"/>
              <a:buNone/>
            </a:pPr>
            <a:endParaRPr lang="ru-RU" sz="8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3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пазнаём</a:t>
            </a:r>
            <a:r>
              <a:rPr lang="en-US" sz="3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цца</a:t>
            </a:r>
            <a:r>
              <a:rPr lang="ru-RU" sz="3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з гало</a:t>
            </a:r>
            <a:r>
              <a:rPr lang="be-BY" sz="3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ў</a:t>
            </a:r>
            <a:r>
              <a:rPr lang="ru-RU" sz="3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ным</a:t>
            </a:r>
            <a:r>
              <a:rPr lang="en-US" sz="3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sz="3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с</a:t>
            </a:r>
            <a:r>
              <a:rPr lang="en-US" sz="3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мвалам</a:t>
            </a:r>
            <a:r>
              <a:rPr lang="en-US" sz="3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свята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859" y="4069203"/>
            <a:ext cx="2125034" cy="21033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353E-EC92-4E3F-9952-C0D154F150CB}" type="slidenum">
              <a:rPr lang="ru-RU" b="1" smtClean="0"/>
              <a:pPr/>
              <a:t>20</a:t>
            </a:fld>
            <a:endParaRPr lang="ru-RU" b="1" dirty="0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683568" y="1026685"/>
            <a:ext cx="7243611" cy="1440160"/>
          </a:xfrm>
        </p:spPr>
        <p:txBody>
          <a:bodyPr>
            <a:noAutofit/>
          </a:bodyPr>
          <a:lstStyle/>
          <a:p>
            <a:pPr algn="ctr"/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Дзякую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актыўны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ўдзел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сумесную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працу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" name="Объект 2"/>
          <p:cNvSpPr>
            <a:spLocks noGrp="1"/>
          </p:cNvSpPr>
          <p:nvPr>
            <p:ph idx="1"/>
          </p:nvPr>
        </p:nvSpPr>
        <p:spPr>
          <a:xfrm>
            <a:off x="1793033" y="3271958"/>
            <a:ext cx="4760167" cy="93610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Да новых </a:t>
            </a:r>
            <a:r>
              <a:rPr lang="ru-RU" sz="4000" b="1" i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сустрэч</a:t>
            </a:r>
            <a:r>
              <a:rPr lang="ru-RU" sz="40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9721" y="1628800"/>
            <a:ext cx="2763589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8305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353E-EC92-4E3F-9952-C0D154F150CB}" type="slidenum">
              <a:rPr lang="ru-RU" b="1" smtClean="0"/>
              <a:pPr/>
              <a:t>21</a:t>
            </a:fld>
            <a:endParaRPr lang="ru-RU" b="1" dirty="0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443189" y="392708"/>
            <a:ext cx="7243611" cy="1440160"/>
          </a:xfrm>
        </p:spPr>
        <p:txBody>
          <a:bodyPr>
            <a:noAutofit/>
          </a:bodyPr>
          <a:lstStyle/>
          <a:p>
            <a:pPr algn="ctr"/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Спіс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выкарыстаных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крыніц</a:t>
            </a:r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D937677-D150-48A9-8632-263FAC7FC37B}"/>
              </a:ext>
            </a:extLst>
          </p:cNvPr>
          <p:cNvSpPr/>
          <p:nvPr/>
        </p:nvSpPr>
        <p:spPr>
          <a:xfrm>
            <a:off x="2292497" y="1998548"/>
            <a:ext cx="20556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DD0000"/>
                </a:solidFill>
                <a:latin typeface="Helvetica" panose="020B0604020202020204" pitchFamily="34" charset="0"/>
                <a:hlinkClick r:id="rId2"/>
              </a:rPr>
              <a:t>m.123ru.net</a:t>
            </a:r>
            <a:endParaRPr lang="ru-RU" sz="1600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49922C7-7F08-4B1B-80B2-A02CDA066B3B}"/>
              </a:ext>
            </a:extLst>
          </p:cNvPr>
          <p:cNvSpPr/>
          <p:nvPr/>
        </p:nvSpPr>
        <p:spPr>
          <a:xfrm>
            <a:off x="2292497" y="2445439"/>
            <a:ext cx="18315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DD0000"/>
                </a:solidFill>
                <a:latin typeface="Helvetica" panose="020B0604020202020204" pitchFamily="34" charset="0"/>
                <a:hlinkClick r:id="rId3"/>
              </a:rPr>
              <a:t>yandex.ru</a:t>
            </a:r>
            <a:endParaRPr lang="ru-RU" sz="160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78D834B-22A7-4E7A-99B9-D40E9EF0B363}"/>
              </a:ext>
            </a:extLst>
          </p:cNvPr>
          <p:cNvSpPr/>
          <p:nvPr/>
        </p:nvSpPr>
        <p:spPr>
          <a:xfrm>
            <a:off x="2292497" y="2892331"/>
            <a:ext cx="231775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DD0000"/>
                </a:solidFill>
                <a:latin typeface="Helvetica" panose="020B0604020202020204" pitchFamily="34" charset="0"/>
                <a:hlinkClick r:id="rId4"/>
              </a:rPr>
              <a:t>youtube.com</a:t>
            </a:r>
            <a:endParaRPr lang="ru-RU" sz="160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2956DF6-DA83-48DF-9AE4-5F2AB04E68ED}"/>
              </a:ext>
            </a:extLst>
          </p:cNvPr>
          <p:cNvSpPr/>
          <p:nvPr/>
        </p:nvSpPr>
        <p:spPr>
          <a:xfrm>
            <a:off x="5188686" y="2005733"/>
            <a:ext cx="151035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DD0000"/>
                </a:solidFill>
                <a:latin typeface="Helvetica" panose="020B0604020202020204" pitchFamily="34" charset="0"/>
                <a:hlinkClick r:id="rId5"/>
              </a:rPr>
              <a:t>illustrators.ru</a:t>
            </a:r>
            <a:endParaRPr lang="ru-RU" sz="160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4C1E3CE-C54A-44FA-AC9B-5CDEE7E0CA2A}"/>
              </a:ext>
            </a:extLst>
          </p:cNvPr>
          <p:cNvSpPr/>
          <p:nvPr/>
        </p:nvSpPr>
        <p:spPr>
          <a:xfrm>
            <a:off x="5188686" y="2445439"/>
            <a:ext cx="17323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DD0000"/>
                </a:solidFill>
                <a:latin typeface="Helvetica" panose="020B0604020202020204" pitchFamily="34" charset="0"/>
                <a:hlinkClick r:id="rId6"/>
              </a:rPr>
              <a:t>piramidka.net</a:t>
            </a:r>
            <a:endParaRPr lang="ru-RU" sz="16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CF2031E-B0D1-4AFA-BDBD-47E0F06C832F}"/>
              </a:ext>
            </a:extLst>
          </p:cNvPr>
          <p:cNvSpPr/>
          <p:nvPr/>
        </p:nvSpPr>
        <p:spPr>
          <a:xfrm>
            <a:off x="5188686" y="2885145"/>
            <a:ext cx="219162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DD0000"/>
                </a:solidFill>
                <a:latin typeface="Helvetica" panose="020B0604020202020204" pitchFamily="34" charset="0"/>
                <a:hlinkClick r:id="rId7"/>
              </a:rPr>
              <a:t>pozdravleniyainfo.ru</a:t>
            </a:r>
            <a:endParaRPr lang="ru-RU" sz="1600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DDE72B5A-F2EA-4D09-A29B-3D9153B9919F}"/>
              </a:ext>
            </a:extLst>
          </p:cNvPr>
          <p:cNvSpPr/>
          <p:nvPr/>
        </p:nvSpPr>
        <p:spPr>
          <a:xfrm>
            <a:off x="2292497" y="3339222"/>
            <a:ext cx="178273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DD0000"/>
                </a:solidFill>
                <a:latin typeface="Helvetica" panose="020B0604020202020204" pitchFamily="34" charset="0"/>
                <a:hlinkClick r:id="rId8"/>
              </a:rPr>
              <a:t>br.pinterest.com</a:t>
            </a:r>
            <a:endParaRPr lang="ru-RU" sz="1600" dirty="0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C218758C-C308-414E-8062-63CA3E4E0353}"/>
              </a:ext>
            </a:extLst>
          </p:cNvPr>
          <p:cNvSpPr/>
          <p:nvPr/>
        </p:nvSpPr>
        <p:spPr>
          <a:xfrm>
            <a:off x="5181862" y="3339222"/>
            <a:ext cx="106311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DD0000"/>
                </a:solidFill>
                <a:latin typeface="Helvetica" panose="020B0604020202020204" pitchFamily="34" charset="0"/>
                <a:hlinkClick r:id="rId9"/>
              </a:rPr>
              <a:t>blizko.by</a:t>
            </a:r>
            <a:endParaRPr lang="ru-RU" sz="1600" dirty="0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CFD6C3BB-6597-4FD4-8C1C-265268D196D7}"/>
              </a:ext>
            </a:extLst>
          </p:cNvPr>
          <p:cNvSpPr/>
          <p:nvPr/>
        </p:nvSpPr>
        <p:spPr>
          <a:xfrm>
            <a:off x="5138216" y="3756055"/>
            <a:ext cx="157607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DD0000"/>
                </a:solidFill>
                <a:latin typeface="Helvetica" panose="020B0604020202020204" pitchFamily="34" charset="0"/>
                <a:hlinkClick r:id="rId10"/>
              </a:rPr>
              <a:t>interesnoe.me</a:t>
            </a:r>
            <a:endParaRPr lang="ru-RU" sz="1600" dirty="0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E97E979C-380F-444D-B732-769E9DB77325}"/>
              </a:ext>
            </a:extLst>
          </p:cNvPr>
          <p:cNvSpPr/>
          <p:nvPr/>
        </p:nvSpPr>
        <p:spPr>
          <a:xfrm>
            <a:off x="2292497" y="3756055"/>
            <a:ext cx="92525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DD0000"/>
                </a:solidFill>
                <a:latin typeface="Helvetica" panose="020B0604020202020204" pitchFamily="34" charset="0"/>
                <a:hlinkClick r:id="rId11"/>
              </a:rPr>
              <a:t>ode2.ru</a:t>
            </a:r>
            <a:endParaRPr lang="ru-RU" sz="1600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AEC0B1A8-D70E-492F-8F2F-5FABF803CA01}"/>
              </a:ext>
            </a:extLst>
          </p:cNvPr>
          <p:cNvSpPr/>
          <p:nvPr/>
        </p:nvSpPr>
        <p:spPr>
          <a:xfrm>
            <a:off x="2292497" y="4182626"/>
            <a:ext cx="12795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DD0000"/>
                </a:solidFill>
                <a:latin typeface="Helvetica" panose="020B0604020202020204" pitchFamily="34" charset="0"/>
                <a:hlinkClick r:id="rId12"/>
              </a:rPr>
              <a:t>aklumba.ru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72288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err="1">
                <a:latin typeface="+mj-lt"/>
              </a:rPr>
              <a:t>Купалле</a:t>
            </a:r>
            <a:endParaRPr lang="ru-RU" sz="6000" b="1" dirty="0">
              <a:latin typeface="+mj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54228" y="4844479"/>
            <a:ext cx="6549948" cy="1228347"/>
          </a:xfrm>
        </p:spPr>
        <p:txBody>
          <a:bodyPr/>
          <a:lstStyle/>
          <a:p>
            <a:pPr marL="0" indent="0" algn="ctr">
              <a:buNone/>
            </a:pPr>
            <a:r>
              <a:rPr lang="be-BY" dirty="0"/>
              <a:t>На Купалле самая кароткая ноч i самы доўгi дзень у годзе.</a:t>
            </a:r>
            <a:endParaRPr lang="ru-RU" dirty="0"/>
          </a:p>
          <a:p>
            <a:pPr algn="ctr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353E-EC92-4E3F-9952-C0D154F150CB}" type="slidenum">
              <a:rPr lang="ru-RU" b="1" smtClean="0"/>
              <a:pPr/>
              <a:t>3</a:t>
            </a:fld>
            <a:endParaRPr lang="ru-RU" b="1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1573" y="1261888"/>
            <a:ext cx="2724843" cy="38232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944" y="1340363"/>
            <a:ext cx="3120915" cy="3151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194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7115196" cy="1143000"/>
          </a:xfrm>
        </p:spPr>
        <p:txBody>
          <a:bodyPr>
            <a:normAutofit/>
          </a:bodyPr>
          <a:lstStyle/>
          <a:p>
            <a:r>
              <a:rPr lang="be-BY" sz="4000" b="1" dirty="0">
                <a:latin typeface="+mj-lt"/>
              </a:rPr>
              <a:t>Прыход Хрысцiянства</a:t>
            </a:r>
            <a:endParaRPr lang="ru-RU" sz="4000" b="1" dirty="0">
              <a:latin typeface="+mj-lt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353E-EC92-4E3F-9952-C0D154F150CB}" type="slidenum">
              <a:rPr lang="ru-RU" b="1" smtClean="0"/>
              <a:pPr/>
              <a:t>4</a:t>
            </a:fld>
            <a:endParaRPr lang="ru-RU" b="1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4964" y="2348880"/>
            <a:ext cx="2582355" cy="374441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304751" y="2432787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tx2">
                    <a:lumMod val="75000"/>
                  </a:schemeClr>
                </a:solidFill>
              </a:rPr>
              <a:t>I</a:t>
            </a:r>
            <a:r>
              <a:rPr lang="ru-RU" sz="3200" b="1" dirty="0" err="1">
                <a:solidFill>
                  <a:schemeClr val="tx2">
                    <a:lumMod val="75000"/>
                  </a:schemeClr>
                </a:solidFill>
              </a:rPr>
              <a:t>оан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 (Ян) </a:t>
            </a:r>
            <a:r>
              <a:rPr lang="ru-RU" sz="3200" b="1" dirty="0" err="1">
                <a:solidFill>
                  <a:schemeClr val="tx2">
                    <a:lumMod val="75000"/>
                  </a:schemeClr>
                </a:solidFill>
              </a:rPr>
              <a:t>Хрысц</a:t>
            </a:r>
            <a:r>
              <a:rPr lang="en-US" sz="3200" b="1" dirty="0" err="1">
                <a:solidFill>
                  <a:schemeClr val="tx2">
                    <a:lumMod val="75000"/>
                  </a:schemeClr>
                </a:solidFill>
              </a:rPr>
              <a:t>i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цель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65191" y="2406720"/>
            <a:ext cx="19227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+   Купала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99886" y="2314388"/>
            <a:ext cx="914400" cy="9144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3539776" y="2282707"/>
            <a:ext cx="914400" cy="93823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468322" y="3432171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tx2">
                    <a:lumMod val="75000"/>
                  </a:schemeClr>
                </a:solidFill>
              </a:rPr>
              <a:t>= </a:t>
            </a:r>
            <a:r>
              <a:rPr lang="en-US" sz="3600" b="1" dirty="0">
                <a:solidFill>
                  <a:schemeClr val="tx2">
                    <a:lumMod val="75000"/>
                  </a:schemeClr>
                </a:solidFill>
              </a:rPr>
              <a:t>I</a:t>
            </a:r>
            <a:r>
              <a:rPr lang="ru-RU" sz="3600" b="1" dirty="0" err="1">
                <a:solidFill>
                  <a:schemeClr val="tx2">
                    <a:lumMod val="75000"/>
                  </a:schemeClr>
                </a:solidFill>
              </a:rPr>
              <a:t>ван</a:t>
            </a:r>
            <a:r>
              <a:rPr lang="ru-RU" sz="3600" b="1" dirty="0">
                <a:solidFill>
                  <a:schemeClr val="tx2">
                    <a:lumMod val="75000"/>
                  </a:schemeClr>
                </a:solidFill>
              </a:rPr>
              <a:t> Купала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51720" y="4946177"/>
            <a:ext cx="6024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accent5">
                    <a:lumMod val="75000"/>
                  </a:schemeClr>
                </a:solidFill>
              </a:rPr>
              <a:t>7 л</a:t>
            </a:r>
            <a:r>
              <a:rPr lang="en-US" sz="3600" b="1" dirty="0" err="1">
                <a:solidFill>
                  <a:schemeClr val="accent5">
                    <a:lumMod val="75000"/>
                  </a:schemeClr>
                </a:solidFill>
              </a:rPr>
              <a:t>i</a:t>
            </a:r>
            <a:r>
              <a:rPr lang="ru-RU" sz="3600" b="1" dirty="0">
                <a:solidFill>
                  <a:schemeClr val="accent5">
                    <a:lumMod val="75000"/>
                  </a:schemeClr>
                </a:solidFill>
              </a:rPr>
              <a:t>пеня (24 </a:t>
            </a:r>
            <a:r>
              <a:rPr lang="ru-RU" sz="3600" b="1" dirty="0" err="1">
                <a:solidFill>
                  <a:schemeClr val="accent5">
                    <a:lumMod val="75000"/>
                  </a:schemeClr>
                </a:solidFill>
              </a:rPr>
              <a:t>чэрвеня</a:t>
            </a:r>
            <a:r>
              <a:rPr lang="ru-RU" sz="3600" b="1" dirty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26293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353E-EC92-4E3F-9952-C0D154F150CB}" type="slidenum">
              <a:rPr lang="ru-RU" b="1" smtClean="0"/>
              <a:pPr/>
              <a:t>5</a:t>
            </a:fld>
            <a:endParaRPr lang="ru-RU" b="1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715" y="578418"/>
            <a:ext cx="6715717" cy="51548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9355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07706"/>
            <a:ext cx="3792484" cy="782028"/>
          </a:xfrm>
        </p:spPr>
        <p:txBody>
          <a:bodyPr>
            <a:normAutofit/>
          </a:bodyPr>
          <a:lstStyle/>
          <a:p>
            <a:r>
              <a:rPr lang="ru-RU" sz="4000" b="1" dirty="0">
                <a:latin typeface="+mj-lt"/>
              </a:rPr>
              <a:t>С</a:t>
            </a:r>
            <a:r>
              <a:rPr lang="en-US" sz="4000" b="1" dirty="0" err="1">
                <a:latin typeface="+mj-lt"/>
              </a:rPr>
              <a:t>i</a:t>
            </a:r>
            <a:r>
              <a:rPr lang="ru-RU" sz="4000" b="1" dirty="0" err="1">
                <a:latin typeface="+mj-lt"/>
              </a:rPr>
              <a:t>мвалы</a:t>
            </a:r>
            <a:r>
              <a:rPr lang="ru-RU" sz="4000" b="1" dirty="0">
                <a:latin typeface="+mj-lt"/>
              </a:rPr>
              <a:t> свята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353E-EC92-4E3F-9952-C0D154F150CB}" type="slidenum">
              <a:rPr lang="ru-RU" b="1" smtClean="0"/>
              <a:pPr/>
              <a:t>6</a:t>
            </a:fld>
            <a:endParaRPr lang="ru-RU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388" y="1460456"/>
            <a:ext cx="2793734" cy="37616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2555776" y="5512771"/>
            <a:ext cx="14265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Купала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1907704" y="1052736"/>
            <a:ext cx="6552728" cy="3930"/>
          </a:xfrm>
          <a:prstGeom prst="line">
            <a:avLst/>
          </a:prstGeom>
          <a:ln w="38100">
            <a:solidFill>
              <a:srgbClr val="9537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01" t="23477" r="13880"/>
          <a:stretch/>
        </p:blipFill>
        <p:spPr>
          <a:xfrm>
            <a:off x="5580112" y="1493209"/>
            <a:ext cx="2780090" cy="37638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TextBox 16"/>
          <p:cNvSpPr txBox="1"/>
          <p:nvPr/>
        </p:nvSpPr>
        <p:spPr>
          <a:xfrm>
            <a:off x="6032020" y="5512771"/>
            <a:ext cx="18762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>
                <a:solidFill>
                  <a:schemeClr val="tx2">
                    <a:lumMod val="75000"/>
                  </a:schemeClr>
                </a:solidFill>
              </a:rPr>
              <a:t>Вогн</a:t>
            </a:r>
            <a:r>
              <a:rPr lang="en-US" sz="3200" b="1">
                <a:solidFill>
                  <a:schemeClr val="tx2">
                    <a:lumMod val="75000"/>
                  </a:schemeClr>
                </a:solidFill>
              </a:rPr>
              <a:t>i</a:t>
            </a:r>
            <a:r>
              <a:rPr lang="ru-RU" sz="3200" b="1">
                <a:solidFill>
                  <a:schemeClr val="tx2">
                    <a:lumMod val="75000"/>
                  </a:schemeClr>
                </a:solidFill>
              </a:rPr>
              <a:t>шча</a:t>
            </a:r>
            <a:endParaRPr lang="ru-RU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5724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353E-EC92-4E3F-9952-C0D154F150CB}" type="slidenum">
              <a:rPr lang="ru-RU" b="1" smtClean="0"/>
              <a:pPr/>
              <a:t>7</a:t>
            </a:fld>
            <a:endParaRPr lang="ru-RU" b="1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691680" y="184693"/>
            <a:ext cx="2075038" cy="782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Segoe Print" pitchFamily="2" charset="0"/>
                <a:ea typeface="+mj-ea"/>
                <a:cs typeface="+mj-cs"/>
              </a:defRPr>
            </a:lvl1pPr>
          </a:lstStyle>
          <a:p>
            <a:r>
              <a:rPr lang="ru-RU" sz="4000" b="1" dirty="0">
                <a:latin typeface="+mj-lt"/>
              </a:rPr>
              <a:t>Купала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1907704" y="1052736"/>
            <a:ext cx="6552728" cy="3930"/>
          </a:xfrm>
          <a:prstGeom prst="line">
            <a:avLst/>
          </a:prstGeom>
          <a:ln w="38100">
            <a:solidFill>
              <a:srgbClr val="9537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9624" y="1533695"/>
            <a:ext cx="3384376" cy="437077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427619"/>
            <a:ext cx="2784382" cy="41795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8990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353E-EC92-4E3F-9952-C0D154F150CB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691680" y="184693"/>
            <a:ext cx="4392488" cy="782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Segoe Print" pitchFamily="2" charset="0"/>
                <a:ea typeface="+mj-ea"/>
                <a:cs typeface="+mj-cs"/>
              </a:defRPr>
            </a:lvl1pPr>
          </a:lstStyle>
          <a:p>
            <a:r>
              <a:rPr lang="ru-RU" sz="4000" b="1" dirty="0" err="1">
                <a:latin typeface="+mj-lt"/>
              </a:rPr>
              <a:t>Папараць-кветка</a:t>
            </a:r>
            <a:endParaRPr lang="ru-RU" sz="4000" b="1" dirty="0">
              <a:latin typeface="+mj-lt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1907704" y="1052736"/>
            <a:ext cx="6552728" cy="3930"/>
          </a:xfrm>
          <a:prstGeom prst="line">
            <a:avLst/>
          </a:prstGeom>
          <a:ln w="38100">
            <a:solidFill>
              <a:srgbClr val="9537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4" r="9877"/>
          <a:stretch/>
        </p:blipFill>
        <p:spPr>
          <a:xfrm>
            <a:off x="1907704" y="1340768"/>
            <a:ext cx="6552728" cy="41044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26" r="3841" b="5071"/>
          <a:stretch/>
        </p:blipFill>
        <p:spPr>
          <a:xfrm>
            <a:off x="5615608" y="3009793"/>
            <a:ext cx="3528392" cy="386080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265" y="4750493"/>
            <a:ext cx="1412776" cy="14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977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353E-EC92-4E3F-9952-C0D154F150CB}" type="slidenum">
              <a:rPr lang="ru-RU" b="1" smtClean="0"/>
              <a:pPr/>
              <a:t>9</a:t>
            </a:fld>
            <a:endParaRPr lang="ru-RU" b="1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403648" y="270708"/>
            <a:ext cx="2448272" cy="782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Segoe Print" pitchFamily="2" charset="0"/>
                <a:ea typeface="+mj-ea"/>
                <a:cs typeface="+mj-cs"/>
              </a:defRPr>
            </a:lvl1pPr>
          </a:lstStyle>
          <a:p>
            <a:r>
              <a:rPr lang="ru-RU" sz="4000" b="1" dirty="0" err="1">
                <a:latin typeface="+mj-lt"/>
              </a:rPr>
              <a:t>Вянок</a:t>
            </a:r>
            <a:endParaRPr lang="ru-RU" sz="4000" b="1" dirty="0">
              <a:latin typeface="+mj-lt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1907704" y="1052736"/>
            <a:ext cx="6552728" cy="3930"/>
          </a:xfrm>
          <a:prstGeom prst="line">
            <a:avLst/>
          </a:prstGeom>
          <a:ln w="38100">
            <a:solidFill>
              <a:srgbClr val="9537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381439"/>
            <a:ext cx="6552728" cy="43684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71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1329" y="4171236"/>
            <a:ext cx="2237529" cy="2374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597536"/>
      </p:ext>
    </p:extLst>
  </p:cSld>
  <p:clrMapOvr>
    <a:masterClrMapping/>
  </p:clrMapOvr>
</p:sld>
</file>

<file path=ppt/theme/theme1.xml><?xml version="1.0" encoding="utf-8"?>
<a:theme xmlns:a="http://schemas.openxmlformats.org/drawingml/2006/main" name="MS_RU_RU_6_8March_StylishFlowersOnWhite_2007v_Russi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419A8E1-C6EB-4260-AC68-A497561CCE2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оформления сo стилизованными цветами</Template>
  <TotalTime>346</TotalTime>
  <Words>361</Words>
  <Application>Microsoft Office PowerPoint</Application>
  <PresentationFormat>Экран (4:3)</PresentationFormat>
  <Paragraphs>100</Paragraphs>
  <Slides>21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Arial</vt:lpstr>
      <vt:lpstr>Calibri</vt:lpstr>
      <vt:lpstr>Helvetica</vt:lpstr>
      <vt:lpstr>Segoe</vt:lpstr>
      <vt:lpstr>Segoe Light</vt:lpstr>
      <vt:lpstr>Segoe Print</vt:lpstr>
      <vt:lpstr>Times New Roman</vt:lpstr>
      <vt:lpstr>MS_RU_RU_6_8March_StylishFlowersOnWhite_2007v_Russia</vt:lpstr>
      <vt:lpstr>«Купалле»</vt:lpstr>
      <vt:lpstr>Мэта - пазнаёмiцца з традыцыйным               народным святам «Купалле»</vt:lpstr>
      <vt:lpstr>Купалле</vt:lpstr>
      <vt:lpstr>Прыход Хрысцiянства</vt:lpstr>
      <vt:lpstr>Презентация PowerPoint</vt:lpstr>
      <vt:lpstr>Сiмвалы свята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Правілы бяспекі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Падвядзенне вынiкаў</vt:lpstr>
      <vt:lpstr>Дзякую за актыўны ўдзел  і сумесную працу </vt:lpstr>
      <vt:lpstr>Спіс выкарыстаных крыніц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«Купалле»</dc:title>
  <dc:subject>Шаблон оформления</dc:subject>
  <dc:creator>Мурашко Николай Петрович</dc:creator>
  <cp:keywords/>
  <dc:description>Корпорация Майкрософт
Шаблон оформления</dc:description>
  <cp:lastModifiedBy>Nata</cp:lastModifiedBy>
  <cp:revision>44</cp:revision>
  <dcterms:created xsi:type="dcterms:W3CDTF">2020-04-01T07:28:22Z</dcterms:created>
  <dcterms:modified xsi:type="dcterms:W3CDTF">2024-07-17T17:05:23Z</dcterms:modified>
  <cp:category>Шаблон оформления</cp:category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TC103899619990</vt:lpwstr>
  </property>
</Properties>
</file>