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68"/>
  </p:notesMasterIdLst>
  <p:handoutMasterIdLst>
    <p:handoutMasterId r:id="rId69"/>
  </p:handoutMasterIdLst>
  <p:sldIdLst>
    <p:sldId id="256" r:id="rId5"/>
    <p:sldId id="257" r:id="rId6"/>
    <p:sldId id="265" r:id="rId7"/>
    <p:sldId id="270" r:id="rId8"/>
    <p:sldId id="272" r:id="rId9"/>
    <p:sldId id="271" r:id="rId10"/>
    <p:sldId id="273" r:id="rId11"/>
    <p:sldId id="274" r:id="rId12"/>
    <p:sldId id="275" r:id="rId13"/>
    <p:sldId id="280" r:id="rId14"/>
    <p:sldId id="302" r:id="rId15"/>
    <p:sldId id="303" r:id="rId16"/>
    <p:sldId id="267" r:id="rId17"/>
    <p:sldId id="281" r:id="rId18"/>
    <p:sldId id="282" r:id="rId19"/>
    <p:sldId id="283" r:id="rId20"/>
    <p:sldId id="263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68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266" r:id="rId39"/>
    <p:sldId id="301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313" r:id="rId50"/>
    <p:sldId id="314" r:id="rId51"/>
    <p:sldId id="315" r:id="rId52"/>
    <p:sldId id="316" r:id="rId53"/>
    <p:sldId id="317" r:id="rId54"/>
    <p:sldId id="318" r:id="rId55"/>
    <p:sldId id="320" r:id="rId56"/>
    <p:sldId id="319" r:id="rId57"/>
    <p:sldId id="321" r:id="rId58"/>
    <p:sldId id="322" r:id="rId59"/>
    <p:sldId id="279" r:id="rId60"/>
    <p:sldId id="323" r:id="rId61"/>
    <p:sldId id="324" r:id="rId62"/>
    <p:sldId id="325" r:id="rId63"/>
    <p:sldId id="326" r:id="rId64"/>
    <p:sldId id="327" r:id="rId65"/>
    <p:sldId id="328" r:id="rId66"/>
    <p:sldId id="264" r:id="rId6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  <a:srgbClr val="FFCDCF"/>
    <a:srgbClr val="F5E8C0"/>
    <a:srgbClr val="FDD100"/>
    <a:srgbClr val="FFEA1A"/>
    <a:srgbClr val="C07DF6"/>
    <a:srgbClr val="CAFC7B"/>
    <a:srgbClr val="57D3FF"/>
    <a:srgbClr val="79D9FF"/>
    <a:srgbClr val="F4B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5088" autoAdjust="0"/>
  </p:normalViewPr>
  <p:slideViewPr>
    <p:cSldViewPr snapToGrid="0">
      <p:cViewPr varScale="1">
        <p:scale>
          <a:sx n="80" d="100"/>
          <a:sy n="80" d="100"/>
        </p:scale>
        <p:origin x="778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160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1123B3-FDC9-4723-9FBD-92756117A908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B4B5D7F-4BFD-4131-AA8C-36D31C5BDFED}">
      <dgm:prSet phldrT="[Текст]"/>
      <dgm:spPr/>
      <dgm:t>
        <a:bodyPr/>
        <a:lstStyle/>
        <a:p>
          <a:r>
            <a:rPr lang="ru-RU" b="1" dirty="0" err="1"/>
            <a:t>Каманда</a:t>
          </a:r>
          <a:r>
            <a:rPr lang="ru-RU" b="1" dirty="0"/>
            <a:t> 2</a:t>
          </a:r>
        </a:p>
      </dgm:t>
    </dgm:pt>
    <dgm:pt modelId="{D8DED06F-6CD5-4B11-BC3B-A47D27F7ED53}" type="parTrans" cxnId="{7F8FB955-8897-4FF1-BA96-354827DAFA74}">
      <dgm:prSet/>
      <dgm:spPr/>
      <dgm:t>
        <a:bodyPr/>
        <a:lstStyle/>
        <a:p>
          <a:endParaRPr lang="ru-RU" b="1"/>
        </a:p>
      </dgm:t>
    </dgm:pt>
    <dgm:pt modelId="{831D49F2-4CE4-4CBA-A740-356C1A65E551}" type="sibTrans" cxnId="{7F8FB955-8897-4FF1-BA96-354827DAFA74}">
      <dgm:prSet/>
      <dgm:spPr/>
      <dgm:t>
        <a:bodyPr/>
        <a:lstStyle/>
        <a:p>
          <a:endParaRPr lang="ru-RU" b="1"/>
        </a:p>
      </dgm:t>
    </dgm:pt>
    <dgm:pt modelId="{2610598B-8FFB-4ADF-8746-0965C29ABEC9}">
      <dgm:prSet phldrT="[Текст]"/>
      <dgm:spPr/>
      <dgm:t>
        <a:bodyPr/>
        <a:lstStyle/>
        <a:p>
          <a:r>
            <a:rPr lang="ru-RU" b="1" dirty="0" err="1"/>
            <a:t>Каманда</a:t>
          </a:r>
          <a:r>
            <a:rPr lang="ru-RU" b="1" dirty="0"/>
            <a:t> 3</a:t>
          </a:r>
        </a:p>
      </dgm:t>
    </dgm:pt>
    <dgm:pt modelId="{4ECBA2AE-D5E7-41D8-A3B9-C7D48EFA3FAB}" type="parTrans" cxnId="{E1327DEA-792B-436D-B878-466FBD11A33B}">
      <dgm:prSet/>
      <dgm:spPr/>
      <dgm:t>
        <a:bodyPr/>
        <a:lstStyle/>
        <a:p>
          <a:endParaRPr lang="ru-RU" b="1"/>
        </a:p>
      </dgm:t>
    </dgm:pt>
    <dgm:pt modelId="{557DD4CC-9769-4525-8DD6-D3346917BBF1}" type="sibTrans" cxnId="{E1327DEA-792B-436D-B878-466FBD11A33B}">
      <dgm:prSet/>
      <dgm:spPr/>
      <dgm:t>
        <a:bodyPr/>
        <a:lstStyle/>
        <a:p>
          <a:endParaRPr lang="ru-RU" b="1"/>
        </a:p>
      </dgm:t>
    </dgm:pt>
    <dgm:pt modelId="{FF8EEF77-D38C-4E56-8EA6-F5DF2978D4EC}">
      <dgm:prSet phldrT="[Текст]"/>
      <dgm:spPr/>
      <dgm:t>
        <a:bodyPr/>
        <a:lstStyle/>
        <a:p>
          <a:r>
            <a:rPr lang="ru-RU" b="1" dirty="0" err="1"/>
            <a:t>Каманда</a:t>
          </a:r>
          <a:r>
            <a:rPr lang="ru-RU" b="1" dirty="0"/>
            <a:t> 4</a:t>
          </a:r>
        </a:p>
      </dgm:t>
    </dgm:pt>
    <dgm:pt modelId="{78474AD9-27AD-45DF-B8F0-4CFDB3F44284}" type="parTrans" cxnId="{26A20271-13D2-4FCD-95C2-009A26C3AE80}">
      <dgm:prSet/>
      <dgm:spPr/>
      <dgm:t>
        <a:bodyPr/>
        <a:lstStyle/>
        <a:p>
          <a:endParaRPr lang="ru-RU" b="1"/>
        </a:p>
      </dgm:t>
    </dgm:pt>
    <dgm:pt modelId="{686B26D7-8720-4DDC-B4D6-384F5E796866}" type="sibTrans" cxnId="{26A20271-13D2-4FCD-95C2-009A26C3AE80}">
      <dgm:prSet/>
      <dgm:spPr/>
      <dgm:t>
        <a:bodyPr/>
        <a:lstStyle/>
        <a:p>
          <a:endParaRPr lang="ru-RU" b="1"/>
        </a:p>
      </dgm:t>
    </dgm:pt>
    <dgm:pt modelId="{64EC78A7-833E-4E02-8561-87B8CF5B610C}">
      <dgm:prSet phldrT="[Текст]"/>
      <dgm:spPr/>
      <dgm:t>
        <a:bodyPr/>
        <a:lstStyle/>
        <a:p>
          <a:r>
            <a:rPr lang="ru-RU" b="1" dirty="0" err="1"/>
            <a:t>Каманда</a:t>
          </a:r>
          <a:r>
            <a:rPr lang="ru-RU" b="1" dirty="0"/>
            <a:t> 1</a:t>
          </a:r>
        </a:p>
      </dgm:t>
    </dgm:pt>
    <dgm:pt modelId="{777DFB7A-1F69-4D88-B9B5-2BACAA445436}" type="parTrans" cxnId="{86F721BF-ED87-4F60-A619-5B90915B5C0D}">
      <dgm:prSet/>
      <dgm:spPr/>
      <dgm:t>
        <a:bodyPr/>
        <a:lstStyle/>
        <a:p>
          <a:endParaRPr lang="ru-RU" b="1"/>
        </a:p>
      </dgm:t>
    </dgm:pt>
    <dgm:pt modelId="{87B827B5-E969-478B-8B32-1AFD7D757BFD}" type="sibTrans" cxnId="{86F721BF-ED87-4F60-A619-5B90915B5C0D}">
      <dgm:prSet/>
      <dgm:spPr/>
      <dgm:t>
        <a:bodyPr/>
        <a:lstStyle/>
        <a:p>
          <a:endParaRPr lang="ru-RU" b="1"/>
        </a:p>
      </dgm:t>
    </dgm:pt>
    <dgm:pt modelId="{107603FA-AA25-4FA6-B64D-8186CE7D7270}" type="pres">
      <dgm:prSet presAssocID="{311123B3-FDC9-4723-9FBD-92756117A908}" presName="cycle" presStyleCnt="0">
        <dgm:presLayoutVars>
          <dgm:dir/>
          <dgm:resizeHandles val="exact"/>
        </dgm:presLayoutVars>
      </dgm:prSet>
      <dgm:spPr/>
    </dgm:pt>
    <dgm:pt modelId="{EEBF7529-B528-4380-ADDA-2A105B295E1F}" type="pres">
      <dgm:prSet presAssocID="{CB4B5D7F-4BFD-4131-AA8C-36D31C5BDFED}" presName="dummy" presStyleCnt="0"/>
      <dgm:spPr/>
    </dgm:pt>
    <dgm:pt modelId="{DD98A891-14DF-4099-B844-A8D7D60FF851}" type="pres">
      <dgm:prSet presAssocID="{CB4B5D7F-4BFD-4131-AA8C-36D31C5BDFED}" presName="node" presStyleLbl="revTx" presStyleIdx="0" presStyleCnt="4">
        <dgm:presLayoutVars>
          <dgm:bulletEnabled val="1"/>
        </dgm:presLayoutVars>
      </dgm:prSet>
      <dgm:spPr/>
    </dgm:pt>
    <dgm:pt modelId="{BFAE0065-2738-4CD4-A8C2-9F4F5AA3CF12}" type="pres">
      <dgm:prSet presAssocID="{831D49F2-4CE4-4CBA-A740-356C1A65E551}" presName="sibTrans" presStyleLbl="node1" presStyleIdx="0" presStyleCnt="4"/>
      <dgm:spPr/>
    </dgm:pt>
    <dgm:pt modelId="{68B0707E-34C4-410C-A012-9C148E26A8E4}" type="pres">
      <dgm:prSet presAssocID="{2610598B-8FFB-4ADF-8746-0965C29ABEC9}" presName="dummy" presStyleCnt="0"/>
      <dgm:spPr/>
    </dgm:pt>
    <dgm:pt modelId="{A1E3B68E-61F8-4C64-A639-77B80B16B631}" type="pres">
      <dgm:prSet presAssocID="{2610598B-8FFB-4ADF-8746-0965C29ABEC9}" presName="node" presStyleLbl="revTx" presStyleIdx="1" presStyleCnt="4">
        <dgm:presLayoutVars>
          <dgm:bulletEnabled val="1"/>
        </dgm:presLayoutVars>
      </dgm:prSet>
      <dgm:spPr/>
    </dgm:pt>
    <dgm:pt modelId="{7FCF7DC2-8642-4A42-A0F9-2BA04C3C14EE}" type="pres">
      <dgm:prSet presAssocID="{557DD4CC-9769-4525-8DD6-D3346917BBF1}" presName="sibTrans" presStyleLbl="node1" presStyleIdx="1" presStyleCnt="4"/>
      <dgm:spPr/>
    </dgm:pt>
    <dgm:pt modelId="{0AA2B02A-D895-4042-8149-626DA9E7C506}" type="pres">
      <dgm:prSet presAssocID="{FF8EEF77-D38C-4E56-8EA6-F5DF2978D4EC}" presName="dummy" presStyleCnt="0"/>
      <dgm:spPr/>
    </dgm:pt>
    <dgm:pt modelId="{4BF8159A-578C-4DCF-AA76-1B82342B40CC}" type="pres">
      <dgm:prSet presAssocID="{FF8EEF77-D38C-4E56-8EA6-F5DF2978D4EC}" presName="node" presStyleLbl="revTx" presStyleIdx="2" presStyleCnt="4">
        <dgm:presLayoutVars>
          <dgm:bulletEnabled val="1"/>
        </dgm:presLayoutVars>
      </dgm:prSet>
      <dgm:spPr/>
    </dgm:pt>
    <dgm:pt modelId="{30E1106C-F21F-45A5-9291-6F52C018EAAB}" type="pres">
      <dgm:prSet presAssocID="{686B26D7-8720-4DDC-B4D6-384F5E796866}" presName="sibTrans" presStyleLbl="node1" presStyleIdx="2" presStyleCnt="4"/>
      <dgm:spPr/>
    </dgm:pt>
    <dgm:pt modelId="{972D3644-C060-46E2-A9B3-E4251D004749}" type="pres">
      <dgm:prSet presAssocID="{64EC78A7-833E-4E02-8561-87B8CF5B610C}" presName="dummy" presStyleCnt="0"/>
      <dgm:spPr/>
    </dgm:pt>
    <dgm:pt modelId="{9A1270B6-241F-4051-B8E7-121C5D9050A6}" type="pres">
      <dgm:prSet presAssocID="{64EC78A7-833E-4E02-8561-87B8CF5B610C}" presName="node" presStyleLbl="revTx" presStyleIdx="3" presStyleCnt="4">
        <dgm:presLayoutVars>
          <dgm:bulletEnabled val="1"/>
        </dgm:presLayoutVars>
      </dgm:prSet>
      <dgm:spPr/>
    </dgm:pt>
    <dgm:pt modelId="{084352E0-8D83-450F-BBC6-AFFBC1F84302}" type="pres">
      <dgm:prSet presAssocID="{87B827B5-E969-478B-8B32-1AFD7D757BFD}" presName="sibTrans" presStyleLbl="node1" presStyleIdx="3" presStyleCnt="4"/>
      <dgm:spPr/>
    </dgm:pt>
  </dgm:ptLst>
  <dgm:cxnLst>
    <dgm:cxn modelId="{C0B08F1A-3746-42F4-8525-009D72BAC705}" type="presOf" srcId="{311123B3-FDC9-4723-9FBD-92756117A908}" destId="{107603FA-AA25-4FA6-B64D-8186CE7D7270}" srcOrd="0" destOrd="0" presId="urn:microsoft.com/office/officeart/2005/8/layout/cycle1"/>
    <dgm:cxn modelId="{7458D928-C600-4CA6-A70D-D57F51DCDF5E}" type="presOf" srcId="{686B26D7-8720-4DDC-B4D6-384F5E796866}" destId="{30E1106C-F21F-45A5-9291-6F52C018EAAB}" srcOrd="0" destOrd="0" presId="urn:microsoft.com/office/officeart/2005/8/layout/cycle1"/>
    <dgm:cxn modelId="{0DBB2337-8C75-40E2-9C19-C2767AD6E4B7}" type="presOf" srcId="{64EC78A7-833E-4E02-8561-87B8CF5B610C}" destId="{9A1270B6-241F-4051-B8E7-121C5D9050A6}" srcOrd="0" destOrd="0" presId="urn:microsoft.com/office/officeart/2005/8/layout/cycle1"/>
    <dgm:cxn modelId="{C30AB544-5F20-484B-B1EE-937E4526132F}" type="presOf" srcId="{FF8EEF77-D38C-4E56-8EA6-F5DF2978D4EC}" destId="{4BF8159A-578C-4DCF-AA76-1B82342B40CC}" srcOrd="0" destOrd="0" presId="urn:microsoft.com/office/officeart/2005/8/layout/cycle1"/>
    <dgm:cxn modelId="{2B16864F-598D-4F51-9AFB-9CD948863CB3}" type="presOf" srcId="{557DD4CC-9769-4525-8DD6-D3346917BBF1}" destId="{7FCF7DC2-8642-4A42-A0F9-2BA04C3C14EE}" srcOrd="0" destOrd="0" presId="urn:microsoft.com/office/officeart/2005/8/layout/cycle1"/>
    <dgm:cxn modelId="{26A20271-13D2-4FCD-95C2-009A26C3AE80}" srcId="{311123B3-FDC9-4723-9FBD-92756117A908}" destId="{FF8EEF77-D38C-4E56-8EA6-F5DF2978D4EC}" srcOrd="2" destOrd="0" parTransId="{78474AD9-27AD-45DF-B8F0-4CFDB3F44284}" sibTransId="{686B26D7-8720-4DDC-B4D6-384F5E796866}"/>
    <dgm:cxn modelId="{7F8FB955-8897-4FF1-BA96-354827DAFA74}" srcId="{311123B3-FDC9-4723-9FBD-92756117A908}" destId="{CB4B5D7F-4BFD-4131-AA8C-36D31C5BDFED}" srcOrd="0" destOrd="0" parTransId="{D8DED06F-6CD5-4B11-BC3B-A47D27F7ED53}" sibTransId="{831D49F2-4CE4-4CBA-A740-356C1A65E551}"/>
    <dgm:cxn modelId="{9AD3C6A5-AC4B-4C95-A219-97B27EC38051}" type="presOf" srcId="{831D49F2-4CE4-4CBA-A740-356C1A65E551}" destId="{BFAE0065-2738-4CD4-A8C2-9F4F5AA3CF12}" srcOrd="0" destOrd="0" presId="urn:microsoft.com/office/officeart/2005/8/layout/cycle1"/>
    <dgm:cxn modelId="{86F721BF-ED87-4F60-A619-5B90915B5C0D}" srcId="{311123B3-FDC9-4723-9FBD-92756117A908}" destId="{64EC78A7-833E-4E02-8561-87B8CF5B610C}" srcOrd="3" destOrd="0" parTransId="{777DFB7A-1F69-4D88-B9B5-2BACAA445436}" sibTransId="{87B827B5-E969-478B-8B32-1AFD7D757BFD}"/>
    <dgm:cxn modelId="{82A135D1-156E-45C7-BE99-D4F1AD0BE078}" type="presOf" srcId="{87B827B5-E969-478B-8B32-1AFD7D757BFD}" destId="{084352E0-8D83-450F-BBC6-AFFBC1F84302}" srcOrd="0" destOrd="0" presId="urn:microsoft.com/office/officeart/2005/8/layout/cycle1"/>
    <dgm:cxn modelId="{737C44DA-C310-4A50-B54B-E57AB14C65A6}" type="presOf" srcId="{2610598B-8FFB-4ADF-8746-0965C29ABEC9}" destId="{A1E3B68E-61F8-4C64-A639-77B80B16B631}" srcOrd="0" destOrd="0" presId="urn:microsoft.com/office/officeart/2005/8/layout/cycle1"/>
    <dgm:cxn modelId="{D270D0E1-A7DE-4407-9A44-AD04ECCFF29B}" type="presOf" srcId="{CB4B5D7F-4BFD-4131-AA8C-36D31C5BDFED}" destId="{DD98A891-14DF-4099-B844-A8D7D60FF851}" srcOrd="0" destOrd="0" presId="urn:microsoft.com/office/officeart/2005/8/layout/cycle1"/>
    <dgm:cxn modelId="{E1327DEA-792B-436D-B878-466FBD11A33B}" srcId="{311123B3-FDC9-4723-9FBD-92756117A908}" destId="{2610598B-8FFB-4ADF-8746-0965C29ABEC9}" srcOrd="1" destOrd="0" parTransId="{4ECBA2AE-D5E7-41D8-A3B9-C7D48EFA3FAB}" sibTransId="{557DD4CC-9769-4525-8DD6-D3346917BBF1}"/>
    <dgm:cxn modelId="{C1DDBB5B-794D-4911-AA36-1FD2E28B1EC1}" type="presParOf" srcId="{107603FA-AA25-4FA6-B64D-8186CE7D7270}" destId="{EEBF7529-B528-4380-ADDA-2A105B295E1F}" srcOrd="0" destOrd="0" presId="urn:microsoft.com/office/officeart/2005/8/layout/cycle1"/>
    <dgm:cxn modelId="{59FD5361-9AAA-40C6-996F-22631D29D546}" type="presParOf" srcId="{107603FA-AA25-4FA6-B64D-8186CE7D7270}" destId="{DD98A891-14DF-4099-B844-A8D7D60FF851}" srcOrd="1" destOrd="0" presId="urn:microsoft.com/office/officeart/2005/8/layout/cycle1"/>
    <dgm:cxn modelId="{DAB5D3DA-46D4-4BDC-9D0F-00A8FFE6B7C3}" type="presParOf" srcId="{107603FA-AA25-4FA6-B64D-8186CE7D7270}" destId="{BFAE0065-2738-4CD4-A8C2-9F4F5AA3CF12}" srcOrd="2" destOrd="0" presId="urn:microsoft.com/office/officeart/2005/8/layout/cycle1"/>
    <dgm:cxn modelId="{73005D2E-74C3-48FD-96D0-2A065BFD4BF0}" type="presParOf" srcId="{107603FA-AA25-4FA6-B64D-8186CE7D7270}" destId="{68B0707E-34C4-410C-A012-9C148E26A8E4}" srcOrd="3" destOrd="0" presId="urn:microsoft.com/office/officeart/2005/8/layout/cycle1"/>
    <dgm:cxn modelId="{C85A6B73-1191-4ECA-B0AC-EACD637CA351}" type="presParOf" srcId="{107603FA-AA25-4FA6-B64D-8186CE7D7270}" destId="{A1E3B68E-61F8-4C64-A639-77B80B16B631}" srcOrd="4" destOrd="0" presId="urn:microsoft.com/office/officeart/2005/8/layout/cycle1"/>
    <dgm:cxn modelId="{3CB4FAAE-1696-4028-B931-F2ACF8071E31}" type="presParOf" srcId="{107603FA-AA25-4FA6-B64D-8186CE7D7270}" destId="{7FCF7DC2-8642-4A42-A0F9-2BA04C3C14EE}" srcOrd="5" destOrd="0" presId="urn:microsoft.com/office/officeart/2005/8/layout/cycle1"/>
    <dgm:cxn modelId="{F2DBC576-2FB2-43E6-A3F7-C9E813957A6E}" type="presParOf" srcId="{107603FA-AA25-4FA6-B64D-8186CE7D7270}" destId="{0AA2B02A-D895-4042-8149-626DA9E7C506}" srcOrd="6" destOrd="0" presId="urn:microsoft.com/office/officeart/2005/8/layout/cycle1"/>
    <dgm:cxn modelId="{5EE94FA3-5851-46BD-B4BC-416A1EDA01B0}" type="presParOf" srcId="{107603FA-AA25-4FA6-B64D-8186CE7D7270}" destId="{4BF8159A-578C-4DCF-AA76-1B82342B40CC}" srcOrd="7" destOrd="0" presId="urn:microsoft.com/office/officeart/2005/8/layout/cycle1"/>
    <dgm:cxn modelId="{A8055321-D00E-46D9-930D-66CF3D3855A2}" type="presParOf" srcId="{107603FA-AA25-4FA6-B64D-8186CE7D7270}" destId="{30E1106C-F21F-45A5-9291-6F52C018EAAB}" srcOrd="8" destOrd="0" presId="urn:microsoft.com/office/officeart/2005/8/layout/cycle1"/>
    <dgm:cxn modelId="{AC1D2F07-A940-4D74-B70B-9B117F8A466C}" type="presParOf" srcId="{107603FA-AA25-4FA6-B64D-8186CE7D7270}" destId="{972D3644-C060-46E2-A9B3-E4251D004749}" srcOrd="9" destOrd="0" presId="urn:microsoft.com/office/officeart/2005/8/layout/cycle1"/>
    <dgm:cxn modelId="{FF4EDE97-6151-4D34-AB4D-4C5D38A32BA4}" type="presParOf" srcId="{107603FA-AA25-4FA6-B64D-8186CE7D7270}" destId="{9A1270B6-241F-4051-B8E7-121C5D9050A6}" srcOrd="10" destOrd="0" presId="urn:microsoft.com/office/officeart/2005/8/layout/cycle1"/>
    <dgm:cxn modelId="{A0D76C12-4C5C-434A-812B-E1485FD7E813}" type="presParOf" srcId="{107603FA-AA25-4FA6-B64D-8186CE7D7270}" destId="{084352E0-8D83-450F-BBC6-AFFBC1F84302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8A891-14DF-4099-B844-A8D7D60FF851}">
      <dsp:nvSpPr>
        <dsp:cNvPr id="0" name=""/>
        <dsp:cNvSpPr/>
      </dsp:nvSpPr>
      <dsp:spPr>
        <a:xfrm>
          <a:off x="2608333" y="68158"/>
          <a:ext cx="1063705" cy="1063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Каманда</a:t>
          </a:r>
          <a:r>
            <a:rPr lang="ru-RU" sz="2000" b="1" kern="1200" dirty="0"/>
            <a:t> 2</a:t>
          </a:r>
        </a:p>
      </dsp:txBody>
      <dsp:txXfrm>
        <a:off x="2608333" y="68158"/>
        <a:ext cx="1063705" cy="1063705"/>
      </dsp:txXfrm>
    </dsp:sp>
    <dsp:sp modelId="{BFAE0065-2738-4CD4-A8C2-9F4F5AA3CF12}">
      <dsp:nvSpPr>
        <dsp:cNvPr id="0" name=""/>
        <dsp:cNvSpPr/>
      </dsp:nvSpPr>
      <dsp:spPr>
        <a:xfrm>
          <a:off x="734081" y="1034"/>
          <a:ext cx="3005081" cy="3005081"/>
        </a:xfrm>
        <a:prstGeom prst="circularArrow">
          <a:avLst>
            <a:gd name="adj1" fmla="val 6902"/>
            <a:gd name="adj2" fmla="val 465379"/>
            <a:gd name="adj3" fmla="val 549303"/>
            <a:gd name="adj4" fmla="val 20585318"/>
            <a:gd name="adj5" fmla="val 805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E3B68E-61F8-4C64-A639-77B80B16B631}">
      <dsp:nvSpPr>
        <dsp:cNvPr id="0" name=""/>
        <dsp:cNvSpPr/>
      </dsp:nvSpPr>
      <dsp:spPr>
        <a:xfrm>
          <a:off x="2608333" y="1875286"/>
          <a:ext cx="1063705" cy="1063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Каманда</a:t>
          </a:r>
          <a:r>
            <a:rPr lang="ru-RU" sz="2000" b="1" kern="1200" dirty="0"/>
            <a:t> 3</a:t>
          </a:r>
        </a:p>
      </dsp:txBody>
      <dsp:txXfrm>
        <a:off x="2608333" y="1875286"/>
        <a:ext cx="1063705" cy="1063705"/>
      </dsp:txXfrm>
    </dsp:sp>
    <dsp:sp modelId="{7FCF7DC2-8642-4A42-A0F9-2BA04C3C14EE}">
      <dsp:nvSpPr>
        <dsp:cNvPr id="0" name=""/>
        <dsp:cNvSpPr/>
      </dsp:nvSpPr>
      <dsp:spPr>
        <a:xfrm>
          <a:off x="734081" y="1034"/>
          <a:ext cx="3005081" cy="3005081"/>
        </a:xfrm>
        <a:prstGeom prst="circularArrow">
          <a:avLst>
            <a:gd name="adj1" fmla="val 6902"/>
            <a:gd name="adj2" fmla="val 465379"/>
            <a:gd name="adj3" fmla="val 5949303"/>
            <a:gd name="adj4" fmla="val 4385318"/>
            <a:gd name="adj5" fmla="val 805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F8159A-578C-4DCF-AA76-1B82342B40CC}">
      <dsp:nvSpPr>
        <dsp:cNvPr id="0" name=""/>
        <dsp:cNvSpPr/>
      </dsp:nvSpPr>
      <dsp:spPr>
        <a:xfrm>
          <a:off x="801204" y="1875286"/>
          <a:ext cx="1063705" cy="1063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Каманда</a:t>
          </a:r>
          <a:r>
            <a:rPr lang="ru-RU" sz="2000" b="1" kern="1200" dirty="0"/>
            <a:t> 4</a:t>
          </a:r>
        </a:p>
      </dsp:txBody>
      <dsp:txXfrm>
        <a:off x="801204" y="1875286"/>
        <a:ext cx="1063705" cy="1063705"/>
      </dsp:txXfrm>
    </dsp:sp>
    <dsp:sp modelId="{30E1106C-F21F-45A5-9291-6F52C018EAAB}">
      <dsp:nvSpPr>
        <dsp:cNvPr id="0" name=""/>
        <dsp:cNvSpPr/>
      </dsp:nvSpPr>
      <dsp:spPr>
        <a:xfrm>
          <a:off x="734081" y="1034"/>
          <a:ext cx="3005081" cy="3005081"/>
        </a:xfrm>
        <a:prstGeom prst="circularArrow">
          <a:avLst>
            <a:gd name="adj1" fmla="val 6902"/>
            <a:gd name="adj2" fmla="val 465379"/>
            <a:gd name="adj3" fmla="val 11349303"/>
            <a:gd name="adj4" fmla="val 9785318"/>
            <a:gd name="adj5" fmla="val 805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270B6-241F-4051-B8E7-121C5D9050A6}">
      <dsp:nvSpPr>
        <dsp:cNvPr id="0" name=""/>
        <dsp:cNvSpPr/>
      </dsp:nvSpPr>
      <dsp:spPr>
        <a:xfrm>
          <a:off x="801204" y="68158"/>
          <a:ext cx="1063705" cy="1063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Каманда</a:t>
          </a:r>
          <a:r>
            <a:rPr lang="ru-RU" sz="2000" b="1" kern="1200" dirty="0"/>
            <a:t> 1</a:t>
          </a:r>
        </a:p>
      </dsp:txBody>
      <dsp:txXfrm>
        <a:off x="801204" y="68158"/>
        <a:ext cx="1063705" cy="1063705"/>
      </dsp:txXfrm>
    </dsp:sp>
    <dsp:sp modelId="{084352E0-8D83-450F-BBC6-AFFBC1F84302}">
      <dsp:nvSpPr>
        <dsp:cNvPr id="0" name=""/>
        <dsp:cNvSpPr/>
      </dsp:nvSpPr>
      <dsp:spPr>
        <a:xfrm>
          <a:off x="734081" y="1034"/>
          <a:ext cx="3005081" cy="3005081"/>
        </a:xfrm>
        <a:prstGeom prst="circularArrow">
          <a:avLst>
            <a:gd name="adj1" fmla="val 6902"/>
            <a:gd name="adj2" fmla="val 465379"/>
            <a:gd name="adj3" fmla="val 16749303"/>
            <a:gd name="adj4" fmla="val 15185318"/>
            <a:gd name="adj5" fmla="val 805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EEAA5-93AF-47F9-9B91-DF726A727AF6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263AB-F390-4FB4-8143-322A3543A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966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49440-C6A5-488E-8E83-F468CB18720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3428A8-C340-4CDC-9716-C6B6FBA8D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567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206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939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8030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534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8305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5921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0917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812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881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762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53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019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237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430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425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428A8-C340-4CDC-9716-C6B6FBA8D4F7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483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194957" y="4006362"/>
            <a:ext cx="5802086" cy="5446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5099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1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5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2">
    <p:bg>
      <p:bgPr>
        <a:solidFill>
          <a:srgbClr val="1F7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84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3">
    <p:bg>
      <p:bgPr>
        <a:solidFill>
          <a:srgbClr val="31CB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09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4">
    <p:bg>
      <p:bgPr>
        <a:solidFill>
          <a:srgbClr val="F4B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96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5">
    <p:bg>
      <p:bgPr>
        <a:solidFill>
          <a:srgbClr val="79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05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6">
    <p:bg>
      <p:bgPr>
        <a:solidFill>
          <a:srgbClr val="FDD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15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 baseline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Финальное поздравление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123255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"Метадычная распрацоука для настауникау" Шылава А.С., Мурашка Н.У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511D-E764-4C1E-9794-0B587D770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5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60" r:id="rId4"/>
    <p:sldLayoutId id="2147483661" r:id="rId5"/>
    <p:sldLayoutId id="2147483664" r:id="rId6"/>
    <p:sldLayoutId id="2147483651" r:id="rId7"/>
    <p:sldLayoutId id="2147483662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1.png"/><Relationship Id="rId3" Type="http://schemas.openxmlformats.org/officeDocument/2006/relationships/image" Target="../media/image35.png"/><Relationship Id="rId7" Type="http://schemas.openxmlformats.org/officeDocument/2006/relationships/image" Target="../media/image6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39.png"/><Relationship Id="rId5" Type="http://schemas.openxmlformats.org/officeDocument/2006/relationships/image" Target="../media/image37.png"/><Relationship Id="rId10" Type="http://schemas.openxmlformats.org/officeDocument/2006/relationships/image" Target="../media/image17.png"/><Relationship Id="rId4" Type="http://schemas.openxmlformats.org/officeDocument/2006/relationships/image" Target="../media/image36.png"/><Relationship Id="rId9" Type="http://schemas.openxmlformats.org/officeDocument/2006/relationships/image" Target="../media/image38.png"/><Relationship Id="rId1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3.png"/><Relationship Id="rId3" Type="http://schemas.openxmlformats.org/officeDocument/2006/relationships/image" Target="../media/image35.png"/><Relationship Id="rId7" Type="http://schemas.openxmlformats.org/officeDocument/2006/relationships/image" Target="../media/image6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39.png"/><Relationship Id="rId5" Type="http://schemas.openxmlformats.org/officeDocument/2006/relationships/image" Target="../media/image42.png"/><Relationship Id="rId15" Type="http://schemas.openxmlformats.org/officeDocument/2006/relationships/image" Target="../media/image44.png"/><Relationship Id="rId10" Type="http://schemas.openxmlformats.org/officeDocument/2006/relationships/image" Target="../media/image17.png"/><Relationship Id="rId19" Type="http://schemas.openxmlformats.org/officeDocument/2006/relationships/audio" Target="../media/audio1.wav"/><Relationship Id="rId4" Type="http://schemas.openxmlformats.org/officeDocument/2006/relationships/image" Target="../media/image10.png"/><Relationship Id="rId9" Type="http://schemas.openxmlformats.org/officeDocument/2006/relationships/image" Target="../media/image38.png"/><Relationship Id="rId1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3.png"/><Relationship Id="rId3" Type="http://schemas.openxmlformats.org/officeDocument/2006/relationships/image" Target="../media/image35.png"/><Relationship Id="rId7" Type="http://schemas.openxmlformats.org/officeDocument/2006/relationships/image" Target="../media/image6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39.png"/><Relationship Id="rId5" Type="http://schemas.openxmlformats.org/officeDocument/2006/relationships/image" Target="../media/image42.png"/><Relationship Id="rId15" Type="http://schemas.openxmlformats.org/officeDocument/2006/relationships/image" Target="../media/image45.png"/><Relationship Id="rId10" Type="http://schemas.openxmlformats.org/officeDocument/2006/relationships/image" Target="../media/image17.png"/><Relationship Id="rId19" Type="http://schemas.openxmlformats.org/officeDocument/2006/relationships/audio" Target="../media/audio1.wav"/><Relationship Id="rId4" Type="http://schemas.openxmlformats.org/officeDocument/2006/relationships/image" Target="../media/image10.png"/><Relationship Id="rId9" Type="http://schemas.openxmlformats.org/officeDocument/2006/relationships/image" Target="../media/image38.png"/><Relationship Id="rId1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3.png"/><Relationship Id="rId3" Type="http://schemas.openxmlformats.org/officeDocument/2006/relationships/image" Target="../media/image35.png"/><Relationship Id="rId7" Type="http://schemas.openxmlformats.org/officeDocument/2006/relationships/image" Target="../media/image6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39.png"/><Relationship Id="rId5" Type="http://schemas.openxmlformats.org/officeDocument/2006/relationships/image" Target="../media/image42.png"/><Relationship Id="rId15" Type="http://schemas.openxmlformats.org/officeDocument/2006/relationships/image" Target="../media/image46.png"/><Relationship Id="rId10" Type="http://schemas.openxmlformats.org/officeDocument/2006/relationships/image" Target="../media/image17.png"/><Relationship Id="rId19" Type="http://schemas.openxmlformats.org/officeDocument/2006/relationships/audio" Target="../media/audio1.wav"/><Relationship Id="rId4" Type="http://schemas.openxmlformats.org/officeDocument/2006/relationships/image" Target="../media/image10.png"/><Relationship Id="rId9" Type="http://schemas.openxmlformats.org/officeDocument/2006/relationships/image" Target="../media/image38.png"/><Relationship Id="rId1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3.png"/><Relationship Id="rId18" Type="http://schemas.openxmlformats.org/officeDocument/2006/relationships/audio" Target="../media/audio1.wav"/><Relationship Id="rId3" Type="http://schemas.openxmlformats.org/officeDocument/2006/relationships/image" Target="../media/image35.png"/><Relationship Id="rId7" Type="http://schemas.openxmlformats.org/officeDocument/2006/relationships/image" Target="../media/image6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39.png"/><Relationship Id="rId5" Type="http://schemas.openxmlformats.org/officeDocument/2006/relationships/image" Target="../media/image42.png"/><Relationship Id="rId15" Type="http://schemas.openxmlformats.org/officeDocument/2006/relationships/image" Target="../media/image48.png"/><Relationship Id="rId10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image" Target="../media/image38.png"/><Relationship Id="rId1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3.png"/><Relationship Id="rId18" Type="http://schemas.openxmlformats.org/officeDocument/2006/relationships/audio" Target="../media/audio1.wav"/><Relationship Id="rId3" Type="http://schemas.openxmlformats.org/officeDocument/2006/relationships/image" Target="../media/image35.png"/><Relationship Id="rId7" Type="http://schemas.openxmlformats.org/officeDocument/2006/relationships/image" Target="../media/image6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39.png"/><Relationship Id="rId5" Type="http://schemas.openxmlformats.org/officeDocument/2006/relationships/image" Target="../media/image42.png"/><Relationship Id="rId15" Type="http://schemas.openxmlformats.org/officeDocument/2006/relationships/image" Target="../media/image49.png"/><Relationship Id="rId10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image" Target="../media/image38.png"/><Relationship Id="rId1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50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slide" Target="slide2.xml"/><Relationship Id="rId5" Type="http://schemas.openxmlformats.org/officeDocument/2006/relationships/image" Target="../media/image6.png"/><Relationship Id="rId10" Type="http://schemas.openxmlformats.org/officeDocument/2006/relationships/image" Target="../media/image40.png"/><Relationship Id="rId4" Type="http://schemas.openxmlformats.org/officeDocument/2006/relationships/image" Target="../media/image27.pn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6.png"/><Relationship Id="rId18" Type="http://schemas.openxmlformats.org/officeDocument/2006/relationships/audio" Target="../media/audio1.wav"/><Relationship Id="rId3" Type="http://schemas.openxmlformats.org/officeDocument/2006/relationships/image" Target="../media/image51.png"/><Relationship Id="rId7" Type="http://schemas.openxmlformats.org/officeDocument/2006/relationships/image" Target="../media/image6.png"/><Relationship Id="rId12" Type="http://schemas.openxmlformats.org/officeDocument/2006/relationships/image" Target="../media/image5.png"/><Relationship Id="rId2" Type="http://schemas.openxmlformats.org/officeDocument/2006/relationships/audio" Target="../media/audio1.wav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38.png"/><Relationship Id="rId5" Type="http://schemas.openxmlformats.org/officeDocument/2006/relationships/image" Target="../media/image53.png"/><Relationship Id="rId15" Type="http://schemas.openxmlformats.org/officeDocument/2006/relationships/slide" Target="slide2.xml"/><Relationship Id="rId10" Type="http://schemas.openxmlformats.org/officeDocument/2006/relationships/image" Target="../media/image4.png"/><Relationship Id="rId4" Type="http://schemas.openxmlformats.org/officeDocument/2006/relationships/image" Target="../media/image52.png"/><Relationship Id="rId9" Type="http://schemas.openxmlformats.org/officeDocument/2006/relationships/image" Target="../media/image15.png"/><Relationship Id="rId1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18" Type="http://schemas.openxmlformats.org/officeDocument/2006/relationships/image" Target="../media/image63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slide" Target="slide2.xml"/><Relationship Id="rId17" Type="http://schemas.openxmlformats.org/officeDocument/2006/relationships/image" Target="../media/image62.png"/><Relationship Id="rId2" Type="http://schemas.openxmlformats.org/officeDocument/2006/relationships/audio" Target="../media/audio1.wav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59.png"/><Relationship Id="rId22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18" Type="http://schemas.openxmlformats.org/officeDocument/2006/relationships/image" Target="../media/image63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slide" Target="slide2.xml"/><Relationship Id="rId17" Type="http://schemas.openxmlformats.org/officeDocument/2006/relationships/image" Target="../media/image65.png"/><Relationship Id="rId2" Type="http://schemas.openxmlformats.org/officeDocument/2006/relationships/audio" Target="../media/audio1.wav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59.png"/><Relationship Id="rId22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8.png"/><Relationship Id="rId18" Type="http://schemas.openxmlformats.org/officeDocument/2006/relationships/slide" Target="slide44.xml"/><Relationship Id="rId26" Type="http://schemas.openxmlformats.org/officeDocument/2006/relationships/slide" Target="slide56.xml"/><Relationship Id="rId3" Type="http://schemas.openxmlformats.org/officeDocument/2006/relationships/slide" Target="slide3.xml"/><Relationship Id="rId21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slide" Target="slide35.xml"/><Relationship Id="rId17" Type="http://schemas.openxmlformats.org/officeDocument/2006/relationships/image" Target="../media/image20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slide" Target="slide25.xml"/><Relationship Id="rId20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6.png"/><Relationship Id="rId24" Type="http://schemas.openxmlformats.org/officeDocument/2006/relationships/slide" Target="slide48.xml"/><Relationship Id="rId5" Type="http://schemas.openxmlformats.org/officeDocument/2006/relationships/image" Target="../media/image14.png"/><Relationship Id="rId15" Type="http://schemas.openxmlformats.org/officeDocument/2006/relationships/image" Target="../media/image19.png"/><Relationship Id="rId23" Type="http://schemas.openxmlformats.org/officeDocument/2006/relationships/image" Target="../media/image23.png"/><Relationship Id="rId10" Type="http://schemas.openxmlformats.org/officeDocument/2006/relationships/image" Target="../media/image17.png"/><Relationship Id="rId19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slide" Target="slide10.xml"/><Relationship Id="rId22" Type="http://schemas.openxmlformats.org/officeDocument/2006/relationships/slide" Target="slide36.xml"/><Relationship Id="rId27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slide" Target="slide2.xml"/><Relationship Id="rId17" Type="http://schemas.openxmlformats.org/officeDocument/2006/relationships/image" Target="../media/image63.png"/><Relationship Id="rId2" Type="http://schemas.openxmlformats.org/officeDocument/2006/relationships/audio" Target="../media/audio1.wav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59.png"/><Relationship Id="rId22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18" Type="http://schemas.openxmlformats.org/officeDocument/2006/relationships/image" Target="../media/image63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slide" Target="slide2.xml"/><Relationship Id="rId17" Type="http://schemas.openxmlformats.org/officeDocument/2006/relationships/image" Target="../media/image68.png"/><Relationship Id="rId2" Type="http://schemas.openxmlformats.org/officeDocument/2006/relationships/audio" Target="../media/audio1.wav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59.png"/><Relationship Id="rId22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18" Type="http://schemas.openxmlformats.org/officeDocument/2006/relationships/image" Target="../media/image63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slide" Target="slide2.xml"/><Relationship Id="rId17" Type="http://schemas.openxmlformats.org/officeDocument/2006/relationships/image" Target="../media/image68.png"/><Relationship Id="rId2" Type="http://schemas.openxmlformats.org/officeDocument/2006/relationships/audio" Target="../media/audio1.wav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59.png"/><Relationship Id="rId22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slide" Target="slide2.xml"/><Relationship Id="rId17" Type="http://schemas.openxmlformats.org/officeDocument/2006/relationships/image" Target="../media/image63.png"/><Relationship Id="rId2" Type="http://schemas.openxmlformats.org/officeDocument/2006/relationships/audio" Target="../media/audio1.wav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59.png"/><Relationship Id="rId22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70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image" Target="../media/image5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slide" Target="slide2.xml"/><Relationship Id="rId22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6.png"/><Relationship Id="rId18" Type="http://schemas.openxmlformats.org/officeDocument/2006/relationships/audio" Target="../media/audio1.wav"/><Relationship Id="rId3" Type="http://schemas.openxmlformats.org/officeDocument/2006/relationships/image" Target="../media/image71.png"/><Relationship Id="rId7" Type="http://schemas.openxmlformats.org/officeDocument/2006/relationships/image" Target="../media/image55.png"/><Relationship Id="rId12" Type="http://schemas.openxmlformats.org/officeDocument/2006/relationships/image" Target="../media/image15.png"/><Relationship Id="rId17" Type="http://schemas.openxmlformats.org/officeDocument/2006/relationships/slide" Target="slide2.xml"/><Relationship Id="rId2" Type="http://schemas.openxmlformats.org/officeDocument/2006/relationships/audio" Target="../media/audio1.wav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11" Type="http://schemas.openxmlformats.org/officeDocument/2006/relationships/image" Target="../media/image4.png"/><Relationship Id="rId5" Type="http://schemas.openxmlformats.org/officeDocument/2006/relationships/image" Target="../media/image73.png"/><Relationship Id="rId15" Type="http://schemas.openxmlformats.org/officeDocument/2006/relationships/image" Target="../media/image75.png"/><Relationship Id="rId10" Type="http://schemas.openxmlformats.org/officeDocument/2006/relationships/image" Target="../media/image9.png"/><Relationship Id="rId4" Type="http://schemas.openxmlformats.org/officeDocument/2006/relationships/image" Target="../media/image72.png"/><Relationship Id="rId9" Type="http://schemas.openxmlformats.org/officeDocument/2006/relationships/image" Target="../media/image74.png"/><Relationship Id="rId1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image" Target="../media/image62.png"/><Relationship Id="rId3" Type="http://schemas.openxmlformats.org/officeDocument/2006/relationships/audio" Target="../media/audio1.wav"/><Relationship Id="rId21" Type="http://schemas.openxmlformats.org/officeDocument/2006/relationships/image" Target="../media/image79.png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hyperlink" Target="http://yandex.by/clck/jsredir?from=yandex.by;images/search;images;;&amp;text=&amp;etext=7718.tEsoN0hwOyJ4dYOhdTc3Q1oGtLrJFjLD3LtcTFzvt31OofplAusPtQDr7m5j4J2hLn-4D66rs1e88AbyJqsCtg.77bf05ae280988ad5e47119cdca8c76edaf9fffb&amp;uuid=&amp;state=tid_Wvm4RM28ca_MiO4Ne9osTPtpHS9wicjEF5X7fRziVPIHCd9FyQ,,&amp;data=UlNrNmk5WktYejY4cHFySjRXSWhXUGh0QU1id0hkZ0NxdUJLWmN4ZmMweVotYXJERm02V1lpR1dfWV9uNVF5LWlwYTNxWU14TTZNLXhYN01Oa2VwZTVHU3FlRXVNUVFLUGVnSFVYUGpRQVcydHVBTFdnbDJ1MXpEZjdUT0VlZFg,&amp;sign=eef2e1c13625d41c8da2dfa2af673286&amp;keyno=0&amp;b64e=2&amp;l10n=ru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1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23" Type="http://schemas.openxmlformats.org/officeDocument/2006/relationships/audio" Target="../media/audio1.wav"/><Relationship Id="rId10" Type="http://schemas.openxmlformats.org/officeDocument/2006/relationships/image" Target="../media/image74.png"/><Relationship Id="rId19" Type="http://schemas.openxmlformats.org/officeDocument/2006/relationships/hyperlink" Target="http://yandex.by/clck/jsredir?from=yandex.by;images/search;images;;&amp;text=&amp;etext=7718.256ECRkzNmezflioYMIMkVALxt2Md8_AtoyDz9K-zkiuVqU5AzXgJoZvYO8pKMEdraVRIVbXJ9_QZDWojd8Czw.30a73329523aea67c21a034953ddf5fb8246c6a9&amp;uuid=&amp;state=tid_Wvm4RM28ca_MiO4Ne9osTPtpHS9wicjEF5X7fRziVPIHCd9FyQ,,&amp;data=UlNrNmk5WktYejR0eWJFYk1Ldmtxc0pybHAtS0ZsdkVqRDFFa2pud0ZaZ0JRa0dyMEFaV2pnYUpEQ09OZkd0U2VKNld4WUMwUzlkNWpxX2dhZkxvY2xMMFlRMVJmQUExd2lzMjRPOEdvbXZuVjFyVHJTOGRFamZJSGR1NVE5N1EzYXBXMVhSQ3c0dVhkS2hXeE9YeWNnLCw,&amp;sign=7c1c3a7e2404fa556ad1221fbfa04d98&amp;keyno=0&amp;b64e=2&amp;l10n=ru" TargetMode="External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Relationship Id="rId22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slide" Target="slide2.xml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78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23" Type="http://schemas.openxmlformats.org/officeDocument/2006/relationships/audio" Target="../media/audio1.wav"/><Relationship Id="rId10" Type="http://schemas.openxmlformats.org/officeDocument/2006/relationships/image" Target="../media/image74.png"/><Relationship Id="rId19" Type="http://schemas.openxmlformats.org/officeDocument/2006/relationships/image" Target="../media/image64.png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slide" Target="slide2.xml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8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23" Type="http://schemas.openxmlformats.org/officeDocument/2006/relationships/audio" Target="../media/audio1.wav"/><Relationship Id="rId10" Type="http://schemas.openxmlformats.org/officeDocument/2006/relationships/image" Target="../media/image74.png"/><Relationship Id="rId19" Type="http://schemas.openxmlformats.org/officeDocument/2006/relationships/image" Target="../media/image64.png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slide" Target="slide2.xml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8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23" Type="http://schemas.openxmlformats.org/officeDocument/2006/relationships/audio" Target="../media/audio1.wav"/><Relationship Id="rId10" Type="http://schemas.openxmlformats.org/officeDocument/2006/relationships/image" Target="../media/image74.png"/><Relationship Id="rId19" Type="http://schemas.openxmlformats.org/officeDocument/2006/relationships/image" Target="../media/image64.png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2.xml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27.png"/><Relationship Id="rId5" Type="http://schemas.openxmlformats.org/officeDocument/2006/relationships/image" Target="../media/image15.png"/><Relationship Id="rId15" Type="http://schemas.openxmlformats.org/officeDocument/2006/relationships/audio" Target="../media/audio1.wav"/><Relationship Id="rId10" Type="http://schemas.openxmlformats.org/officeDocument/2006/relationships/image" Target="../media/image6.png"/><Relationship Id="rId4" Type="http://schemas.openxmlformats.org/officeDocument/2006/relationships/image" Target="../media/image26.png"/><Relationship Id="rId9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slide" Target="slide2.xml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8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23" Type="http://schemas.openxmlformats.org/officeDocument/2006/relationships/audio" Target="../media/audio1.wav"/><Relationship Id="rId10" Type="http://schemas.openxmlformats.org/officeDocument/2006/relationships/image" Target="../media/image74.png"/><Relationship Id="rId19" Type="http://schemas.openxmlformats.org/officeDocument/2006/relationships/image" Target="../media/image67.png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slide" Target="slide2.xml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8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23" Type="http://schemas.openxmlformats.org/officeDocument/2006/relationships/audio" Target="../media/audio1.wav"/><Relationship Id="rId10" Type="http://schemas.openxmlformats.org/officeDocument/2006/relationships/image" Target="../media/image74.png"/><Relationship Id="rId19" Type="http://schemas.openxmlformats.org/officeDocument/2006/relationships/image" Target="../media/image69.png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slide" Target="slide2.xml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78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23" Type="http://schemas.openxmlformats.org/officeDocument/2006/relationships/audio" Target="../media/audio1.wav"/><Relationship Id="rId10" Type="http://schemas.openxmlformats.org/officeDocument/2006/relationships/image" Target="../media/image74.png"/><Relationship Id="rId19" Type="http://schemas.openxmlformats.org/officeDocument/2006/relationships/image" Target="../media/image69.png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slide" Target="slide2.xml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8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23" Type="http://schemas.openxmlformats.org/officeDocument/2006/relationships/audio" Target="../media/audio1.wav"/><Relationship Id="rId10" Type="http://schemas.openxmlformats.org/officeDocument/2006/relationships/image" Target="../media/image74.png"/><Relationship Id="rId19" Type="http://schemas.openxmlformats.org/officeDocument/2006/relationships/image" Target="../media/image69.png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slide" Target="slide2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10" Type="http://schemas.openxmlformats.org/officeDocument/2006/relationships/image" Target="../media/image74.png"/><Relationship Id="rId19" Type="http://schemas.openxmlformats.org/officeDocument/2006/relationships/audio" Target="../media/audio1.wav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12" Type="http://schemas.openxmlformats.org/officeDocument/2006/relationships/image" Target="../media/image4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11" Type="http://schemas.openxmlformats.org/officeDocument/2006/relationships/image" Target="../media/image55.png"/><Relationship Id="rId5" Type="http://schemas.openxmlformats.org/officeDocument/2006/relationships/image" Target="../media/image72.png"/><Relationship Id="rId15" Type="http://schemas.openxmlformats.org/officeDocument/2006/relationships/slide" Target="slide2.xml"/><Relationship Id="rId10" Type="http://schemas.openxmlformats.org/officeDocument/2006/relationships/image" Target="../media/image85.png"/><Relationship Id="rId4" Type="http://schemas.openxmlformats.org/officeDocument/2006/relationships/image" Target="../media/image82.png"/><Relationship Id="rId9" Type="http://schemas.openxmlformats.org/officeDocument/2006/relationships/image" Target="../media/image3.png"/><Relationship Id="rId14" Type="http://schemas.openxmlformats.org/officeDocument/2006/relationships/image" Target="../media/image8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6.png"/><Relationship Id="rId18" Type="http://schemas.openxmlformats.org/officeDocument/2006/relationships/audio" Target="../media/audio1.wav"/><Relationship Id="rId3" Type="http://schemas.openxmlformats.org/officeDocument/2006/relationships/image" Target="../media/image71.png"/><Relationship Id="rId7" Type="http://schemas.openxmlformats.org/officeDocument/2006/relationships/image" Target="../media/image55.pn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11" Type="http://schemas.openxmlformats.org/officeDocument/2006/relationships/image" Target="../media/image4.png"/><Relationship Id="rId5" Type="http://schemas.openxmlformats.org/officeDocument/2006/relationships/image" Target="../media/image73.png"/><Relationship Id="rId15" Type="http://schemas.openxmlformats.org/officeDocument/2006/relationships/slide" Target="slide2.xml"/><Relationship Id="rId10" Type="http://schemas.openxmlformats.org/officeDocument/2006/relationships/image" Target="../media/image9.png"/><Relationship Id="rId4" Type="http://schemas.openxmlformats.org/officeDocument/2006/relationships/image" Target="../media/image72.png"/><Relationship Id="rId9" Type="http://schemas.openxmlformats.org/officeDocument/2006/relationships/image" Target="../media/image74.png"/><Relationship Id="rId1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image" Target="../media/image33.png"/><Relationship Id="rId3" Type="http://schemas.openxmlformats.org/officeDocument/2006/relationships/audio" Target="../media/audio1.wav"/><Relationship Id="rId21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11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10" Type="http://schemas.openxmlformats.org/officeDocument/2006/relationships/image" Target="../media/image74.png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image" Target="../media/image89.png"/><Relationship Id="rId3" Type="http://schemas.openxmlformats.org/officeDocument/2006/relationships/audio" Target="../media/audio1.wav"/><Relationship Id="rId21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12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10" Type="http://schemas.openxmlformats.org/officeDocument/2006/relationships/image" Target="../media/image74.png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image" Target="../media/image45.png"/><Relationship Id="rId3" Type="http://schemas.openxmlformats.org/officeDocument/2006/relationships/audio" Target="../media/audio1.wav"/><Relationship Id="rId21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13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10" Type="http://schemas.openxmlformats.org/officeDocument/2006/relationships/image" Target="../media/image74.png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8.png"/><Relationship Id="rId18" Type="http://schemas.openxmlformats.org/officeDocument/2006/relationships/audio" Target="../media/audio1.wav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6.png"/><Relationship Id="rId5" Type="http://schemas.openxmlformats.org/officeDocument/2006/relationships/image" Target="../media/image29.png"/><Relationship Id="rId15" Type="http://schemas.openxmlformats.org/officeDocument/2006/relationships/slide" Target="slide2.xml"/><Relationship Id="rId10" Type="http://schemas.openxmlformats.org/officeDocument/2006/relationships/image" Target="../media/image17.png"/><Relationship Id="rId4" Type="http://schemas.openxmlformats.org/officeDocument/2006/relationships/image" Target="../media/image26.png"/><Relationship Id="rId9" Type="http://schemas.openxmlformats.org/officeDocument/2006/relationships/image" Target="../media/image16.png"/><Relationship Id="rId14" Type="http://schemas.openxmlformats.org/officeDocument/2006/relationships/image" Target="../media/image3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image" Target="../media/image90.png"/><Relationship Id="rId3" Type="http://schemas.openxmlformats.org/officeDocument/2006/relationships/audio" Target="../media/audio1.wav"/><Relationship Id="rId21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14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10" Type="http://schemas.openxmlformats.org/officeDocument/2006/relationships/image" Target="../media/image74.png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image" Target="../media/image30.png"/><Relationship Id="rId3" Type="http://schemas.openxmlformats.org/officeDocument/2006/relationships/audio" Target="../media/audio1.wav"/><Relationship Id="rId21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15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10" Type="http://schemas.openxmlformats.org/officeDocument/2006/relationships/image" Target="../media/image74.png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18" Type="http://schemas.openxmlformats.org/officeDocument/2006/relationships/diagramData" Target="../diagrams/data1.xml"/><Relationship Id="rId26" Type="http://schemas.openxmlformats.org/officeDocument/2006/relationships/audio" Target="../media/audio1.wav"/><Relationship Id="rId3" Type="http://schemas.openxmlformats.org/officeDocument/2006/relationships/audio" Target="../media/audio1.wav"/><Relationship Id="rId21" Type="http://schemas.openxmlformats.org/officeDocument/2006/relationships/diagramColors" Target="../diagrams/colors1.xml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16.xml"/><Relationship Id="rId16" Type="http://schemas.openxmlformats.org/officeDocument/2006/relationships/slide" Target="slide2.xml"/><Relationship Id="rId20" Type="http://schemas.openxmlformats.org/officeDocument/2006/relationships/diagramQuickStyle" Target="../diagrams/quickStyl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23" Type="http://schemas.openxmlformats.org/officeDocument/2006/relationships/image" Target="../media/image91.png"/><Relationship Id="rId10" Type="http://schemas.openxmlformats.org/officeDocument/2006/relationships/image" Target="../media/image74.png"/><Relationship Id="rId19" Type="http://schemas.openxmlformats.org/officeDocument/2006/relationships/diagramLayout" Target="../diagrams/layout1.xml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Relationship Id="rId22" Type="http://schemas.microsoft.com/office/2007/relationships/diagramDrawing" Target="../diagrams/drawing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slide" Target="slide2.xml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.png"/><Relationship Id="rId5" Type="http://schemas.openxmlformats.org/officeDocument/2006/relationships/image" Target="../media/image72.png"/><Relationship Id="rId15" Type="http://schemas.openxmlformats.org/officeDocument/2006/relationships/image" Target="../media/image57.png"/><Relationship Id="rId10" Type="http://schemas.openxmlformats.org/officeDocument/2006/relationships/image" Target="../media/image74.png"/><Relationship Id="rId19" Type="http://schemas.openxmlformats.org/officeDocument/2006/relationships/audio" Target="../media/audio1.wav"/><Relationship Id="rId4" Type="http://schemas.openxmlformats.org/officeDocument/2006/relationships/image" Target="../media/image71.png"/><Relationship Id="rId9" Type="http://schemas.openxmlformats.org/officeDocument/2006/relationships/image" Target="../media/image54.png"/><Relationship Id="rId1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2.xml"/><Relationship Id="rId3" Type="http://schemas.openxmlformats.org/officeDocument/2006/relationships/image" Target="../media/image35.png"/><Relationship Id="rId7" Type="http://schemas.openxmlformats.org/officeDocument/2006/relationships/image" Target="../media/image6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39.png"/><Relationship Id="rId5" Type="http://schemas.openxmlformats.org/officeDocument/2006/relationships/image" Target="../media/image37.png"/><Relationship Id="rId10" Type="http://schemas.openxmlformats.org/officeDocument/2006/relationships/image" Target="../media/image17.png"/><Relationship Id="rId4" Type="http://schemas.openxmlformats.org/officeDocument/2006/relationships/image" Target="../media/image36.png"/><Relationship Id="rId9" Type="http://schemas.openxmlformats.org/officeDocument/2006/relationships/image" Target="../media/image38.png"/><Relationship Id="rId14" Type="http://schemas.openxmlformats.org/officeDocument/2006/relationships/image" Target="../media/image9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2.xml"/><Relationship Id="rId3" Type="http://schemas.openxmlformats.org/officeDocument/2006/relationships/image" Target="../media/image35.png"/><Relationship Id="rId7" Type="http://schemas.openxmlformats.org/officeDocument/2006/relationships/image" Target="../media/image6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39.png"/><Relationship Id="rId5" Type="http://schemas.openxmlformats.org/officeDocument/2006/relationships/image" Target="../media/image42.png"/><Relationship Id="rId15" Type="http://schemas.openxmlformats.org/officeDocument/2006/relationships/image" Target="../media/image94.png"/><Relationship Id="rId10" Type="http://schemas.openxmlformats.org/officeDocument/2006/relationships/image" Target="../media/image17.png"/><Relationship Id="rId19" Type="http://schemas.openxmlformats.org/officeDocument/2006/relationships/audio" Target="../media/audio1.wav"/><Relationship Id="rId4" Type="http://schemas.openxmlformats.org/officeDocument/2006/relationships/image" Target="../media/image10.png"/><Relationship Id="rId9" Type="http://schemas.openxmlformats.org/officeDocument/2006/relationships/image" Target="../media/image38.png"/><Relationship Id="rId14" Type="http://schemas.openxmlformats.org/officeDocument/2006/relationships/image" Target="../media/image9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2.xml"/><Relationship Id="rId3" Type="http://schemas.openxmlformats.org/officeDocument/2006/relationships/image" Target="../media/image35.png"/><Relationship Id="rId7" Type="http://schemas.openxmlformats.org/officeDocument/2006/relationships/image" Target="../media/image6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39.png"/><Relationship Id="rId5" Type="http://schemas.openxmlformats.org/officeDocument/2006/relationships/image" Target="../media/image42.png"/><Relationship Id="rId15" Type="http://schemas.openxmlformats.org/officeDocument/2006/relationships/image" Target="../media/image94.png"/><Relationship Id="rId10" Type="http://schemas.openxmlformats.org/officeDocument/2006/relationships/image" Target="../media/image17.png"/><Relationship Id="rId19" Type="http://schemas.openxmlformats.org/officeDocument/2006/relationships/audio" Target="../media/audio1.wav"/><Relationship Id="rId4" Type="http://schemas.openxmlformats.org/officeDocument/2006/relationships/image" Target="../media/image10.png"/><Relationship Id="rId9" Type="http://schemas.openxmlformats.org/officeDocument/2006/relationships/image" Target="../media/image38.png"/><Relationship Id="rId14" Type="http://schemas.openxmlformats.org/officeDocument/2006/relationships/image" Target="../media/image9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80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slide" Target="slide2.xml"/><Relationship Id="rId5" Type="http://schemas.openxmlformats.org/officeDocument/2006/relationships/image" Target="../media/image6.png"/><Relationship Id="rId10" Type="http://schemas.openxmlformats.org/officeDocument/2006/relationships/image" Target="../media/image40.png"/><Relationship Id="rId4" Type="http://schemas.openxmlformats.org/officeDocument/2006/relationships/image" Target="../media/image27.png"/><Relationship Id="rId9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6.png"/><Relationship Id="rId18" Type="http://schemas.openxmlformats.org/officeDocument/2006/relationships/audio" Target="../media/audio1.wav"/><Relationship Id="rId3" Type="http://schemas.openxmlformats.org/officeDocument/2006/relationships/image" Target="../media/image51.png"/><Relationship Id="rId7" Type="http://schemas.openxmlformats.org/officeDocument/2006/relationships/image" Target="../media/image6.png"/><Relationship Id="rId12" Type="http://schemas.openxmlformats.org/officeDocument/2006/relationships/image" Target="../media/image5.png"/><Relationship Id="rId2" Type="http://schemas.openxmlformats.org/officeDocument/2006/relationships/audio" Target="../media/audio1.wav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38.png"/><Relationship Id="rId5" Type="http://schemas.openxmlformats.org/officeDocument/2006/relationships/image" Target="../media/image53.png"/><Relationship Id="rId15" Type="http://schemas.openxmlformats.org/officeDocument/2006/relationships/slide" Target="slide2.xml"/><Relationship Id="rId10" Type="http://schemas.openxmlformats.org/officeDocument/2006/relationships/image" Target="../media/image4.png"/><Relationship Id="rId4" Type="http://schemas.openxmlformats.org/officeDocument/2006/relationships/image" Target="../media/image52.png"/><Relationship Id="rId9" Type="http://schemas.openxmlformats.org/officeDocument/2006/relationships/image" Target="../media/image15.png"/><Relationship Id="rId14" Type="http://schemas.openxmlformats.org/officeDocument/2006/relationships/image" Target="../media/image5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slide" Target="slide2.xml"/><Relationship Id="rId17" Type="http://schemas.openxmlformats.org/officeDocument/2006/relationships/image" Target="../media/image44.png"/><Relationship Id="rId2" Type="http://schemas.openxmlformats.org/officeDocument/2006/relationships/audio" Target="../media/audio1.wav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59.png"/><Relationship Id="rId22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8.png"/><Relationship Id="rId18" Type="http://schemas.openxmlformats.org/officeDocument/2006/relationships/audio" Target="../media/audio1.wav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6.png"/><Relationship Id="rId5" Type="http://schemas.openxmlformats.org/officeDocument/2006/relationships/image" Target="../media/image29.png"/><Relationship Id="rId15" Type="http://schemas.openxmlformats.org/officeDocument/2006/relationships/slide" Target="slide2.xml"/><Relationship Id="rId10" Type="http://schemas.openxmlformats.org/officeDocument/2006/relationships/image" Target="../media/image17.png"/><Relationship Id="rId4" Type="http://schemas.openxmlformats.org/officeDocument/2006/relationships/image" Target="../media/image26.png"/><Relationship Id="rId9" Type="http://schemas.openxmlformats.org/officeDocument/2006/relationships/image" Target="../media/image16.png"/><Relationship Id="rId14" Type="http://schemas.openxmlformats.org/officeDocument/2006/relationships/image" Target="../media/image3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slide" Target="slide2.xml"/><Relationship Id="rId17" Type="http://schemas.openxmlformats.org/officeDocument/2006/relationships/image" Target="../media/image89.png"/><Relationship Id="rId2" Type="http://schemas.openxmlformats.org/officeDocument/2006/relationships/audio" Target="../media/audio1.wav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59.png"/><Relationship Id="rId22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18" Type="http://schemas.openxmlformats.org/officeDocument/2006/relationships/hyperlink" Target="http://yandex.by/clck/jsredir?from=yandex.by;images/search;images;;&amp;text=&amp;etext=7766.i7IByEm9qIw-7j-VYLJeQQ0j2nNP1aanNlypDj9Y7Y6K2CS4VYmFpCn4OvW3UrPjSVXZ8WNVt_c6I7XCKI3EZw.64805a9c6c2e19d6d261b59a9e61291454fac823&amp;uuid=&amp;state=tid_Wvm4RM28ca_MiO4Ne9osTPtpHS9wicjEF5X7fRziVPIHCd9FyQ,,&amp;data=UlNrNmk5WktYejY4cHFySjRXSWhXQVdRdzJqeHhrcU15SXhqY0taQko0dkRPQlkzWkFVaGk1QkN6bU5tU1VZWmJBOTEyNW5tR1VIeGtfcHB6blhCc2tTenpGdVdQU19xc0RtSjhKdjlCaENrZkVqY0t0dG5kdyws&amp;sign=c906c5cca706d57a6bc55f3f43a6f527&amp;keyno=0&amp;b64e=2&amp;l10n=ru" TargetMode="External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slide" Target="slide2.xml"/><Relationship Id="rId17" Type="http://schemas.openxmlformats.org/officeDocument/2006/relationships/image" Target="../media/image45.png"/><Relationship Id="rId2" Type="http://schemas.openxmlformats.org/officeDocument/2006/relationships/audio" Target="../media/audio1.wav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59.png"/><Relationship Id="rId22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59.png"/><Relationship Id="rId22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slide" Target="slide2.xml"/><Relationship Id="rId17" Type="http://schemas.openxmlformats.org/officeDocument/2006/relationships/image" Target="../media/image90.png"/><Relationship Id="rId2" Type="http://schemas.openxmlformats.org/officeDocument/2006/relationships/audio" Target="../media/audio1.wav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59.png"/><Relationship Id="rId22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59.png"/><Relationship Id="rId22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2.xml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image" Target="../media/image5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4" Type="http://schemas.openxmlformats.org/officeDocument/2006/relationships/image" Target="../media/image96.png"/><Relationship Id="rId22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audio" Target="../media/audio1.wav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12" Type="http://schemas.openxmlformats.org/officeDocument/2006/relationships/image" Target="../media/image4.png"/><Relationship Id="rId2" Type="http://schemas.openxmlformats.org/officeDocument/2006/relationships/audio" Target="../media/audio1.wav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11" Type="http://schemas.openxmlformats.org/officeDocument/2006/relationships/image" Target="../media/image55.png"/><Relationship Id="rId5" Type="http://schemas.openxmlformats.org/officeDocument/2006/relationships/image" Target="../media/image98.png"/><Relationship Id="rId15" Type="http://schemas.openxmlformats.org/officeDocument/2006/relationships/slide" Target="slide2.xml"/><Relationship Id="rId10" Type="http://schemas.openxmlformats.org/officeDocument/2006/relationships/image" Target="../media/image85.png"/><Relationship Id="rId4" Type="http://schemas.openxmlformats.org/officeDocument/2006/relationships/image" Target="../media/image97.png"/><Relationship Id="rId9" Type="http://schemas.openxmlformats.org/officeDocument/2006/relationships/image" Target="../media/image3.png"/><Relationship Id="rId14" Type="http://schemas.openxmlformats.org/officeDocument/2006/relationships/image" Target="../media/image8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12" Type="http://schemas.openxmlformats.org/officeDocument/2006/relationships/image" Target="../media/image4.png"/><Relationship Id="rId17" Type="http://schemas.openxmlformats.org/officeDocument/2006/relationships/image" Target="../media/image44.png"/><Relationship Id="rId2" Type="http://schemas.openxmlformats.org/officeDocument/2006/relationships/audio" Target="../media/audio1.wav"/><Relationship Id="rId16" Type="http://schemas.openxmlformats.org/officeDocument/2006/relationships/image" Target="../media/image101.png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11" Type="http://schemas.openxmlformats.org/officeDocument/2006/relationships/image" Target="../media/image55.png"/><Relationship Id="rId5" Type="http://schemas.openxmlformats.org/officeDocument/2006/relationships/image" Target="../media/image72.png"/><Relationship Id="rId15" Type="http://schemas.openxmlformats.org/officeDocument/2006/relationships/slide" Target="slide2.xml"/><Relationship Id="rId10" Type="http://schemas.openxmlformats.org/officeDocument/2006/relationships/image" Target="../media/image85.png"/><Relationship Id="rId4" Type="http://schemas.openxmlformats.org/officeDocument/2006/relationships/image" Target="../media/image100.png"/><Relationship Id="rId9" Type="http://schemas.openxmlformats.org/officeDocument/2006/relationships/image" Target="../media/image3.png"/><Relationship Id="rId14" Type="http://schemas.openxmlformats.org/officeDocument/2006/relationships/image" Target="../media/image8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12" Type="http://schemas.openxmlformats.org/officeDocument/2006/relationships/image" Target="../media/image4.png"/><Relationship Id="rId17" Type="http://schemas.openxmlformats.org/officeDocument/2006/relationships/image" Target="../media/image45.png"/><Relationship Id="rId2" Type="http://schemas.openxmlformats.org/officeDocument/2006/relationships/audio" Target="../media/audio1.wav"/><Relationship Id="rId16" Type="http://schemas.openxmlformats.org/officeDocument/2006/relationships/image" Target="../media/image101.png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11" Type="http://schemas.openxmlformats.org/officeDocument/2006/relationships/image" Target="../media/image55.png"/><Relationship Id="rId5" Type="http://schemas.openxmlformats.org/officeDocument/2006/relationships/image" Target="../media/image72.png"/><Relationship Id="rId15" Type="http://schemas.openxmlformats.org/officeDocument/2006/relationships/slide" Target="slide2.xml"/><Relationship Id="rId10" Type="http://schemas.openxmlformats.org/officeDocument/2006/relationships/image" Target="../media/image85.png"/><Relationship Id="rId4" Type="http://schemas.openxmlformats.org/officeDocument/2006/relationships/image" Target="../media/image100.png"/><Relationship Id="rId9" Type="http://schemas.openxmlformats.org/officeDocument/2006/relationships/image" Target="../media/image3.png"/><Relationship Id="rId14" Type="http://schemas.openxmlformats.org/officeDocument/2006/relationships/image" Target="../media/image86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12" Type="http://schemas.openxmlformats.org/officeDocument/2006/relationships/image" Target="../media/image4.png"/><Relationship Id="rId17" Type="http://schemas.openxmlformats.org/officeDocument/2006/relationships/image" Target="../media/image90.png"/><Relationship Id="rId2" Type="http://schemas.openxmlformats.org/officeDocument/2006/relationships/audio" Target="../media/audio1.wav"/><Relationship Id="rId16" Type="http://schemas.openxmlformats.org/officeDocument/2006/relationships/image" Target="../media/image101.png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11" Type="http://schemas.openxmlformats.org/officeDocument/2006/relationships/image" Target="../media/image55.png"/><Relationship Id="rId5" Type="http://schemas.openxmlformats.org/officeDocument/2006/relationships/image" Target="../media/image72.png"/><Relationship Id="rId15" Type="http://schemas.openxmlformats.org/officeDocument/2006/relationships/slide" Target="slide2.xml"/><Relationship Id="rId10" Type="http://schemas.openxmlformats.org/officeDocument/2006/relationships/image" Target="../media/image85.png"/><Relationship Id="rId4" Type="http://schemas.openxmlformats.org/officeDocument/2006/relationships/image" Target="../media/image100.png"/><Relationship Id="rId9" Type="http://schemas.openxmlformats.org/officeDocument/2006/relationships/image" Target="../media/image3.png"/><Relationship Id="rId14" Type="http://schemas.openxmlformats.org/officeDocument/2006/relationships/image" Target="../media/image8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8.png"/><Relationship Id="rId18" Type="http://schemas.openxmlformats.org/officeDocument/2006/relationships/audio" Target="../media/audio1.wav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6.png"/><Relationship Id="rId5" Type="http://schemas.openxmlformats.org/officeDocument/2006/relationships/image" Target="../media/image29.png"/><Relationship Id="rId15" Type="http://schemas.openxmlformats.org/officeDocument/2006/relationships/slide" Target="slide2.xml"/><Relationship Id="rId10" Type="http://schemas.openxmlformats.org/officeDocument/2006/relationships/image" Target="../media/image17.png"/><Relationship Id="rId4" Type="http://schemas.openxmlformats.org/officeDocument/2006/relationships/image" Target="../media/image26.png"/><Relationship Id="rId9" Type="http://schemas.openxmlformats.org/officeDocument/2006/relationships/image" Target="../media/image16.png"/><Relationship Id="rId1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hyperlink" Target="http://yandex.by/clck/jsredir?from=yandex.by;images/search;images;;&amp;text=&amp;etext=7623.x03idVOU3_1AhdBYUYYSz-B-EU7BV0_Ztwb0MoFf92F9mRaQ5Pks99mIeOT_wnrxgSCSWHVAaSA81WLNuUP4KLidKTKIqoEY39K0idIsrg4hFtiz3gLid-l0xg5jR6htqjggohaWNGdtCP9vaf0h8g.aa3aa328fe6eae4aa957e96f271445b89e2c5f67&amp;uuid=&amp;state=tid_Wvm4RM28ca_MiO4Ne9osTPtpHS9wicjEF5X7fRziVPIHCd9FyQ,,&amp;data=UlNrNmk5WktYejY4cHFySjRXSWhXQVdRdzJqeHhrcU15SXhqY0taQko0c1VVRGZUVEtNMGZvYmV1U2N1Ml9EeXNEQmVxY2tyc0RpSS11UjdqeDUzdVd4TzFZdm8xMzNJdjA4V0dGV1RJSDVIRUh1UUtLSzhCdyws&amp;sign=d08fba3ade25d2f17fa1f05b0e2b653c&amp;keyno=0&amp;b64e=2&amp;l10n=ru" TargetMode="External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12" Type="http://schemas.openxmlformats.org/officeDocument/2006/relationships/image" Target="../media/image4.png"/><Relationship Id="rId17" Type="http://schemas.openxmlformats.org/officeDocument/2006/relationships/image" Target="../media/image30.png"/><Relationship Id="rId2" Type="http://schemas.openxmlformats.org/officeDocument/2006/relationships/audio" Target="../media/audio1.wav"/><Relationship Id="rId16" Type="http://schemas.openxmlformats.org/officeDocument/2006/relationships/image" Target="../media/image101.png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11" Type="http://schemas.openxmlformats.org/officeDocument/2006/relationships/image" Target="../media/image55.png"/><Relationship Id="rId5" Type="http://schemas.openxmlformats.org/officeDocument/2006/relationships/image" Target="../media/image72.png"/><Relationship Id="rId15" Type="http://schemas.openxmlformats.org/officeDocument/2006/relationships/slide" Target="slide2.xml"/><Relationship Id="rId10" Type="http://schemas.openxmlformats.org/officeDocument/2006/relationships/image" Target="../media/image85.png"/><Relationship Id="rId4" Type="http://schemas.openxmlformats.org/officeDocument/2006/relationships/image" Target="../media/image100.png"/><Relationship Id="rId9" Type="http://schemas.openxmlformats.org/officeDocument/2006/relationships/image" Target="../media/image3.png"/><Relationship Id="rId14" Type="http://schemas.openxmlformats.org/officeDocument/2006/relationships/image" Target="../media/image86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hyperlink" Target="http://yandex.by/clck/jsredir?from=yandex.by;images/search;images;;&amp;text=&amp;etext=7766.ZwXxa5wDfPUvZXF1GaqVTzsRrIlIWJ0SChJ4Y73JoRfuORmHRJPL2ZXBmITCcc0K5wpNZ3fPbEATMsZVL27L1byb01DXTkDvdi01zo6WF-8.20bae22627934ba1d69b7e5a595d11db70176b04&amp;uuid=&amp;state=tid_Wvm4RM28ca_MiO4Ne9osTPtpHS9wicjEF5X7fRziVPIHCd9FyQ,,&amp;data=UlNrNmk5WktYejR0eWJFYk1LdmtxcE5CRk1UWGt1N3NtclgwYmRwQnl4bnVzMHQ1Wm9qU2FUeHZ1YVdfM1hFQ3c4THo3Y005dzdyMk93NUJ2djYzUVE5cE5QdUdJMnR3cm5rMmFYNmF4NUgwYktodnhfQnRULThGSmFfVk5uei12SHM1dWRySUE1TnU3RGNybFdSTjdDTUhrVkxpemlEamVNZ1VERE1oMnlueFhlUnJQVTZ3OXJOM1ktdkpxOVdBWXlOLUktNmlMV1RhX0dJM0lqelpqMlNNdEVUNnlLcEZURmFSRmhsb1NRSmtrcnF5TGxnQjJPOFkxeWpOMGd5bWtNR0I4elpqdFFvLA,,&amp;sign=8332102f9ea261cbc4616f8af2eba67d&amp;keyno=0&amp;b64e=2&amp;l10n=ru" TargetMode="External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12" Type="http://schemas.openxmlformats.org/officeDocument/2006/relationships/image" Target="../media/image4.png"/><Relationship Id="rId17" Type="http://schemas.openxmlformats.org/officeDocument/2006/relationships/image" Target="../media/image102.png"/><Relationship Id="rId2" Type="http://schemas.openxmlformats.org/officeDocument/2006/relationships/audio" Target="../media/audio1.wav"/><Relationship Id="rId16" Type="http://schemas.openxmlformats.org/officeDocument/2006/relationships/image" Target="../media/image101.png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11" Type="http://schemas.openxmlformats.org/officeDocument/2006/relationships/image" Target="../media/image55.png"/><Relationship Id="rId5" Type="http://schemas.openxmlformats.org/officeDocument/2006/relationships/image" Target="../media/image72.png"/><Relationship Id="rId15" Type="http://schemas.openxmlformats.org/officeDocument/2006/relationships/slide" Target="slide2.xml"/><Relationship Id="rId10" Type="http://schemas.openxmlformats.org/officeDocument/2006/relationships/image" Target="../media/image85.png"/><Relationship Id="rId4" Type="http://schemas.openxmlformats.org/officeDocument/2006/relationships/image" Target="../media/image100.png"/><Relationship Id="rId9" Type="http://schemas.openxmlformats.org/officeDocument/2006/relationships/image" Target="../media/image3.png"/><Relationship Id="rId14" Type="http://schemas.openxmlformats.org/officeDocument/2006/relationships/image" Target="../media/image8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audio" Target="../media/audio1.wav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12" Type="http://schemas.openxmlformats.org/officeDocument/2006/relationships/image" Target="../media/image4.png"/><Relationship Id="rId2" Type="http://schemas.openxmlformats.org/officeDocument/2006/relationships/audio" Target="../media/audio1.wav"/><Relationship Id="rId16" Type="http://schemas.openxmlformats.org/officeDocument/2006/relationships/slide" Target="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11" Type="http://schemas.openxmlformats.org/officeDocument/2006/relationships/image" Target="../media/image55.png"/><Relationship Id="rId5" Type="http://schemas.openxmlformats.org/officeDocument/2006/relationships/image" Target="../media/image98.png"/><Relationship Id="rId1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97.png"/><Relationship Id="rId9" Type="http://schemas.openxmlformats.org/officeDocument/2006/relationships/image" Target="../media/image3.png"/><Relationship Id="rId14" Type="http://schemas.openxmlformats.org/officeDocument/2006/relationships/image" Target="../media/image86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5.png"/><Relationship Id="rId3" Type="http://schemas.openxmlformats.org/officeDocument/2006/relationships/image" Target="../media/image103.png"/><Relationship Id="rId7" Type="http://schemas.openxmlformats.org/officeDocument/2006/relationships/image" Target="../media/image104.png"/><Relationship Id="rId12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8.png"/><Relationship Id="rId18" Type="http://schemas.openxmlformats.org/officeDocument/2006/relationships/audio" Target="../media/audio1.wav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27.png"/><Relationship Id="rId17" Type="http://schemas.openxmlformats.org/officeDocument/2006/relationships/slide" Target="slide2.xml"/><Relationship Id="rId2" Type="http://schemas.openxmlformats.org/officeDocument/2006/relationships/audio" Target="../media/audio1.wav"/><Relationship Id="rId16" Type="http://schemas.openxmlformats.org/officeDocument/2006/relationships/hyperlink" Target="http://yandex.by/clck/jsredir?from=yandex.by;images/search;images;;&amp;text=&amp;etext=7623.KlDYWdND-AUG24zpDFZiOQ0Bq2y_Db6Mn4p7zM3LoMt0wMxKsayIaOZBm4RNYNfjUQ7khfjfrJWZuuro-rKg7KojUv6b9zzeFP0dbysH2Vo.f7f8dc4725c340bf4079e7a248f985cc622124cb&amp;uuid=&amp;state=tid_Wvm4RM28ca_MiO4Ne9osTPtpHS9wicjEF5X7fRziVPIHCd9FyQ,,&amp;data=UlNrNmk5WktYejY4cHFySjRXSWhXQkpNNUNHWjB3S1FyQkJWeXhRYllmOUk0ZW8yLTdaakVRdnFBOFFhS0c3NTNDaEMwdExJTGJCZVlyNzZlOXBybDhNcjBaZHdfMjNQOHJDdUFLN1lBTnFmWjRQVWZKNkIwTEcwbEpTVEZZMjhIWENpRWlaRTRfTSw,&amp;sign=cf5984daf9407b8b0d3b44fc24662806&amp;keyno=0&amp;b64e=2&amp;l10n=r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6.png"/><Relationship Id="rId5" Type="http://schemas.openxmlformats.org/officeDocument/2006/relationships/image" Target="../media/image29.png"/><Relationship Id="rId15" Type="http://schemas.openxmlformats.org/officeDocument/2006/relationships/image" Target="../media/image32.png"/><Relationship Id="rId10" Type="http://schemas.openxmlformats.org/officeDocument/2006/relationships/image" Target="../media/image17.png"/><Relationship Id="rId4" Type="http://schemas.openxmlformats.org/officeDocument/2006/relationships/image" Target="../media/image26.png"/><Relationship Id="rId9" Type="http://schemas.openxmlformats.org/officeDocument/2006/relationships/image" Target="../media/image16.png"/><Relationship Id="rId14" Type="http://schemas.openxmlformats.org/officeDocument/2006/relationships/hyperlink" Target="http://yandex.by/clck/jsredir?from=yandex.by;images/search;images;;&amp;text=&amp;etext=7623.GqjWGH3KwAq9k2A7WrHNzFH71yUVImEZ0pOaAdHlqNMlkEGCY75gA_FpUVI5aGtsS7V_fjE-iOrqGkYc4A8VlNZjDkMF4NBbNITv7fEd25xs0qXyq2YJszI8kmDGQcug.dbd76e1565f66f1cc1b844c38ec8dc242b2c54bb&amp;uuid=&amp;state=tid_Wvm4RM28ca_MiO4Ne9osTPtpHS9wicjEF5X7fRziVPIHCd9FyQ,,&amp;data=UlNrNmk5WktYejY4cHFySjRXSWhXQkpNNUNHWjB3S1FyQkJWeXhRYllmOUk0ZW8yLTdaakVlT0tfQ2MzVkxaNk1JQWJvNmkzdzd0bFdzYzAzWDNWaWVxSzVmaWVEUVR1d0o0TUZyV0E5R1NSUHpmTUM1MWFaSDlzRlBKVXEyZ2JUM0tFY290ODVQTSw,&amp;sign=0990d59993d78d9f0a081c7903f11de0&amp;keyno=0&amp;b64e=2&amp;l10n=ru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8.png"/><Relationship Id="rId18" Type="http://schemas.openxmlformats.org/officeDocument/2006/relationships/audio" Target="../media/audio1.wav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6.png"/><Relationship Id="rId5" Type="http://schemas.openxmlformats.org/officeDocument/2006/relationships/image" Target="../media/image29.png"/><Relationship Id="rId15" Type="http://schemas.openxmlformats.org/officeDocument/2006/relationships/slide" Target="slide2.xml"/><Relationship Id="rId10" Type="http://schemas.openxmlformats.org/officeDocument/2006/relationships/image" Target="../media/image17.png"/><Relationship Id="rId4" Type="http://schemas.openxmlformats.org/officeDocument/2006/relationships/image" Target="../media/image26.png"/><Relationship Id="rId9" Type="http://schemas.openxmlformats.org/officeDocument/2006/relationships/image" Target="../media/image16.pn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7.png"/><Relationship Id="rId7" Type="http://schemas.openxmlformats.org/officeDocument/2006/relationships/image" Target="../media/image2.png"/><Relationship Id="rId12" Type="http://schemas.openxmlformats.org/officeDocument/2006/relationships/slide" Target="slide2.xml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8.png"/><Relationship Id="rId5" Type="http://schemas.openxmlformats.org/officeDocument/2006/relationships/image" Target="../media/image34.png"/><Relationship Id="rId10" Type="http://schemas.openxmlformats.org/officeDocument/2006/relationships/image" Target="../media/image27.png"/><Relationship Id="rId4" Type="http://schemas.openxmlformats.org/officeDocument/2006/relationships/image" Target="../media/image6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420" y="783075"/>
            <a:ext cx="8733160" cy="48729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59321" y="1524002"/>
            <a:ext cx="6873358" cy="3183909"/>
          </a:xfrm>
        </p:spPr>
        <p:txBody>
          <a:bodyPr>
            <a:normAutofit/>
          </a:bodyPr>
          <a:lstStyle/>
          <a:p>
            <a:r>
              <a:rPr lang="be-BY" b="1" dirty="0">
                <a:latin typeface="+mn-lt"/>
              </a:rPr>
              <a:t>Прыказкі</a:t>
            </a:r>
            <a:br>
              <a:rPr lang="en-US" b="1" dirty="0">
                <a:latin typeface="+mn-lt"/>
              </a:rPr>
            </a:br>
            <a:r>
              <a:rPr lang="be-BY" b="1" dirty="0">
                <a:latin typeface="+mn-lt"/>
              </a:rPr>
              <a:t> і </a:t>
            </a:r>
            <a:br>
              <a:rPr lang="en-US" b="1" dirty="0">
                <a:latin typeface="+mn-lt"/>
              </a:rPr>
            </a:br>
            <a:r>
              <a:rPr lang="be-BY" b="1" dirty="0">
                <a:latin typeface="+mn-lt"/>
              </a:rPr>
              <a:t>прымаўкі </a:t>
            </a:r>
            <a:endParaRPr lang="ru-RU" b="1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3" y="5398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493" y="840618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40" y="5503056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8" y="5010771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3" y="1288728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720" y="5381851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452" y="1183517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013" y="5871145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1365" y="5317239"/>
            <a:ext cx="678255" cy="79577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509">
            <a:off x="10027607" y="2857723"/>
            <a:ext cx="1319550" cy="290021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086">
            <a:off x="8853325" y="4076756"/>
            <a:ext cx="904353" cy="19876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838" y="3126172"/>
            <a:ext cx="1619015" cy="2537694"/>
          </a:xfrm>
          <a:prstGeom prst="rect">
            <a:avLst/>
          </a:prstGeom>
        </p:spPr>
      </p:pic>
      <p:sp>
        <p:nvSpPr>
          <p:cNvPr id="20" name="Нижний колонтитул 16"/>
          <p:cNvSpPr>
            <a:spLocks noGrp="1"/>
          </p:cNvSpPr>
          <p:nvPr/>
        </p:nvSpPr>
        <p:spPr>
          <a:xfrm>
            <a:off x="199596" y="5686816"/>
            <a:ext cx="6445624" cy="10884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</a:t>
            </a:r>
            <a:r>
              <a:rPr lang="be-BY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кандыдат педагаг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навук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дацэнт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маг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трант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01240" y="415610"/>
            <a:ext cx="4724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Метадычная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распрацо</a:t>
            </a:r>
            <a:r>
              <a:rPr lang="be-BY" b="1" dirty="0">
                <a:solidFill>
                  <a:schemeClr val="accent1">
                    <a:lumMod val="50000"/>
                  </a:schemeClr>
                </a:solidFill>
              </a:rPr>
              <a:t>ўка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для наста</a:t>
            </a:r>
            <a:r>
              <a:rPr lang="be-BY" b="1" dirty="0">
                <a:solidFill>
                  <a:schemeClr val="accent1">
                    <a:lumMod val="50000"/>
                  </a:schemeClr>
                </a:solidFill>
              </a:rPr>
              <a:t>ў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ка</a:t>
            </a:r>
            <a:r>
              <a:rPr lang="be-BY" b="1" dirty="0">
                <a:solidFill>
                  <a:schemeClr val="accent1">
                    <a:lumMod val="50000"/>
                  </a:schemeClr>
                </a:solidFill>
              </a:rPr>
              <a:t>ў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22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" dur="8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4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8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948" y="479510"/>
            <a:ext cx="5082427" cy="34860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7744">
            <a:off x="9922141" y="1834235"/>
            <a:ext cx="1040581" cy="2287071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095356" y="1451114"/>
            <a:ext cx="3645157" cy="15428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/>
              <a:t>П</a:t>
            </a:r>
            <a:r>
              <a:rPr lang="be-BY" sz="3600" b="1" dirty="0"/>
              <a:t>рац</a:t>
            </a:r>
            <a:r>
              <a:rPr lang="ru-RU" sz="3600" b="1" dirty="0"/>
              <a:t>а</a:t>
            </a:r>
            <a:r>
              <a:rPr lang="be-BY" sz="3600" b="1" dirty="0"/>
              <a:t> ў групах 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761">
            <a:off x="9352098" y="2963816"/>
            <a:ext cx="698944" cy="15361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112" y="4017030"/>
            <a:ext cx="440625" cy="4436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08" y="3797776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964" y="5020939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879" y="3341150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76" y="604119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47" y="5655125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75" y="4694214"/>
            <a:ext cx="733758" cy="74888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94810" y="479510"/>
            <a:ext cx="41247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Заданне</a:t>
            </a:r>
            <a:r>
              <a:rPr lang="be-BY" sz="6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ў канвертах</a:t>
            </a:r>
            <a:r>
              <a:rPr lang="ru-RU" sz="6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be-BY" sz="6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956" y="2681517"/>
            <a:ext cx="5463005" cy="3068168"/>
          </a:xfrm>
          <a:prstGeom prst="rect">
            <a:avLst/>
          </a:prstGeom>
        </p:spPr>
      </p:pic>
      <p:sp>
        <p:nvSpPr>
          <p:cNvPr id="19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 А.С., Мурашка Н.У. Метадычная распрацо</a:t>
            </a:r>
            <a:r>
              <a:rPr lang="be-BY" sz="1200" b="1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настаун</a:t>
            </a:r>
            <a:r>
              <a:rPr lang="en-US" sz="1200" b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трелка вправо 19">
            <a:hlinkClick r:id="rId14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78860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228" y="47975"/>
            <a:ext cx="9051087" cy="6208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7744">
            <a:off x="10462845" y="3475819"/>
            <a:ext cx="1227375" cy="269762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483741" y="1159949"/>
            <a:ext cx="7140267" cy="13363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1. </a:t>
            </a:r>
            <a:r>
              <a:rPr lang="ru-RU" sz="4400" b="1" dirty="0" err="1"/>
              <a:t>Падзел</a:t>
            </a:r>
            <a:r>
              <a:rPr lang="en-US" sz="4400" b="1" dirty="0" err="1"/>
              <a:t>i</a:t>
            </a:r>
            <a:r>
              <a:rPr lang="ru-RU" sz="4400" b="1" dirty="0" err="1"/>
              <a:t>мся</a:t>
            </a:r>
            <a:r>
              <a:rPr lang="ru-RU" sz="4400" b="1" dirty="0"/>
              <a:t> на </a:t>
            </a:r>
            <a:r>
              <a:rPr lang="ru-RU" sz="4400" b="1" dirty="0" err="1"/>
              <a:t>групы</a:t>
            </a:r>
            <a:r>
              <a:rPr lang="ru-RU" sz="4400" b="1" dirty="0"/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761">
            <a:off x="9710992" y="4511953"/>
            <a:ext cx="908641" cy="1997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64" y="1738732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156" y="491773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840" y="5693370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741" y="2144566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785" y="358155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540" y="5734778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994" y="5194524"/>
            <a:ext cx="733758" cy="74888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81" y="4060284"/>
            <a:ext cx="2782641" cy="15628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7724" y="2527920"/>
            <a:ext cx="2889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Заданне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ў канвертах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sp>
        <p:nvSpPr>
          <p:cNvPr id="21" name="Стрелка вправо 20">
            <a:hlinkClick r:id="rId14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778" y="2103384"/>
            <a:ext cx="3070993" cy="273830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2585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9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228" y="47975"/>
            <a:ext cx="9051087" cy="6208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7744">
            <a:off x="10462845" y="3475819"/>
            <a:ext cx="1227375" cy="269762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181663" y="1191544"/>
            <a:ext cx="5596216" cy="13363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2. </a:t>
            </a:r>
            <a:r>
              <a:rPr lang="ru-RU" sz="4400" b="1" dirty="0" err="1"/>
              <a:t>Атрымайце</a:t>
            </a:r>
            <a:r>
              <a:rPr lang="ru-RU" sz="4400" b="1" dirty="0"/>
              <a:t> свой </a:t>
            </a:r>
            <a:r>
              <a:rPr lang="ru-RU" sz="4400" b="1" dirty="0" err="1"/>
              <a:t>канверт</a:t>
            </a:r>
            <a:r>
              <a:rPr lang="ru-RU" sz="4400" b="1" dirty="0"/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761">
            <a:off x="9710992" y="4511953"/>
            <a:ext cx="908641" cy="1997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64" y="1738732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156" y="491773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840" y="5693370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741" y="2144566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785" y="358155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540" y="5734778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994" y="5194524"/>
            <a:ext cx="733758" cy="74888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81" y="4060284"/>
            <a:ext cx="2782641" cy="15628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7724" y="2527920"/>
            <a:ext cx="2889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Заданне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ў канвертах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sp>
        <p:nvSpPr>
          <p:cNvPr id="21" name="Стрелка вправо 20">
            <a:hlinkClick r:id="rId14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991" y="2413485"/>
            <a:ext cx="4145559" cy="267158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57358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9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228" y="47975"/>
            <a:ext cx="9051087" cy="6208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7744">
            <a:off x="10462845" y="3475819"/>
            <a:ext cx="1227375" cy="269762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20960" y="1324304"/>
            <a:ext cx="6205086" cy="13120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3. </a:t>
            </a:r>
            <a:r>
              <a:rPr lang="ru-RU" sz="4400" b="1" dirty="0" err="1"/>
              <a:t>Дастаньце</a:t>
            </a:r>
            <a:r>
              <a:rPr lang="ru-RU" sz="4400" b="1" dirty="0"/>
              <a:t> </a:t>
            </a:r>
          </a:p>
          <a:p>
            <a:r>
              <a:rPr lang="ru-RU" sz="4400" b="1" dirty="0"/>
              <a:t>з </a:t>
            </a:r>
            <a:r>
              <a:rPr lang="ru-RU" sz="4400" b="1" dirty="0" err="1"/>
              <a:t>канверта</a:t>
            </a:r>
            <a:r>
              <a:rPr lang="ru-RU" sz="4400" b="1" dirty="0"/>
              <a:t> </a:t>
            </a:r>
            <a:r>
              <a:rPr lang="ru-RU" sz="4400" b="1" dirty="0" err="1"/>
              <a:t>заданне</a:t>
            </a:r>
            <a:r>
              <a:rPr lang="ru-RU" sz="4400" b="1" dirty="0"/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761">
            <a:off x="9710992" y="4511953"/>
            <a:ext cx="908641" cy="1997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64" y="1738732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156" y="491773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840" y="5693370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741" y="2144566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785" y="358155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540" y="5734778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994" y="5194524"/>
            <a:ext cx="733758" cy="74888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81" y="4060284"/>
            <a:ext cx="2782641" cy="15628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7724" y="2527920"/>
            <a:ext cx="2889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Заданне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ў канвертах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sp>
        <p:nvSpPr>
          <p:cNvPr id="21" name="Стрелка вправо 20">
            <a:hlinkClick r:id="rId14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990" y="3337439"/>
            <a:ext cx="1858745" cy="144569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52" y="2965844"/>
            <a:ext cx="1827983" cy="200601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5945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0.10625 -0.09583 C 0.15351 -0.13865 0.22591 -0.14351 0.23685 -0.10555 L 0.26406 -0.0118 " pathEditMode="relative" rAng="19980000" ptsTypes="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03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635" y="47975"/>
            <a:ext cx="9051087" cy="6208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7744">
            <a:off x="10462845" y="3475819"/>
            <a:ext cx="1227375" cy="269762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255577" y="1103721"/>
            <a:ext cx="7265486" cy="1386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4. </a:t>
            </a:r>
            <a:r>
              <a:rPr lang="ru-RU" sz="4400" b="1" dirty="0" err="1"/>
              <a:t>Прачытайце</a:t>
            </a:r>
            <a:r>
              <a:rPr lang="ru-RU" sz="4400" b="1" dirty="0"/>
              <a:t> </a:t>
            </a:r>
            <a:r>
              <a:rPr lang="ru-RU" sz="4400" b="1" dirty="0" err="1"/>
              <a:t>прыказк</a:t>
            </a:r>
            <a:r>
              <a:rPr lang="en-US" sz="4400" b="1" dirty="0" err="1"/>
              <a:t>i</a:t>
            </a:r>
            <a:r>
              <a:rPr lang="ru-RU" sz="4400" b="1" dirty="0"/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761">
            <a:off x="9710992" y="4511953"/>
            <a:ext cx="908641" cy="1997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64" y="1738732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156" y="491773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840" y="5693370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741" y="2144566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785" y="358155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540" y="5734778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994" y="5194524"/>
            <a:ext cx="733758" cy="74888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81" y="4060284"/>
            <a:ext cx="2782641" cy="15628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7724" y="2527920"/>
            <a:ext cx="2889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Заданне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ў канвертах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sp>
        <p:nvSpPr>
          <p:cNvPr id="21" name="Стрелка вправо 20">
            <a:hlinkClick r:id="rId14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776" y="2411920"/>
            <a:ext cx="2261684" cy="260963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11643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635" y="47975"/>
            <a:ext cx="9051087" cy="6208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7744">
            <a:off x="10462845" y="3475819"/>
            <a:ext cx="1227375" cy="269762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500674" y="1103721"/>
            <a:ext cx="7265486" cy="16677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5. </a:t>
            </a:r>
            <a:r>
              <a:rPr lang="ru-RU" sz="4400" b="1" dirty="0" err="1"/>
              <a:t>Падумайце</a:t>
            </a:r>
            <a:r>
              <a:rPr lang="ru-RU" sz="4400" b="1" dirty="0"/>
              <a:t>, якая з </a:t>
            </a:r>
            <a:r>
              <a:rPr lang="en-US" sz="4400" b="1" dirty="0" err="1"/>
              <a:t>i</a:t>
            </a:r>
            <a:r>
              <a:rPr lang="ru-RU" sz="4400" b="1" dirty="0"/>
              <a:t>х        </a:t>
            </a:r>
            <a:r>
              <a:rPr lang="ru-RU" sz="4400" b="1" dirty="0" err="1"/>
              <a:t>падыходз</a:t>
            </a:r>
            <a:r>
              <a:rPr lang="en-US" sz="4400" b="1" dirty="0" err="1"/>
              <a:t>i</a:t>
            </a:r>
            <a:r>
              <a:rPr lang="ru-RU" sz="4400" b="1" dirty="0" err="1"/>
              <a:t>ць</a:t>
            </a:r>
            <a:r>
              <a:rPr lang="ru-RU" sz="4400" b="1" dirty="0"/>
              <a:t> да … ?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761">
            <a:off x="9710992" y="4511953"/>
            <a:ext cx="908641" cy="1997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64" y="1738732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156" y="491773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840" y="5693370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741" y="2144566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785" y="358155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540" y="5734778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994" y="5194524"/>
            <a:ext cx="733758" cy="74888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81" y="4060284"/>
            <a:ext cx="2782641" cy="15628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7724" y="2527920"/>
            <a:ext cx="2889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Заданне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ў канвертах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sp>
        <p:nvSpPr>
          <p:cNvPr id="21" name="Стрелка вправо 20">
            <a:hlinkClick r:id="rId14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460143" y="1841744"/>
            <a:ext cx="8402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+mj-lt"/>
              </a:rPr>
              <a:t>не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687" y="2720804"/>
            <a:ext cx="1994113" cy="221284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91641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070" y="1752911"/>
            <a:ext cx="6485362" cy="344069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127423" y="2415898"/>
            <a:ext cx="4996205" cy="1939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6. </a:t>
            </a:r>
            <a:r>
              <a:rPr lang="ru-RU" sz="4400" b="1" dirty="0" err="1"/>
              <a:t>Абгрунтуйце</a:t>
            </a:r>
            <a:r>
              <a:rPr lang="ru-RU" sz="4400" b="1" dirty="0"/>
              <a:t> </a:t>
            </a:r>
            <a:r>
              <a:rPr lang="ru-RU" sz="4400" b="1" dirty="0" err="1"/>
              <a:t>вашы</a:t>
            </a:r>
            <a:r>
              <a:rPr lang="ru-RU" sz="4400" b="1" dirty="0"/>
              <a:t> </a:t>
            </a:r>
            <a:r>
              <a:rPr lang="ru-RU" sz="4400" b="1" dirty="0" err="1"/>
              <a:t>думк</a:t>
            </a:r>
            <a:r>
              <a:rPr lang="en-US" sz="4400" b="1" dirty="0" err="1"/>
              <a:t>i</a:t>
            </a:r>
            <a:r>
              <a:rPr lang="ru-RU" sz="4400" b="1" dirty="0"/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70" y="2570578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012" y="353253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9" y="5193993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755" y="1137226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319" y="1437244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286" y="5597756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785" y="4962005"/>
            <a:ext cx="733758" cy="74888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60422" y="353253"/>
            <a:ext cx="5780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Заданне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ў канвертах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sp>
        <p:nvSpPr>
          <p:cNvPr id="26" name="Стрелка вправо 25">
            <a:hlinkClick r:id="rId11" action="ppaction://hlinksldjump" highlightClick="1"/>
          </p:cNvPr>
          <p:cNvSpPr/>
          <p:nvPr/>
        </p:nvSpPr>
        <p:spPr>
          <a:xfrm>
            <a:off x="10444320" y="6005806"/>
            <a:ext cx="1244768" cy="5734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281330" y="1570319"/>
            <a:ext cx="4840296" cy="4357969"/>
            <a:chOff x="290187" y="1782510"/>
            <a:chExt cx="4840296" cy="4357969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187" y="1782510"/>
              <a:ext cx="4840296" cy="4357969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2455812" y="3091992"/>
              <a:ext cx="576000" cy="179109"/>
            </a:xfrm>
            <a:prstGeom prst="rect">
              <a:avLst/>
            </a:prstGeom>
            <a:solidFill>
              <a:srgbClr val="F5E8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 rot="20714101">
              <a:off x="3780868" y="4175840"/>
              <a:ext cx="377303" cy="169300"/>
            </a:xfrm>
            <a:prstGeom prst="ellipse">
              <a:avLst/>
            </a:prstGeom>
            <a:solidFill>
              <a:srgbClr val="FFCD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 rot="20196124">
              <a:off x="3652392" y="3681198"/>
              <a:ext cx="377303" cy="253927"/>
            </a:xfrm>
            <a:prstGeom prst="ellipse">
              <a:avLst/>
            </a:prstGeom>
            <a:solidFill>
              <a:srgbClr val="FFCD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0324554" y="5847802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81501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225" y="595028"/>
            <a:ext cx="5737900" cy="3007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515518" y="1649898"/>
            <a:ext cx="1142701" cy="25115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9905183" y="2763357"/>
            <a:ext cx="808411" cy="1776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74" y="1352100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08" y="595028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869" y="831525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70" y="3536497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909" y="5430945"/>
            <a:ext cx="694740" cy="706677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6126114" y="950392"/>
            <a:ext cx="4557750" cy="22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П</a:t>
            </a:r>
            <a:r>
              <a:rPr lang="be-BY" sz="4400" b="1" dirty="0"/>
              <a:t>рац</a:t>
            </a:r>
            <a:r>
              <a:rPr lang="ru-RU" sz="4400" b="1" dirty="0"/>
              <a:t>а</a:t>
            </a:r>
            <a:r>
              <a:rPr lang="be-BY" sz="4400" b="1" dirty="0"/>
              <a:t> ў парах 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994810" y="479510"/>
            <a:ext cx="41247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Узаемная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дыктоўка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013" y="2639934"/>
            <a:ext cx="3475894" cy="34758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71241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10836" y="2669397"/>
            <a:ext cx="286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Узаемная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дыктоўка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8" y="116108"/>
            <a:ext cx="9123012" cy="62574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10305193" y="4746506"/>
            <a:ext cx="797454" cy="175270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864297" y="3394535"/>
            <a:ext cx="1188738" cy="2612703"/>
          </a:xfrm>
          <a:prstGeom prst="rect">
            <a:avLst/>
          </a:prstGeom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3640942" y="903768"/>
            <a:ext cx="7231904" cy="199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200" b="1" dirty="0"/>
              <a:t>1. </a:t>
            </a:r>
            <a:r>
              <a:rPr lang="ru-RU" sz="4200" b="1" dirty="0" err="1"/>
              <a:t>Падзелімся</a:t>
            </a:r>
            <a:r>
              <a:rPr lang="ru-RU" sz="4200" b="1" dirty="0"/>
              <a:t> на «наста</a:t>
            </a:r>
            <a:r>
              <a:rPr lang="be-BY" sz="4200" b="1" dirty="0"/>
              <a:t>ў</a:t>
            </a:r>
            <a:r>
              <a:rPr lang="ru-RU" sz="4200" b="1" dirty="0"/>
              <a:t>н</a:t>
            </a:r>
            <a:r>
              <a:rPr lang="en-US" sz="4200" b="1" dirty="0" err="1"/>
              <a:t>i</a:t>
            </a:r>
            <a:r>
              <a:rPr lang="ru-RU" sz="4200" b="1" dirty="0"/>
              <a:t>ка</a:t>
            </a:r>
            <a:r>
              <a:rPr lang="be-BY" sz="4200" b="1" dirty="0"/>
              <a:t>ў»</a:t>
            </a:r>
            <a:r>
              <a:rPr lang="en-US" sz="4200" b="1" dirty="0"/>
              <a:t> </a:t>
            </a:r>
            <a:r>
              <a:rPr lang="en-US" sz="4200" b="1" dirty="0" err="1"/>
              <a:t>i</a:t>
            </a:r>
            <a:r>
              <a:rPr lang="ru-RU" sz="4200" b="1" dirty="0"/>
              <a:t> «</a:t>
            </a:r>
            <a:r>
              <a:rPr lang="ru-RU" sz="4200" b="1" dirty="0" err="1"/>
              <a:t>вучня</a:t>
            </a:r>
            <a:r>
              <a:rPr lang="be-BY" sz="4200" b="1" dirty="0"/>
              <a:t>ў».</a:t>
            </a:r>
            <a:endParaRPr lang="ru-RU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900" y="2770885"/>
            <a:ext cx="2725623" cy="213830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089" y="2631787"/>
            <a:ext cx="2052289" cy="22774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79" y="4059898"/>
            <a:ext cx="1894667" cy="1894667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41415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10836" y="2669397"/>
            <a:ext cx="286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Узаемная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дыктоўка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8" y="116108"/>
            <a:ext cx="9123012" cy="62574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10305193" y="4746506"/>
            <a:ext cx="797454" cy="175270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864297" y="3394535"/>
            <a:ext cx="1188738" cy="2612703"/>
          </a:xfrm>
          <a:prstGeom prst="rect">
            <a:avLst/>
          </a:prstGeom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3729405" y="1186514"/>
            <a:ext cx="815638" cy="1049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/>
              <a:t>2</a:t>
            </a:r>
            <a:r>
              <a:rPr lang="ru-RU" sz="4400" b="1" dirty="0"/>
              <a:t>. </a:t>
            </a:r>
            <a:endParaRPr lang="ru-RU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341" y="1266099"/>
            <a:ext cx="2161420" cy="169567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083" y="3169489"/>
            <a:ext cx="1544876" cy="1714330"/>
          </a:xfrm>
          <a:prstGeom prst="rect">
            <a:avLst/>
          </a:prstGeom>
        </p:spPr>
      </p:pic>
      <p:sp>
        <p:nvSpPr>
          <p:cNvPr id="28" name="Заголовок 1"/>
          <p:cNvSpPr txBox="1">
            <a:spLocks/>
          </p:cNvSpPr>
          <p:nvPr/>
        </p:nvSpPr>
        <p:spPr>
          <a:xfrm>
            <a:off x="5786109" y="1321524"/>
            <a:ext cx="528240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«Наста</a:t>
            </a:r>
            <a:r>
              <a:rPr lang="be-BY" b="1" dirty="0"/>
              <a:t>ў</a:t>
            </a:r>
            <a:r>
              <a:rPr lang="ru-RU" b="1" dirty="0"/>
              <a:t>н</a:t>
            </a:r>
            <a:r>
              <a:rPr lang="en-US" b="1" dirty="0" err="1"/>
              <a:t>i</a:t>
            </a:r>
            <a:r>
              <a:rPr lang="ru-RU" b="1" dirty="0"/>
              <a:t>к</a:t>
            </a:r>
            <a:r>
              <a:rPr lang="be-BY" b="1" dirty="0"/>
              <a:t>»</a:t>
            </a:r>
            <a:r>
              <a:rPr lang="en-US" b="1" dirty="0"/>
              <a:t> </a:t>
            </a:r>
            <a:endParaRPr lang="ru-RU" b="1" dirty="0"/>
          </a:p>
          <a:p>
            <a:r>
              <a:rPr lang="ru-RU" b="1" dirty="0" err="1"/>
              <a:t>дыктуе</a:t>
            </a:r>
            <a:r>
              <a:rPr lang="ru-RU" b="1" dirty="0"/>
              <a:t> </a:t>
            </a:r>
            <a:r>
              <a:rPr lang="ru-RU" b="1" dirty="0" err="1"/>
              <a:t>прыказку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835125" y="3436250"/>
            <a:ext cx="516675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</a:t>
            </a:r>
            <a:r>
              <a:rPr lang="ru-RU" b="1" dirty="0" err="1"/>
              <a:t>Вучань</a:t>
            </a:r>
            <a:r>
              <a:rPr lang="be-BY" b="1" dirty="0"/>
              <a:t>»</a:t>
            </a:r>
            <a:r>
              <a:rPr lang="en-US" b="1" dirty="0"/>
              <a:t> </a:t>
            </a:r>
            <a:r>
              <a:rPr lang="ru-RU" b="1" dirty="0" err="1"/>
              <a:t>зап</a:t>
            </a:r>
            <a:r>
              <a:rPr lang="en-US" b="1" dirty="0" err="1"/>
              <a:t>ic</a:t>
            </a:r>
            <a:r>
              <a:rPr lang="ru-RU" b="1" dirty="0" err="1"/>
              <a:t>вае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79" y="4059898"/>
            <a:ext cx="1894667" cy="1894667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48865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3" action="ppaction://hlinksldjump"/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933" y="-9938"/>
            <a:ext cx="3496862" cy="186856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177631" y="642332"/>
            <a:ext cx="2957916" cy="602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sz="3200" b="1" i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Скарбонка</a:t>
            </a:r>
            <a:endParaRPr lang="ru-RU" sz="3200" b="1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089261" y="0"/>
            <a:ext cx="5976258" cy="27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Рисунок 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201" y="2280737"/>
            <a:ext cx="953804" cy="14366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22" y="1646437"/>
            <a:ext cx="779556" cy="8034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64" y="1455675"/>
            <a:ext cx="864687" cy="10145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42" y="2850078"/>
            <a:ext cx="450734" cy="4720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828" y="4178512"/>
            <a:ext cx="457418" cy="4605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01" y="3394883"/>
            <a:ext cx="643420" cy="6209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698" y="5456454"/>
            <a:ext cx="817948" cy="9596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154" y="6079278"/>
            <a:ext cx="505709" cy="509126"/>
          </a:xfrm>
          <a:prstGeom prst="rect">
            <a:avLst/>
          </a:prstGeom>
        </p:spPr>
      </p:pic>
      <p:sp>
        <p:nvSpPr>
          <p:cNvPr id="14" name="Нижний колонтитул 16"/>
          <p:cNvSpPr>
            <a:spLocks noGrp="1"/>
          </p:cNvSpPr>
          <p:nvPr/>
        </p:nvSpPr>
        <p:spPr>
          <a:xfrm>
            <a:off x="144384" y="6405842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009" y="2503516"/>
            <a:ext cx="3479986" cy="1972864"/>
          </a:xfrm>
          <a:prstGeom prst="rect">
            <a:avLst/>
          </a:prstGeom>
        </p:spPr>
      </p:pic>
      <p:pic>
        <p:nvPicPr>
          <p:cNvPr id="17" name="Рисунок 16">
            <a:hlinkClick r:id="rId14" action="ppaction://hlinksldjump"/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947" y="307873"/>
            <a:ext cx="3496862" cy="1972864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2049694" y="900566"/>
            <a:ext cx="2385618" cy="84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be-BY" sz="3200" b="1" i="1" dirty="0">
                <a:latin typeface="+mn-lt"/>
              </a:rPr>
              <a:t> Заданне ў канверце</a:t>
            </a:r>
            <a:r>
              <a:rPr lang="ru-RU" sz="3200" b="1" i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21" name="Рисунок 20">
            <a:hlinkClick r:id="rId16" action="ppaction://hlinksldjump"/>
          </p:cNvPr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635" y="2342045"/>
            <a:ext cx="3528811" cy="2010092"/>
          </a:xfrm>
          <a:prstGeom prst="rect">
            <a:avLst/>
          </a:prstGeom>
        </p:spPr>
      </p:pic>
      <p:pic>
        <p:nvPicPr>
          <p:cNvPr id="24" name="Рисунок 23">
            <a:hlinkClick r:id="rId18" action="ppaction://hlinksldjump"/>
          </p:cNvPr>
          <p:cNvPicPr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409" y="5139208"/>
            <a:ext cx="1872000" cy="1199727"/>
          </a:xfrm>
          <a:prstGeom prst="rect">
            <a:avLst/>
          </a:prstGeom>
        </p:spPr>
      </p:pic>
      <p:pic>
        <p:nvPicPr>
          <p:cNvPr id="26" name="Рисунок 25">
            <a:hlinkClick r:id="rId20" action="ppaction://hlinksldjump"/>
          </p:cNvPr>
          <p:cNvPicPr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369" y="291005"/>
            <a:ext cx="3479986" cy="1979516"/>
          </a:xfrm>
          <a:prstGeom prst="rect">
            <a:avLst/>
          </a:prstGeom>
        </p:spPr>
      </p:pic>
      <p:pic>
        <p:nvPicPr>
          <p:cNvPr id="27" name="Рисунок 26">
            <a:hlinkClick r:id="rId22" action="ppaction://hlinksldjump"/>
          </p:cNvPr>
          <p:cNvPicPr>
            <a:picLocks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29" y="5230014"/>
            <a:ext cx="1870020" cy="1175425"/>
          </a:xfrm>
          <a:prstGeom prst="rect">
            <a:avLst/>
          </a:prstGeom>
        </p:spPr>
      </p:pic>
      <p:pic>
        <p:nvPicPr>
          <p:cNvPr id="28" name="Рисунок 27">
            <a:hlinkClick r:id="rId24" action="ppaction://hlinksldjump"/>
          </p:cNvPr>
          <p:cNvPicPr>
            <a:picLocks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965" y="5193668"/>
            <a:ext cx="1908000" cy="1175770"/>
          </a:xfrm>
          <a:prstGeom prst="rect">
            <a:avLst/>
          </a:prstGeom>
        </p:spPr>
      </p:pic>
      <p:pic>
        <p:nvPicPr>
          <p:cNvPr id="30" name="Рисунок 29">
            <a:hlinkClick r:id="rId26" action="ppaction://hlinksldjump"/>
          </p:cNvPr>
          <p:cNvPicPr>
            <a:picLocks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072" y="5163166"/>
            <a:ext cx="1872000" cy="1175769"/>
          </a:xfrm>
          <a:prstGeom prst="rect">
            <a:avLst/>
          </a:prstGeom>
        </p:spPr>
      </p:pic>
      <p:cxnSp>
        <p:nvCxnSpPr>
          <p:cNvPr id="34" name="Прямая со стрелкой 33"/>
          <p:cNvCxnSpPr/>
          <p:nvPr/>
        </p:nvCxnSpPr>
        <p:spPr>
          <a:xfrm flipH="1" flipV="1">
            <a:off x="5010729" y="1989426"/>
            <a:ext cx="900000" cy="2945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7165495" y="1937830"/>
            <a:ext cx="900000" cy="3475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6" idx="3"/>
            <a:endCxn id="21" idx="1"/>
          </p:cNvCxnSpPr>
          <p:nvPr/>
        </p:nvCxnSpPr>
        <p:spPr>
          <a:xfrm>
            <a:off x="7026005" y="2999044"/>
            <a:ext cx="466630" cy="3480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endCxn id="3" idx="2"/>
          </p:cNvCxnSpPr>
          <p:nvPr/>
        </p:nvCxnSpPr>
        <p:spPr>
          <a:xfrm flipV="1">
            <a:off x="6580714" y="1858627"/>
            <a:ext cx="60650" cy="2716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16" idx="2"/>
            <a:endCxn id="27" idx="0"/>
          </p:cNvCxnSpPr>
          <p:nvPr/>
        </p:nvCxnSpPr>
        <p:spPr>
          <a:xfrm flipH="1">
            <a:off x="1856639" y="4476380"/>
            <a:ext cx="1742363" cy="7536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16" idx="2"/>
            <a:endCxn id="24" idx="0"/>
          </p:cNvCxnSpPr>
          <p:nvPr/>
        </p:nvCxnSpPr>
        <p:spPr>
          <a:xfrm>
            <a:off x="3599002" y="4476380"/>
            <a:ext cx="690407" cy="6628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stCxn id="16" idx="2"/>
            <a:endCxn id="28" idx="0"/>
          </p:cNvCxnSpPr>
          <p:nvPr/>
        </p:nvCxnSpPr>
        <p:spPr>
          <a:xfrm>
            <a:off x="3599002" y="4476380"/>
            <a:ext cx="2975963" cy="7172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stCxn id="16" idx="2"/>
            <a:endCxn id="30" idx="0"/>
          </p:cNvCxnSpPr>
          <p:nvPr/>
        </p:nvCxnSpPr>
        <p:spPr>
          <a:xfrm>
            <a:off x="3599002" y="4476380"/>
            <a:ext cx="5276070" cy="6867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6" name="Заголовок 1"/>
          <p:cNvSpPr txBox="1">
            <a:spLocks/>
          </p:cNvSpPr>
          <p:nvPr/>
        </p:nvSpPr>
        <p:spPr>
          <a:xfrm>
            <a:off x="8973782" y="886183"/>
            <a:ext cx="2385618" cy="84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be-BY" sz="3200" b="1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Узаемная дыктоўка</a:t>
            </a:r>
            <a:r>
              <a:rPr lang="be-BY" sz="3200" b="1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be-BY" sz="3200" b="1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3200" b="1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88" name="Заголовок 1"/>
          <p:cNvSpPr txBox="1">
            <a:spLocks/>
          </p:cNvSpPr>
          <p:nvPr/>
        </p:nvSpPr>
        <p:spPr>
          <a:xfrm>
            <a:off x="2564101" y="3196589"/>
            <a:ext cx="2117157" cy="602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sz="3200" b="1" i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Гульн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i</a:t>
            </a:r>
            <a:endParaRPr lang="ru-RU" sz="3200" b="1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9" name="Заголовок 1"/>
          <p:cNvSpPr txBox="1">
            <a:spLocks/>
          </p:cNvSpPr>
          <p:nvPr/>
        </p:nvSpPr>
        <p:spPr>
          <a:xfrm>
            <a:off x="8321935" y="3086104"/>
            <a:ext cx="2117157" cy="602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sz="3200" b="1" i="1" dirty="0" err="1">
                <a:solidFill>
                  <a:srgbClr val="7030A0"/>
                </a:solidFill>
                <a:latin typeface="+mn-lt"/>
              </a:rPr>
              <a:t>Пытанн</a:t>
            </a:r>
            <a:r>
              <a:rPr lang="en-US" sz="3200" b="1" i="1" dirty="0" err="1">
                <a:solidFill>
                  <a:srgbClr val="7030A0"/>
                </a:solidFill>
                <a:latin typeface="+mn-lt"/>
              </a:rPr>
              <a:t>i</a:t>
            </a:r>
            <a:endParaRPr lang="ru-RU" sz="3200" b="1" i="1" dirty="0">
              <a:solidFill>
                <a:srgbClr val="7030A0"/>
              </a:solidFill>
              <a:latin typeface="+mn-lt"/>
            </a:endParaRPr>
          </a:p>
        </p:txBody>
      </p:sp>
      <p:cxnSp>
        <p:nvCxnSpPr>
          <p:cNvPr id="101" name="Прямая со стрелкой 100"/>
          <p:cNvCxnSpPr>
            <a:stCxn id="6" idx="1"/>
            <a:endCxn id="16" idx="3"/>
          </p:cNvCxnSpPr>
          <p:nvPr/>
        </p:nvCxnSpPr>
        <p:spPr>
          <a:xfrm flipH="1">
            <a:off x="5338995" y="2999044"/>
            <a:ext cx="733206" cy="4909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8" name="Заголовок 1"/>
          <p:cNvSpPr txBox="1">
            <a:spLocks/>
          </p:cNvSpPr>
          <p:nvPr/>
        </p:nvSpPr>
        <p:spPr>
          <a:xfrm>
            <a:off x="1138629" y="5572129"/>
            <a:ext cx="1491779" cy="448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sz="2000" b="1" dirty="0" err="1">
                <a:solidFill>
                  <a:srgbClr val="7030A0"/>
                </a:solidFill>
                <a:latin typeface="+mn-lt"/>
              </a:rPr>
              <a:t>Снежк</a:t>
            </a:r>
            <a:r>
              <a:rPr lang="en-US" sz="2000" b="1" dirty="0" err="1">
                <a:solidFill>
                  <a:srgbClr val="7030A0"/>
                </a:solidFill>
                <a:latin typeface="+mn-lt"/>
              </a:rPr>
              <a:t>i</a:t>
            </a:r>
            <a:endParaRPr lang="ru-RU" sz="20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109" name="Заголовок 1"/>
          <p:cNvSpPr txBox="1">
            <a:spLocks/>
          </p:cNvSpPr>
          <p:nvPr/>
        </p:nvSpPr>
        <p:spPr>
          <a:xfrm>
            <a:off x="3544436" y="5558482"/>
            <a:ext cx="1399157" cy="45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be-BY" sz="2000" b="1" dirty="0">
                <a:latin typeface="+mn-lt"/>
              </a:rPr>
              <a:t> Дапоўн</a:t>
            </a:r>
            <a:r>
              <a:rPr lang="en-US" sz="2000" b="1" dirty="0" err="1">
                <a:latin typeface="+mn-lt"/>
              </a:rPr>
              <a:t>i</a:t>
            </a:r>
            <a:r>
              <a:rPr lang="be-BY" sz="2000" b="1" dirty="0">
                <a:latin typeface="+mn-lt"/>
              </a:rPr>
              <a:t>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110" name="Заголовок 1"/>
          <p:cNvSpPr txBox="1">
            <a:spLocks/>
          </p:cNvSpPr>
          <p:nvPr/>
        </p:nvSpPr>
        <p:spPr>
          <a:xfrm>
            <a:off x="5785721" y="5554353"/>
            <a:ext cx="1570477" cy="45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be-BY" sz="2000" b="1" dirty="0">
                <a:latin typeface="+mn-lt"/>
              </a:rPr>
              <a:t> </a:t>
            </a:r>
            <a:r>
              <a:rPr lang="ru-RU" sz="2000" b="1" dirty="0" err="1">
                <a:latin typeface="+mn-lt"/>
              </a:rPr>
              <a:t>Хто</a:t>
            </a:r>
            <a:r>
              <a:rPr lang="ru-RU" sz="2000" b="1" dirty="0">
                <a:latin typeface="+mn-lt"/>
              </a:rPr>
              <a:t> </a:t>
            </a:r>
            <a:r>
              <a:rPr lang="ru-RU" sz="2000" b="1" dirty="0" err="1">
                <a:latin typeface="+mn-lt"/>
              </a:rPr>
              <a:t>хутчэй</a:t>
            </a:r>
            <a:r>
              <a:rPr lang="be-BY" sz="2000" b="1" dirty="0">
                <a:latin typeface="+mn-lt"/>
              </a:rPr>
              <a:t>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111" name="Заголовок 1"/>
          <p:cNvSpPr txBox="1">
            <a:spLocks/>
          </p:cNvSpPr>
          <p:nvPr/>
        </p:nvSpPr>
        <p:spPr>
          <a:xfrm>
            <a:off x="8162326" y="5553307"/>
            <a:ext cx="1399157" cy="45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be-BY" sz="2000" b="1" dirty="0">
                <a:solidFill>
                  <a:srgbClr val="002060"/>
                </a:solidFill>
                <a:latin typeface="+mn-lt"/>
              </a:rPr>
              <a:t> Знаўцы </a:t>
            </a:r>
            <a:r>
              <a:rPr lang="ru-RU" sz="2000" b="1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326915" y="3738661"/>
            <a:ext cx="2738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Зраб</a:t>
            </a:r>
            <a:r>
              <a:rPr lang="en-US" sz="32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</a:t>
            </a:r>
            <a:r>
              <a:rPr lang="en-US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ru-RU" sz="32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выбар</a:t>
            </a:r>
            <a:endParaRPr lang="ru-RU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8600" y="178297"/>
            <a:ext cx="1678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Меню</a:t>
            </a:r>
          </a:p>
        </p:txBody>
      </p:sp>
      <p:sp>
        <p:nvSpPr>
          <p:cNvPr id="15" name="Управляющая кнопка: далее 14">
            <a:hlinkClick r:id="rId14" action="ppaction://hlinksldjump" highlightClick="1"/>
          </p:cNvPr>
          <p:cNvSpPr/>
          <p:nvPr/>
        </p:nvSpPr>
        <p:spPr>
          <a:xfrm>
            <a:off x="3901906" y="1784604"/>
            <a:ext cx="516129" cy="372376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Управляющая кнопка: далее 42">
            <a:hlinkClick r:id="rId3" action="ppaction://hlinksldjump" highlightClick="1"/>
          </p:cNvPr>
          <p:cNvSpPr/>
          <p:nvPr/>
        </p:nvSpPr>
        <p:spPr>
          <a:xfrm>
            <a:off x="7329901" y="1390957"/>
            <a:ext cx="516129" cy="372376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Управляющая кнопка: далее 44">
            <a:hlinkClick r:id="rId20" action="ppaction://hlinksldjump" highlightClick="1"/>
          </p:cNvPr>
          <p:cNvSpPr/>
          <p:nvPr/>
        </p:nvSpPr>
        <p:spPr>
          <a:xfrm>
            <a:off x="10782524" y="1776741"/>
            <a:ext cx="516129" cy="372376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Управляющая кнопка: далее 45">
            <a:hlinkClick r:id="rId16" action="ppaction://hlinksldjump" highlightClick="1"/>
          </p:cNvPr>
          <p:cNvSpPr/>
          <p:nvPr/>
        </p:nvSpPr>
        <p:spPr>
          <a:xfrm>
            <a:off x="9937255" y="3855695"/>
            <a:ext cx="516129" cy="372376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Управляющая кнопка: далее 47">
            <a:hlinkClick r:id="rId22" action="ppaction://hlinksldjump" highlightClick="1"/>
          </p:cNvPr>
          <p:cNvSpPr/>
          <p:nvPr/>
        </p:nvSpPr>
        <p:spPr>
          <a:xfrm>
            <a:off x="2349093" y="6069812"/>
            <a:ext cx="516129" cy="372376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Управляющая кнопка: далее 48">
            <a:hlinkClick r:id="rId18" action="ppaction://hlinksldjump" highlightClick="1"/>
          </p:cNvPr>
          <p:cNvSpPr/>
          <p:nvPr/>
        </p:nvSpPr>
        <p:spPr>
          <a:xfrm>
            <a:off x="4709280" y="6030207"/>
            <a:ext cx="516129" cy="372376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Управляющая кнопка: далее 49">
            <a:hlinkClick r:id="rId24" action="ppaction://hlinksldjump" highlightClick="1"/>
          </p:cNvPr>
          <p:cNvSpPr/>
          <p:nvPr/>
        </p:nvSpPr>
        <p:spPr>
          <a:xfrm>
            <a:off x="7059534" y="6012882"/>
            <a:ext cx="516129" cy="372376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Управляющая кнопка: далее 50">
            <a:hlinkClick r:id="rId26" action="ppaction://hlinksldjump" highlightClick="1"/>
          </p:cNvPr>
          <p:cNvSpPr/>
          <p:nvPr/>
        </p:nvSpPr>
        <p:spPr>
          <a:xfrm>
            <a:off x="9421126" y="6018748"/>
            <a:ext cx="516129" cy="372376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Управляющая кнопка: далее 51">
            <a:hlinkClick r:id="rId12" action="ppaction://hlinksldjump" highlightClick="1"/>
          </p:cNvPr>
          <p:cNvSpPr/>
          <p:nvPr/>
        </p:nvSpPr>
        <p:spPr>
          <a:xfrm>
            <a:off x="4319407" y="3933067"/>
            <a:ext cx="516129" cy="372376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26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10836" y="2669397"/>
            <a:ext cx="286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Узаемная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дыктоўка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8" y="116108"/>
            <a:ext cx="9123012" cy="62574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10305193" y="4746506"/>
            <a:ext cx="797454" cy="175270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864297" y="3394535"/>
            <a:ext cx="1188738" cy="2612703"/>
          </a:xfrm>
          <a:prstGeom prst="rect">
            <a:avLst/>
          </a:prstGeom>
        </p:spPr>
      </p:pic>
      <p:sp>
        <p:nvSpPr>
          <p:cNvPr id="28" name="Заголовок 1"/>
          <p:cNvSpPr txBox="1">
            <a:spLocks/>
          </p:cNvSpPr>
          <p:nvPr/>
        </p:nvSpPr>
        <p:spPr>
          <a:xfrm>
            <a:off x="3775156" y="1127624"/>
            <a:ext cx="702441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3. </a:t>
            </a:r>
            <a:r>
              <a:rPr lang="be-BY" sz="4400" b="1" dirty="0"/>
              <a:t>Правяраем напісанае і выпраўляем памылкі.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453" y="2796433"/>
            <a:ext cx="3525196" cy="224455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79" y="4059898"/>
            <a:ext cx="1894667" cy="189466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08124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10836" y="2669397"/>
            <a:ext cx="286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Узаемная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дыктоўка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8" y="116108"/>
            <a:ext cx="9123012" cy="62574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10305193" y="4746506"/>
            <a:ext cx="797454" cy="175270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864297" y="3394535"/>
            <a:ext cx="1188738" cy="2612703"/>
          </a:xfrm>
          <a:prstGeom prst="rect">
            <a:avLst/>
          </a:prstGeom>
        </p:spPr>
      </p:pic>
      <p:sp>
        <p:nvSpPr>
          <p:cNvPr id="28" name="Заголовок 1"/>
          <p:cNvSpPr txBox="1">
            <a:spLocks/>
          </p:cNvSpPr>
          <p:nvPr/>
        </p:nvSpPr>
        <p:spPr>
          <a:xfrm>
            <a:off x="3775156" y="977204"/>
            <a:ext cx="702441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4. </a:t>
            </a:r>
            <a:r>
              <a:rPr lang="ru-RU" sz="4400" b="1" dirty="0" err="1"/>
              <a:t>Змена</a:t>
            </a:r>
            <a:r>
              <a:rPr lang="ru-RU" sz="4400" b="1" dirty="0"/>
              <a:t> «</a:t>
            </a:r>
            <a:r>
              <a:rPr lang="ru-RU" sz="4400" b="1" dirty="0" err="1"/>
              <a:t>роляў</a:t>
            </a:r>
            <a:r>
              <a:rPr lang="ru-RU" sz="4400" b="1" dirty="0"/>
              <a:t>».</a:t>
            </a:r>
            <a:r>
              <a:rPr lang="be-BY" sz="4400" b="1" dirty="0"/>
              <a:t> 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29546" y="2407892"/>
            <a:ext cx="1833481" cy="259688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53"/>
          <a:stretch/>
        </p:blipFill>
        <p:spPr>
          <a:xfrm>
            <a:off x="7566281" y="2546552"/>
            <a:ext cx="2577189" cy="230164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79" y="4059898"/>
            <a:ext cx="1894667" cy="189466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424156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10836" y="2669397"/>
            <a:ext cx="286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Узаемная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дыктоўка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8" y="116108"/>
            <a:ext cx="9123012" cy="62574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10353829" y="4746507"/>
            <a:ext cx="797454" cy="175270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864297" y="3394535"/>
            <a:ext cx="1188738" cy="2612703"/>
          </a:xfrm>
          <a:prstGeom prst="rect">
            <a:avLst/>
          </a:prstGeom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3729405" y="1186514"/>
            <a:ext cx="815638" cy="1049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5. </a:t>
            </a:r>
            <a:endParaRPr lang="ru-RU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5786109" y="1321524"/>
            <a:ext cx="528240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«Наста</a:t>
            </a:r>
            <a:r>
              <a:rPr lang="be-BY" b="1" dirty="0"/>
              <a:t>ў</a:t>
            </a:r>
            <a:r>
              <a:rPr lang="ru-RU" b="1" dirty="0"/>
              <a:t>н</a:t>
            </a:r>
            <a:r>
              <a:rPr lang="en-US" b="1" dirty="0" err="1"/>
              <a:t>i</a:t>
            </a:r>
            <a:r>
              <a:rPr lang="ru-RU" b="1" dirty="0"/>
              <a:t>к</a:t>
            </a:r>
            <a:r>
              <a:rPr lang="be-BY" b="1" dirty="0"/>
              <a:t>»</a:t>
            </a:r>
            <a:r>
              <a:rPr lang="en-US" b="1" dirty="0"/>
              <a:t> </a:t>
            </a:r>
            <a:endParaRPr lang="ru-RU" b="1" dirty="0"/>
          </a:p>
          <a:p>
            <a:r>
              <a:rPr lang="ru-RU" b="1" dirty="0" err="1"/>
              <a:t>дыктуе</a:t>
            </a:r>
            <a:r>
              <a:rPr lang="ru-RU" b="1" dirty="0"/>
              <a:t> </a:t>
            </a:r>
            <a:r>
              <a:rPr lang="ru-RU" b="1" dirty="0" err="1"/>
              <a:t>прыказку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835125" y="3436250"/>
            <a:ext cx="516675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</a:t>
            </a:r>
            <a:r>
              <a:rPr lang="ru-RU" b="1" dirty="0" err="1"/>
              <a:t>Вучань</a:t>
            </a:r>
            <a:r>
              <a:rPr lang="be-BY" b="1" dirty="0"/>
              <a:t>»</a:t>
            </a:r>
            <a:r>
              <a:rPr lang="en-US" b="1" dirty="0"/>
              <a:t> </a:t>
            </a:r>
            <a:r>
              <a:rPr lang="ru-RU" b="1" dirty="0" err="1"/>
              <a:t>зап</a:t>
            </a:r>
            <a:r>
              <a:rPr lang="en-US" b="1" dirty="0" err="1"/>
              <a:t>ic</a:t>
            </a:r>
            <a:r>
              <a:rPr lang="ru-RU" b="1" dirty="0" err="1"/>
              <a:t>вае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9014" y="1378416"/>
            <a:ext cx="1257716" cy="178139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53"/>
          <a:stretch/>
        </p:blipFill>
        <p:spPr>
          <a:xfrm>
            <a:off x="8624907" y="3092489"/>
            <a:ext cx="1897771" cy="169487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79" y="4059898"/>
            <a:ext cx="1894667" cy="189466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85984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10836" y="2669397"/>
            <a:ext cx="286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Узаемная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дыктоўка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8" y="116108"/>
            <a:ext cx="9123012" cy="62574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10305193" y="4746506"/>
            <a:ext cx="797454" cy="175270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864297" y="3394535"/>
            <a:ext cx="1188738" cy="2612703"/>
          </a:xfrm>
          <a:prstGeom prst="rect">
            <a:avLst/>
          </a:prstGeom>
        </p:spPr>
      </p:pic>
      <p:sp>
        <p:nvSpPr>
          <p:cNvPr id="28" name="Заголовок 1"/>
          <p:cNvSpPr txBox="1">
            <a:spLocks/>
          </p:cNvSpPr>
          <p:nvPr/>
        </p:nvSpPr>
        <p:spPr>
          <a:xfrm>
            <a:off x="3775156" y="1127624"/>
            <a:ext cx="702441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6. </a:t>
            </a:r>
            <a:r>
              <a:rPr lang="be-BY" sz="4400" b="1" dirty="0"/>
              <a:t>Правяраем напісанае і выпраўляем памылкі.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453" y="2796433"/>
            <a:ext cx="3525196" cy="224455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79" y="4059898"/>
            <a:ext cx="1894667" cy="189466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49326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8532" y="257696"/>
            <a:ext cx="77352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Узаемная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дыктоўка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490" y="1556573"/>
            <a:ext cx="6984436" cy="4091232"/>
          </a:xfrm>
          <a:prstGeom prst="rect">
            <a:avLst/>
          </a:prstGeom>
        </p:spPr>
      </p:pic>
      <p:sp>
        <p:nvSpPr>
          <p:cNvPr id="28" name="Заголовок 1"/>
          <p:cNvSpPr txBox="1">
            <a:spLocks/>
          </p:cNvSpPr>
          <p:nvPr/>
        </p:nvSpPr>
        <p:spPr>
          <a:xfrm>
            <a:off x="5486225" y="2607797"/>
            <a:ext cx="4425971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7. </a:t>
            </a:r>
            <a:r>
              <a:rPr lang="be-BY" sz="4400" b="1" dirty="0"/>
              <a:t>Ацаніце</a:t>
            </a:r>
          </a:p>
          <a:p>
            <a:r>
              <a:rPr lang="be-BY" sz="4400" b="1"/>
              <a:t>сваю </a:t>
            </a:r>
            <a:r>
              <a:rPr lang="be-BY" sz="4400" b="1" dirty="0"/>
              <a:t>працу!</a:t>
            </a:r>
            <a:endParaRPr lang="ru-RU" b="1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0" r="15912"/>
          <a:stretch/>
        </p:blipFill>
        <p:spPr>
          <a:xfrm>
            <a:off x="1364383" y="1465783"/>
            <a:ext cx="2671725" cy="4314360"/>
          </a:xfrm>
          <a:prstGeom prst="rect">
            <a:avLst/>
          </a:prstGeom>
        </p:spPr>
      </p:pic>
      <p:sp>
        <p:nvSpPr>
          <p:cNvPr id="31" name="Стрелка вправо 30">
            <a:hlinkClick r:id="rId14" action="ppaction://hlinksldjump" highlightClick="1"/>
          </p:cNvPr>
          <p:cNvSpPr/>
          <p:nvPr/>
        </p:nvSpPr>
        <p:spPr>
          <a:xfrm>
            <a:off x="10444320" y="6005806"/>
            <a:ext cx="1244768" cy="5734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0324554" y="5847802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59951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6" y="539719"/>
            <a:ext cx="6208065" cy="37400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0579042" y="1809688"/>
            <a:ext cx="1114462" cy="2533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9957814" y="3299432"/>
            <a:ext cx="679316" cy="15443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577" y="4071614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990" y="187901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368" y="1578612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33" y="5833229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71" y="3332125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802" y="4842986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63" y="1257609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822" y="4686515"/>
            <a:ext cx="673220" cy="684787"/>
          </a:xfrm>
          <a:prstGeom prst="rect">
            <a:avLst/>
          </a:prstGeom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5949752" y="1200740"/>
            <a:ext cx="4557750" cy="22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П</a:t>
            </a:r>
            <a:r>
              <a:rPr lang="be-BY" sz="4400" b="1" dirty="0"/>
              <a:t>рац</a:t>
            </a:r>
            <a:r>
              <a:rPr lang="ru-RU" sz="4400" b="1" dirty="0"/>
              <a:t>а</a:t>
            </a:r>
            <a:r>
              <a:rPr lang="be-BY" sz="4400" b="1" dirty="0"/>
              <a:t> ў парах 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20" y="1985481"/>
            <a:ext cx="2398642" cy="364409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87262" y="794803"/>
            <a:ext cx="41247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Пытанн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3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9164">
            <a:off x="2926555" y="4139285"/>
            <a:ext cx="1285340" cy="2014682"/>
          </a:xfrm>
          <a:prstGeom prst="rect">
            <a:avLst/>
          </a:prstGeom>
        </p:spPr>
      </p:pic>
      <p:sp>
        <p:nvSpPr>
          <p:cNvPr id="26" name="Стрелка вправо 25">
            <a:hlinkClick r:id="rId17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39512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00740" y="3341246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346670" y="4521388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56" y="1536751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558" y="3757005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1" y="5161730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3640942" y="903768"/>
            <a:ext cx="7231904" cy="199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200" b="1" dirty="0"/>
              <a:t>1. </a:t>
            </a:r>
            <a:r>
              <a:rPr lang="ru-RU" sz="4200" b="1" dirty="0" err="1"/>
              <a:t>Падзелімся</a:t>
            </a:r>
            <a:r>
              <a:rPr lang="ru-RU" sz="4200" b="1" dirty="0"/>
              <a:t> на «наста</a:t>
            </a:r>
            <a:r>
              <a:rPr lang="be-BY" sz="4200" b="1" dirty="0"/>
              <a:t>ў</a:t>
            </a:r>
            <a:r>
              <a:rPr lang="ru-RU" sz="4200" b="1" dirty="0"/>
              <a:t>н</a:t>
            </a:r>
            <a:r>
              <a:rPr lang="en-US" sz="4200" b="1" dirty="0" err="1"/>
              <a:t>i</a:t>
            </a:r>
            <a:r>
              <a:rPr lang="ru-RU" sz="4200" b="1" dirty="0"/>
              <a:t>ка</a:t>
            </a:r>
            <a:r>
              <a:rPr lang="be-BY" sz="4200" b="1" dirty="0"/>
              <a:t>ў»</a:t>
            </a:r>
            <a:r>
              <a:rPr lang="en-US" sz="4200" b="1" dirty="0"/>
              <a:t> </a:t>
            </a:r>
            <a:r>
              <a:rPr lang="en-US" sz="4200" b="1" dirty="0" err="1"/>
              <a:t>i</a:t>
            </a:r>
            <a:r>
              <a:rPr lang="ru-RU" sz="4200" b="1" dirty="0"/>
              <a:t> «</a:t>
            </a:r>
            <a:r>
              <a:rPr lang="ru-RU" sz="4200" b="1" dirty="0" err="1"/>
              <a:t>вучня</a:t>
            </a:r>
            <a:r>
              <a:rPr lang="be-BY" sz="4200" b="1" dirty="0"/>
              <a:t>ў».</a:t>
            </a:r>
            <a:endParaRPr lang="ru-RU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900" y="2770885"/>
            <a:ext cx="2725623" cy="213830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776176" y="4874949"/>
            <a:ext cx="6447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hlinkClick r:id="rId17"/>
              </a:rPr>
              <a:t>imgpng.ru</a:t>
            </a:r>
            <a:endParaRPr lang="ru-RU" sz="800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089" y="2631787"/>
            <a:ext cx="2052289" cy="227740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8594827" y="4848201"/>
            <a:ext cx="129234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hlinkClick r:id="rId19"/>
              </a:rPr>
              <a:t>oblaka1934.blogspot.com</a:t>
            </a:r>
            <a:endParaRPr lang="ru-RU" sz="8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1" y="4052013"/>
            <a:ext cx="1239339" cy="188284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9164">
            <a:off x="1472828" y="5192733"/>
            <a:ext cx="788170" cy="12354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8408" y="3161252"/>
            <a:ext cx="286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Пытанн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2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96109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84118" y="3317052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463845" y="4521389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56" y="1536751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558" y="3757005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1" y="5161730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1" y="4052013"/>
            <a:ext cx="1239339" cy="188284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9164">
            <a:off x="1472828" y="5192733"/>
            <a:ext cx="788170" cy="12354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8408" y="3161252"/>
            <a:ext cx="286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Пытанн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8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729405" y="1186514"/>
            <a:ext cx="815638" cy="1049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/>
              <a:t>2</a:t>
            </a:r>
            <a:r>
              <a:rPr lang="ru-RU" sz="4400" b="1" dirty="0"/>
              <a:t>. </a:t>
            </a:r>
            <a:endParaRPr lang="ru-RU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341" y="1266099"/>
            <a:ext cx="2161420" cy="1695675"/>
          </a:xfrm>
          <a:prstGeom prst="rect">
            <a:avLst/>
          </a:prstGeom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5786109" y="1321524"/>
            <a:ext cx="528240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«Наста</a:t>
            </a:r>
            <a:r>
              <a:rPr lang="be-BY" b="1" dirty="0"/>
              <a:t>ў</a:t>
            </a:r>
            <a:r>
              <a:rPr lang="ru-RU" b="1" dirty="0"/>
              <a:t>н</a:t>
            </a:r>
            <a:r>
              <a:rPr lang="en-US" b="1" dirty="0" err="1"/>
              <a:t>i</a:t>
            </a:r>
            <a:r>
              <a:rPr lang="ru-RU" b="1" dirty="0"/>
              <a:t>к</a:t>
            </a:r>
            <a:r>
              <a:rPr lang="be-BY" b="1" dirty="0"/>
              <a:t>»</a:t>
            </a:r>
            <a:r>
              <a:rPr lang="en-US" b="1" dirty="0"/>
              <a:t> </a:t>
            </a:r>
            <a:endParaRPr lang="ru-RU" b="1" dirty="0"/>
          </a:p>
          <a:p>
            <a:r>
              <a:rPr lang="ru-RU" b="1" dirty="0" err="1"/>
              <a:t>чытае</a:t>
            </a:r>
            <a:r>
              <a:rPr lang="ru-RU" b="1" dirty="0"/>
              <a:t> </a:t>
            </a:r>
            <a:r>
              <a:rPr lang="ru-RU" b="1" dirty="0" err="1"/>
              <a:t>прыказку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083" y="3169489"/>
            <a:ext cx="1544876" cy="1714330"/>
          </a:xfrm>
          <a:prstGeom prst="rect">
            <a:avLst/>
          </a:prstGeom>
        </p:spPr>
      </p:pic>
      <p:sp>
        <p:nvSpPr>
          <p:cNvPr id="35" name="Заголовок 1"/>
          <p:cNvSpPr txBox="1">
            <a:spLocks/>
          </p:cNvSpPr>
          <p:nvPr/>
        </p:nvSpPr>
        <p:spPr>
          <a:xfrm>
            <a:off x="3835125" y="3436250"/>
            <a:ext cx="516675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</a:t>
            </a:r>
            <a:r>
              <a:rPr lang="ru-RU" b="1" dirty="0" err="1"/>
              <a:t>Вучань</a:t>
            </a:r>
            <a:r>
              <a:rPr lang="be-BY" b="1" dirty="0"/>
              <a:t>»</a:t>
            </a:r>
            <a:r>
              <a:rPr lang="en-US" b="1" dirty="0"/>
              <a:t> </a:t>
            </a:r>
            <a:r>
              <a:rPr lang="ru-RU" b="1" dirty="0" err="1"/>
              <a:t>слухае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54765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65850" y="3311989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489753" y="4547289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56" y="1536751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558" y="3757005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1" y="5161730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1" y="4052013"/>
            <a:ext cx="1239339" cy="188284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9164">
            <a:off x="1472828" y="5192733"/>
            <a:ext cx="788170" cy="12354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8408" y="3161252"/>
            <a:ext cx="286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Пытанн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8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569327" y="1315468"/>
            <a:ext cx="815638" cy="1049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3. </a:t>
            </a:r>
            <a:endParaRPr lang="ru-RU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826" y="1134599"/>
            <a:ext cx="2161420" cy="1695675"/>
          </a:xfrm>
          <a:prstGeom prst="rect">
            <a:avLst/>
          </a:prstGeom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5946695" y="1217224"/>
            <a:ext cx="4996524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«Наста</a:t>
            </a:r>
            <a:r>
              <a:rPr lang="be-BY" b="1" dirty="0"/>
              <a:t>ў</a:t>
            </a:r>
            <a:r>
              <a:rPr lang="ru-RU" b="1" dirty="0"/>
              <a:t>н</a:t>
            </a:r>
            <a:r>
              <a:rPr lang="en-US" b="1" dirty="0" err="1"/>
              <a:t>i</a:t>
            </a:r>
            <a:r>
              <a:rPr lang="ru-RU" b="1" dirty="0"/>
              <a:t>к</a:t>
            </a:r>
            <a:r>
              <a:rPr lang="be-BY" b="1" dirty="0"/>
              <a:t>»</a:t>
            </a:r>
            <a:r>
              <a:rPr lang="en-US" b="1" dirty="0"/>
              <a:t> </a:t>
            </a:r>
            <a:r>
              <a:rPr lang="ru-RU" b="1" dirty="0" err="1"/>
              <a:t>задае</a:t>
            </a:r>
            <a:r>
              <a:rPr lang="ru-RU" b="1" dirty="0"/>
              <a:t> </a:t>
            </a:r>
            <a:r>
              <a:rPr lang="ru-RU" b="1" dirty="0" err="1"/>
              <a:t>першае</a:t>
            </a:r>
            <a:r>
              <a:rPr lang="ru-RU" b="1" dirty="0"/>
              <a:t> </a:t>
            </a:r>
            <a:r>
              <a:rPr lang="ru-RU" b="1" dirty="0" err="1"/>
              <a:t>пытанне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083" y="3169489"/>
            <a:ext cx="1544876" cy="1714330"/>
          </a:xfrm>
          <a:prstGeom prst="rect">
            <a:avLst/>
          </a:prstGeom>
        </p:spPr>
      </p:pic>
      <p:sp>
        <p:nvSpPr>
          <p:cNvPr id="35" name="Заголовок 1"/>
          <p:cNvSpPr txBox="1">
            <a:spLocks/>
          </p:cNvSpPr>
          <p:nvPr/>
        </p:nvSpPr>
        <p:spPr>
          <a:xfrm>
            <a:off x="3835125" y="3436250"/>
            <a:ext cx="516675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</a:t>
            </a:r>
            <a:r>
              <a:rPr lang="ru-RU" b="1" dirty="0" err="1"/>
              <a:t>Вучань</a:t>
            </a:r>
            <a:r>
              <a:rPr lang="be-BY" b="1" dirty="0"/>
              <a:t>»</a:t>
            </a:r>
            <a:r>
              <a:rPr lang="en-US" b="1" dirty="0"/>
              <a:t> </a:t>
            </a:r>
            <a:r>
              <a:rPr lang="ru-RU" b="1" dirty="0" err="1"/>
              <a:t>адказвае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24677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65850" y="3311989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489753" y="4547289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56" y="1536751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558" y="3757005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1" y="5161730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1" y="4052013"/>
            <a:ext cx="1239339" cy="188284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9164">
            <a:off x="1472828" y="5192733"/>
            <a:ext cx="788170" cy="12354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8408" y="3161252"/>
            <a:ext cx="286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Пытанн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8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569327" y="1342167"/>
            <a:ext cx="815638" cy="1049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4. </a:t>
            </a:r>
            <a:endParaRPr lang="ru-RU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826" y="1134599"/>
            <a:ext cx="2161420" cy="1695675"/>
          </a:xfrm>
          <a:prstGeom prst="rect">
            <a:avLst/>
          </a:prstGeom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5918748" y="1302194"/>
            <a:ext cx="4996524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«Наста</a:t>
            </a:r>
            <a:r>
              <a:rPr lang="be-BY" b="1" dirty="0"/>
              <a:t>ў</a:t>
            </a:r>
            <a:r>
              <a:rPr lang="ru-RU" b="1" dirty="0"/>
              <a:t>н</a:t>
            </a:r>
            <a:r>
              <a:rPr lang="en-US" b="1" dirty="0" err="1"/>
              <a:t>i</a:t>
            </a:r>
            <a:r>
              <a:rPr lang="ru-RU" b="1" dirty="0"/>
              <a:t>к</a:t>
            </a:r>
            <a:r>
              <a:rPr lang="be-BY" b="1" dirty="0"/>
              <a:t>»</a:t>
            </a:r>
            <a:r>
              <a:rPr lang="en-US" b="1" dirty="0"/>
              <a:t> </a:t>
            </a:r>
            <a:r>
              <a:rPr lang="ru-RU" b="1" dirty="0" err="1"/>
              <a:t>задае</a:t>
            </a:r>
            <a:r>
              <a:rPr lang="ru-RU" b="1" dirty="0"/>
              <a:t> другое </a:t>
            </a:r>
            <a:r>
              <a:rPr lang="ru-RU" b="1" dirty="0" err="1"/>
              <a:t>пытанне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083" y="3169489"/>
            <a:ext cx="1544876" cy="1714330"/>
          </a:xfrm>
          <a:prstGeom prst="rect">
            <a:avLst/>
          </a:prstGeom>
        </p:spPr>
      </p:pic>
      <p:sp>
        <p:nvSpPr>
          <p:cNvPr id="35" name="Заголовок 1"/>
          <p:cNvSpPr txBox="1">
            <a:spLocks/>
          </p:cNvSpPr>
          <p:nvPr/>
        </p:nvSpPr>
        <p:spPr>
          <a:xfrm>
            <a:off x="3835125" y="3436250"/>
            <a:ext cx="516675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</a:t>
            </a:r>
            <a:r>
              <a:rPr lang="ru-RU" b="1" dirty="0" err="1"/>
              <a:t>Вучань</a:t>
            </a:r>
            <a:r>
              <a:rPr lang="be-BY" b="1" dirty="0"/>
              <a:t>»</a:t>
            </a:r>
            <a:r>
              <a:rPr lang="en-US" b="1" dirty="0"/>
              <a:t> </a:t>
            </a:r>
            <a:r>
              <a:rPr lang="ru-RU" b="1" dirty="0" err="1"/>
              <a:t>адказвае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70282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089" y="152275"/>
            <a:ext cx="5652195" cy="38768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851">
            <a:off x="10728352" y="2043880"/>
            <a:ext cx="897863" cy="26011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792" y="3148236"/>
            <a:ext cx="569855" cy="1650902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26114" y="950392"/>
            <a:ext cx="4557750" cy="22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П</a:t>
            </a:r>
            <a:r>
              <a:rPr lang="be-BY" sz="4400" b="1" dirty="0"/>
              <a:t>рац</a:t>
            </a:r>
            <a:r>
              <a:rPr lang="ru-RU" sz="4400" b="1" dirty="0"/>
              <a:t>а</a:t>
            </a:r>
            <a:r>
              <a:rPr lang="be-BY" sz="4400" b="1" dirty="0"/>
              <a:t> ў парах 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476" y="5103868"/>
            <a:ext cx="840383" cy="8661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15" y="2036189"/>
            <a:ext cx="864687" cy="10145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53" y="427738"/>
            <a:ext cx="450734" cy="4720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722" y="427738"/>
            <a:ext cx="457418" cy="4605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01" y="3394883"/>
            <a:ext cx="643420" cy="6209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684" y="4810717"/>
            <a:ext cx="505709" cy="5091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507" y="5505706"/>
            <a:ext cx="927092" cy="8628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2744" y="730598"/>
            <a:ext cx="52213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Скарбонка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t="-12354" r="620" b="12354"/>
          <a:stretch/>
        </p:blipFill>
        <p:spPr>
          <a:xfrm>
            <a:off x="287444" y="1713382"/>
            <a:ext cx="5395719" cy="4436234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144384" y="6405842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3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96866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5" name="chimes.wav"/>
          </p:stSnd>
        </p:sndAc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65850" y="3311989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489753" y="4547289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56" y="1536751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558" y="3757005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1" y="5161730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1" y="4052013"/>
            <a:ext cx="1239339" cy="188284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9164">
            <a:off x="1472828" y="5192733"/>
            <a:ext cx="788170" cy="12354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8408" y="3161252"/>
            <a:ext cx="286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Пытанн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8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3778983" y="867174"/>
            <a:ext cx="702441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5. </a:t>
            </a:r>
            <a:r>
              <a:rPr lang="ru-RU" sz="4400" b="1" dirty="0" err="1"/>
              <a:t>Змена</a:t>
            </a:r>
            <a:r>
              <a:rPr lang="ru-RU" sz="4400" b="1" dirty="0"/>
              <a:t> «</a:t>
            </a:r>
            <a:r>
              <a:rPr lang="ru-RU" sz="4400" b="1" dirty="0" err="1"/>
              <a:t>роляў</a:t>
            </a:r>
            <a:r>
              <a:rPr lang="ru-RU" sz="4400" b="1" dirty="0"/>
              <a:t>».</a:t>
            </a:r>
            <a:r>
              <a:rPr lang="be-BY" sz="4400" b="1" dirty="0"/>
              <a:t> </a:t>
            </a:r>
            <a:endParaRPr lang="ru-RU" b="1" dirty="0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26516" y="2216751"/>
            <a:ext cx="1833481" cy="2596887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53"/>
          <a:stretch/>
        </p:blipFill>
        <p:spPr>
          <a:xfrm>
            <a:off x="7569222" y="2377047"/>
            <a:ext cx="2577189" cy="230164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3062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84118" y="3317052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463845" y="4521389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56" y="1536751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558" y="3757005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1" y="5161730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1" y="4052013"/>
            <a:ext cx="1239339" cy="188284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9164">
            <a:off x="1472828" y="5192733"/>
            <a:ext cx="788170" cy="12354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8408" y="3161252"/>
            <a:ext cx="286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Пытанн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8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729405" y="1186514"/>
            <a:ext cx="815638" cy="1049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6. </a:t>
            </a:r>
            <a:endParaRPr lang="ru-RU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5786109" y="1321524"/>
            <a:ext cx="528240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«Наста</a:t>
            </a:r>
            <a:r>
              <a:rPr lang="be-BY" b="1" dirty="0"/>
              <a:t>ў</a:t>
            </a:r>
            <a:r>
              <a:rPr lang="ru-RU" b="1" dirty="0"/>
              <a:t>н</a:t>
            </a:r>
            <a:r>
              <a:rPr lang="en-US" b="1" dirty="0" err="1"/>
              <a:t>i</a:t>
            </a:r>
            <a:r>
              <a:rPr lang="ru-RU" b="1" dirty="0"/>
              <a:t>к</a:t>
            </a:r>
            <a:r>
              <a:rPr lang="be-BY" b="1" dirty="0"/>
              <a:t>»</a:t>
            </a:r>
            <a:r>
              <a:rPr lang="en-US" b="1" dirty="0"/>
              <a:t> </a:t>
            </a:r>
            <a:endParaRPr lang="ru-RU" b="1" dirty="0"/>
          </a:p>
          <a:p>
            <a:r>
              <a:rPr lang="ru-RU" b="1" dirty="0" err="1"/>
              <a:t>чытае</a:t>
            </a:r>
            <a:r>
              <a:rPr lang="ru-RU" b="1" dirty="0"/>
              <a:t> </a:t>
            </a:r>
            <a:r>
              <a:rPr lang="ru-RU" b="1" dirty="0" err="1"/>
              <a:t>прыказку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3835125" y="3436250"/>
            <a:ext cx="516675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</a:t>
            </a:r>
            <a:r>
              <a:rPr lang="ru-RU" b="1" dirty="0" err="1"/>
              <a:t>Вучань</a:t>
            </a:r>
            <a:r>
              <a:rPr lang="be-BY" b="1" dirty="0"/>
              <a:t>»</a:t>
            </a:r>
            <a:r>
              <a:rPr lang="en-US" b="1" dirty="0"/>
              <a:t> </a:t>
            </a:r>
            <a:r>
              <a:rPr lang="ru-RU" b="1" dirty="0" err="1"/>
              <a:t>слухае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9014" y="1378416"/>
            <a:ext cx="1257716" cy="1781391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53"/>
          <a:stretch/>
        </p:blipFill>
        <p:spPr>
          <a:xfrm>
            <a:off x="8624907" y="3092489"/>
            <a:ext cx="1897771" cy="169487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47533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84118" y="3317052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463845" y="4521389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56" y="1536751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558" y="3757005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1" y="5161730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1" y="4052013"/>
            <a:ext cx="1239339" cy="188284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9164">
            <a:off x="1472828" y="5192733"/>
            <a:ext cx="788170" cy="12354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8408" y="3161252"/>
            <a:ext cx="286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Пытанн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8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729405" y="1186514"/>
            <a:ext cx="815638" cy="1049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7. </a:t>
            </a:r>
            <a:endParaRPr lang="ru-RU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3800552" y="3436250"/>
            <a:ext cx="516675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</a:t>
            </a:r>
            <a:r>
              <a:rPr lang="ru-RU" b="1" dirty="0" err="1"/>
              <a:t>Вучань</a:t>
            </a:r>
            <a:r>
              <a:rPr lang="be-BY" b="1" dirty="0"/>
              <a:t>»</a:t>
            </a:r>
            <a:r>
              <a:rPr lang="en-US" b="1" dirty="0"/>
              <a:t> </a:t>
            </a:r>
            <a:r>
              <a:rPr lang="ru-RU" b="1" dirty="0" err="1"/>
              <a:t>адказвае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9014" y="1378416"/>
            <a:ext cx="1257716" cy="1781391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53"/>
          <a:stretch/>
        </p:blipFill>
        <p:spPr>
          <a:xfrm>
            <a:off x="8696595" y="3093857"/>
            <a:ext cx="1897771" cy="1694871"/>
          </a:xfrm>
          <a:prstGeom prst="rect">
            <a:avLst/>
          </a:prstGeom>
        </p:spPr>
      </p:pic>
      <p:sp>
        <p:nvSpPr>
          <p:cNvPr id="30" name="Заголовок 1"/>
          <p:cNvSpPr txBox="1">
            <a:spLocks/>
          </p:cNvSpPr>
          <p:nvPr/>
        </p:nvSpPr>
        <p:spPr>
          <a:xfrm>
            <a:off x="5946695" y="1217224"/>
            <a:ext cx="4996524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«Наста</a:t>
            </a:r>
            <a:r>
              <a:rPr lang="be-BY" b="1" dirty="0"/>
              <a:t>ў</a:t>
            </a:r>
            <a:r>
              <a:rPr lang="ru-RU" b="1" dirty="0"/>
              <a:t>н</a:t>
            </a:r>
            <a:r>
              <a:rPr lang="en-US" b="1" dirty="0" err="1"/>
              <a:t>i</a:t>
            </a:r>
            <a:r>
              <a:rPr lang="ru-RU" b="1" dirty="0"/>
              <a:t>к</a:t>
            </a:r>
            <a:r>
              <a:rPr lang="be-BY" b="1" dirty="0"/>
              <a:t>»</a:t>
            </a:r>
            <a:r>
              <a:rPr lang="en-US" b="1" dirty="0"/>
              <a:t> </a:t>
            </a:r>
            <a:r>
              <a:rPr lang="ru-RU" b="1" dirty="0" err="1"/>
              <a:t>задае</a:t>
            </a:r>
            <a:r>
              <a:rPr lang="ru-RU" b="1" dirty="0"/>
              <a:t> </a:t>
            </a:r>
            <a:r>
              <a:rPr lang="ru-RU" b="1" dirty="0" err="1"/>
              <a:t>першае</a:t>
            </a:r>
            <a:r>
              <a:rPr lang="ru-RU" b="1" dirty="0"/>
              <a:t> </a:t>
            </a:r>
            <a:r>
              <a:rPr lang="ru-RU" b="1" dirty="0" err="1"/>
              <a:t>пытанне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40017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84118" y="3317052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463845" y="4521389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56" y="1536751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558" y="3757005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1" y="5161730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1" y="4052013"/>
            <a:ext cx="1239339" cy="188284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9164">
            <a:off x="1472828" y="5192733"/>
            <a:ext cx="788170" cy="12354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8408" y="3161252"/>
            <a:ext cx="286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Пытанн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8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729405" y="1186514"/>
            <a:ext cx="815638" cy="1049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8. </a:t>
            </a:r>
            <a:endParaRPr lang="ru-RU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3808101" y="3436250"/>
            <a:ext cx="516675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</a:t>
            </a:r>
            <a:r>
              <a:rPr lang="ru-RU" b="1" dirty="0" err="1"/>
              <a:t>Вучань</a:t>
            </a:r>
            <a:r>
              <a:rPr lang="be-BY" b="1" dirty="0"/>
              <a:t>»</a:t>
            </a:r>
            <a:r>
              <a:rPr lang="en-US" b="1" dirty="0"/>
              <a:t> </a:t>
            </a:r>
            <a:r>
              <a:rPr lang="ru-RU" b="1" dirty="0" err="1"/>
              <a:t>адказвае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9014" y="1378416"/>
            <a:ext cx="1257716" cy="1781391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53"/>
          <a:stretch/>
        </p:blipFill>
        <p:spPr>
          <a:xfrm>
            <a:off x="8726653" y="3078300"/>
            <a:ext cx="1897771" cy="1694871"/>
          </a:xfrm>
          <a:prstGeom prst="rect">
            <a:avLst/>
          </a:prstGeom>
        </p:spPr>
      </p:pic>
      <p:sp>
        <p:nvSpPr>
          <p:cNvPr id="30" name="Заголовок 1"/>
          <p:cNvSpPr txBox="1">
            <a:spLocks/>
          </p:cNvSpPr>
          <p:nvPr/>
        </p:nvSpPr>
        <p:spPr>
          <a:xfrm>
            <a:off x="5946695" y="1217224"/>
            <a:ext cx="4996524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«Наста</a:t>
            </a:r>
            <a:r>
              <a:rPr lang="be-BY" b="1" dirty="0"/>
              <a:t>ў</a:t>
            </a:r>
            <a:r>
              <a:rPr lang="ru-RU" b="1" dirty="0"/>
              <a:t>н</a:t>
            </a:r>
            <a:r>
              <a:rPr lang="en-US" b="1" dirty="0" err="1"/>
              <a:t>i</a:t>
            </a:r>
            <a:r>
              <a:rPr lang="ru-RU" b="1" dirty="0"/>
              <a:t>к</a:t>
            </a:r>
            <a:r>
              <a:rPr lang="be-BY" b="1" dirty="0"/>
              <a:t>»</a:t>
            </a:r>
            <a:r>
              <a:rPr lang="en-US" b="1" dirty="0"/>
              <a:t> </a:t>
            </a:r>
            <a:r>
              <a:rPr lang="ru-RU" b="1" dirty="0" err="1"/>
              <a:t>задае</a:t>
            </a:r>
            <a:r>
              <a:rPr lang="ru-RU" b="1" dirty="0"/>
              <a:t> другое </a:t>
            </a:r>
            <a:r>
              <a:rPr lang="ru-RU" b="1" dirty="0" err="1"/>
              <a:t>пытанне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0112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280" y="1771566"/>
            <a:ext cx="5101776" cy="34992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9744028" y="2631743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9158710" y="4090737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56" y="1536751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234" y="557252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1" y="5161730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294668" y="447784"/>
            <a:ext cx="44366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Пытанн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729405" y="1186514"/>
            <a:ext cx="815638" cy="1049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/>
              <a:t> </a:t>
            </a:r>
            <a:endParaRPr lang="ru-RU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4853385" y="2596585"/>
            <a:ext cx="516675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Малайцы!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0" r="4882" b="16160"/>
          <a:stretch/>
        </p:blipFill>
        <p:spPr>
          <a:xfrm>
            <a:off x="1038773" y="1783904"/>
            <a:ext cx="4751084" cy="4006764"/>
          </a:xfrm>
          <a:prstGeom prst="rect">
            <a:avLst/>
          </a:prstGeom>
        </p:spPr>
      </p:pic>
      <p:sp>
        <p:nvSpPr>
          <p:cNvPr id="31" name="Стрелка вправо 30">
            <a:hlinkClick r:id="rId17" action="ppaction://hlinksldjump" highlightClick="1"/>
          </p:cNvPr>
          <p:cNvSpPr/>
          <p:nvPr/>
        </p:nvSpPr>
        <p:spPr>
          <a:xfrm>
            <a:off x="10444320" y="6005806"/>
            <a:ext cx="1244768" cy="5734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0324554" y="5847802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96538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1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430" y="622667"/>
            <a:ext cx="7665577" cy="5257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1304">
            <a:off x="8180249" y="3564578"/>
            <a:ext cx="1026529" cy="23337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1516">
            <a:off x="9146312" y="2079797"/>
            <a:ext cx="1583826" cy="360068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solidFill>
                  <a:schemeClr val="accent5">
                    <a:lumMod val="5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Гульн</a:t>
            </a: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6000" b="1" dirty="0">
                <a:solidFill>
                  <a:schemeClr val="accent5">
                    <a:lumMod val="5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 </a:t>
            </a:r>
            <a:r>
              <a:rPr lang="ru-RU" sz="6000" b="1" dirty="0" err="1">
                <a:solidFill>
                  <a:schemeClr val="accent5">
                    <a:lumMod val="5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прыказкам</a:t>
            </a: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endParaRPr lang="ru-RU" sz="6000" b="1" dirty="0">
              <a:solidFill>
                <a:schemeClr val="accent5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54" y="1308113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23" y="5729100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52" y="5729100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84835" y="4376523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055" y="4868749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811" y="645660"/>
            <a:ext cx="865254" cy="8801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636" y="5347154"/>
            <a:ext cx="626878" cy="656528"/>
          </a:xfrm>
          <a:prstGeom prst="rect">
            <a:avLst/>
          </a:prstGeom>
        </p:spPr>
      </p:pic>
      <p:sp>
        <p:nvSpPr>
          <p:cNvPr id="17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право 17">
            <a:hlinkClick r:id="rId15" action="ppaction://hlinksldjump" highlightClick="1"/>
          </p:cNvPr>
          <p:cNvSpPr/>
          <p:nvPr/>
        </p:nvSpPr>
        <p:spPr>
          <a:xfrm>
            <a:off x="10444320" y="6005806"/>
            <a:ext cx="1244768" cy="5734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0324554" y="5847802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66281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6" y="539719"/>
            <a:ext cx="6208065" cy="37400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0579042" y="1809688"/>
            <a:ext cx="1114462" cy="2533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9957814" y="3299432"/>
            <a:ext cx="679316" cy="15443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577" y="4071614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990" y="187901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368" y="1578612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33" y="5833229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87" y="2409743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802" y="4842986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63" y="1257609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822" y="4686515"/>
            <a:ext cx="673220" cy="684787"/>
          </a:xfrm>
          <a:prstGeom prst="rect">
            <a:avLst/>
          </a:prstGeom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5808084" y="1200740"/>
            <a:ext cx="4557750" cy="22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П</a:t>
            </a:r>
            <a:r>
              <a:rPr lang="be-BY" sz="4400" b="1" dirty="0"/>
              <a:t>рац</a:t>
            </a:r>
            <a:r>
              <a:rPr lang="ru-RU" sz="4400" b="1" dirty="0"/>
              <a:t>а</a:t>
            </a:r>
            <a:r>
              <a:rPr lang="be-BY" sz="4400" b="1" dirty="0"/>
              <a:t> ў камандах 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7262" y="794803"/>
            <a:ext cx="41247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«</a:t>
            </a:r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Снежк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3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трелка вправо 25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12" y="3044685"/>
            <a:ext cx="4462130" cy="307391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76398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00740" y="3341246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346670" y="4521388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752" y="5616836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446" y="135922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1" y="5722573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3349745" y="985083"/>
            <a:ext cx="7744995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1. </a:t>
            </a:r>
            <a:r>
              <a:rPr lang="ru-RU" b="1" dirty="0" err="1"/>
              <a:t>Падзелімся</a:t>
            </a:r>
            <a:r>
              <a:rPr lang="ru-RU" b="1" dirty="0"/>
              <a:t> на </a:t>
            </a:r>
            <a:r>
              <a:rPr lang="ru-RU" b="1" dirty="0" err="1"/>
              <a:t>каманды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5429" y="2416583"/>
            <a:ext cx="286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«</a:t>
            </a:r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Снежк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6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46" y="3962023"/>
            <a:ext cx="2707432" cy="186512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896" y="2189399"/>
            <a:ext cx="3274536" cy="267057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51472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1" name="chimes.wav"/>
          </p:stSnd>
        </p:sndAc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00740" y="3341246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346670" y="4521388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752" y="5616836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446" y="135922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1" y="5722573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3676851" y="1136650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2. </a:t>
            </a:r>
            <a:r>
              <a:rPr lang="ru-RU" sz="4400" b="1" dirty="0" err="1"/>
              <a:t>Выберыце</a:t>
            </a:r>
            <a:r>
              <a:rPr lang="ru-RU" sz="4400" b="1" dirty="0"/>
              <a:t> </a:t>
            </a:r>
            <a:r>
              <a:rPr lang="ru-RU" sz="4400" b="1" dirty="0" err="1"/>
              <a:t>капітана</a:t>
            </a:r>
            <a:r>
              <a:rPr lang="ru-RU" sz="4400" b="1" dirty="0"/>
              <a:t> </a:t>
            </a:r>
            <a:r>
              <a:rPr lang="ru-RU" sz="4400" b="1" dirty="0" err="1"/>
              <a:t>каманды</a:t>
            </a:r>
            <a:r>
              <a:rPr lang="ru-RU" sz="4400" b="1" dirty="0"/>
              <a:t>.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5429" y="2416583"/>
            <a:ext cx="286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«</a:t>
            </a:r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Снежк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6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46" y="3962023"/>
            <a:ext cx="2707432" cy="18651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122" y="2905722"/>
            <a:ext cx="2874900" cy="178882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0409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1" name="chimes.wav"/>
          </p:stSnd>
        </p:sndAc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00740" y="3341246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346670" y="4521388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752" y="5616836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446" y="135922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1" y="5722573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3676851" y="1136650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3. </a:t>
            </a:r>
            <a:r>
              <a:rPr lang="ru-RU" sz="4400" b="1" dirty="0" err="1"/>
              <a:t>Капітаны</a:t>
            </a:r>
            <a:r>
              <a:rPr lang="ru-RU" sz="4400" b="1" dirty="0"/>
              <a:t>, </a:t>
            </a:r>
            <a:r>
              <a:rPr lang="ru-RU" sz="4400" b="1" dirty="0" err="1"/>
              <a:t>атрымайце</a:t>
            </a:r>
            <a:r>
              <a:rPr lang="ru-RU" sz="4400" b="1" dirty="0"/>
              <a:t> </a:t>
            </a:r>
            <a:r>
              <a:rPr lang="ru-RU" sz="4400" b="1" dirty="0" err="1"/>
              <a:t>тэмы</a:t>
            </a:r>
            <a:r>
              <a:rPr lang="ru-RU" sz="4400" b="1" dirty="0"/>
              <a:t> для </a:t>
            </a:r>
            <a:r>
              <a:rPr lang="ru-RU" sz="4400" b="1" dirty="0" err="1"/>
              <a:t>каманды</a:t>
            </a:r>
            <a:r>
              <a:rPr lang="ru-RU" sz="4400" b="1" dirty="0"/>
              <a:t>!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5429" y="2416583"/>
            <a:ext cx="286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«</a:t>
            </a:r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Снежк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6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46" y="3962023"/>
            <a:ext cx="2707432" cy="186512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700" y="2633835"/>
            <a:ext cx="3710388" cy="239113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17237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1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713" y="117509"/>
            <a:ext cx="9625633" cy="66021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851">
            <a:off x="10500956" y="4250057"/>
            <a:ext cx="799922" cy="23174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789" y="5226446"/>
            <a:ext cx="518598" cy="150240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415767" y="1279062"/>
            <a:ext cx="7309787" cy="153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1. </a:t>
            </a:r>
            <a:r>
              <a:rPr lang="ru-RU" sz="4400" b="1" dirty="0" err="1"/>
              <a:t>Вывучы</a:t>
            </a:r>
            <a:r>
              <a:rPr lang="ru-RU" sz="4400" b="1" dirty="0"/>
              <a:t>  сваю </a:t>
            </a:r>
            <a:r>
              <a:rPr lang="ru-RU" sz="4400" b="1" dirty="0" err="1"/>
              <a:t>прыказку</a:t>
            </a:r>
            <a:r>
              <a:rPr lang="ru-RU" sz="4400" b="1" dirty="0"/>
              <a:t> </a:t>
            </a:r>
          </a:p>
          <a:p>
            <a:r>
              <a:rPr lang="ru-RU" sz="4400" b="1" dirty="0"/>
              <a:t>на </a:t>
            </a:r>
            <a:r>
              <a:rPr lang="ru-RU" sz="4400" b="1" dirty="0" err="1"/>
              <a:t>памяць</a:t>
            </a:r>
            <a:r>
              <a:rPr lang="ru-RU" sz="4400" b="1" dirty="0"/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17" y="253568"/>
            <a:ext cx="840383" cy="8661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596" y="2380374"/>
            <a:ext cx="864687" cy="10145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718" y="30717"/>
            <a:ext cx="450734" cy="4720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295" y="517766"/>
            <a:ext cx="457418" cy="4605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10" y="3042675"/>
            <a:ext cx="643420" cy="6209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20" y="1448339"/>
            <a:ext cx="505709" cy="5091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33" y="5326253"/>
            <a:ext cx="927092" cy="8628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82" y="3695674"/>
            <a:ext cx="3170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Скарбонка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t="-12354" r="620" b="12354"/>
          <a:stretch/>
        </p:blipFill>
        <p:spPr>
          <a:xfrm>
            <a:off x="144384" y="4120634"/>
            <a:ext cx="2592424" cy="21314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6" y="3012276"/>
            <a:ext cx="2074682" cy="2074682"/>
          </a:xfrm>
          <a:prstGeom prst="rect">
            <a:avLst/>
          </a:prstGeom>
        </p:spPr>
      </p:pic>
      <p:sp>
        <p:nvSpPr>
          <p:cNvPr id="20" name="Нижний колонтитул 16"/>
          <p:cNvSpPr>
            <a:spLocks noGrp="1"/>
          </p:cNvSpPr>
          <p:nvPr/>
        </p:nvSpPr>
        <p:spPr>
          <a:xfrm>
            <a:off x="144384" y="6405842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трелка вправо 20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06941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00740" y="3341246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346670" y="4521388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752" y="5616836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446" y="135922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1" y="5722573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3676851" y="1136650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4. </a:t>
            </a:r>
            <a:r>
              <a:rPr lang="ru-RU" sz="4400" b="1" dirty="0" err="1"/>
              <a:t>Капітаны</a:t>
            </a:r>
            <a:r>
              <a:rPr lang="ru-RU" sz="4400" b="1" dirty="0"/>
              <a:t>, </a:t>
            </a:r>
            <a:r>
              <a:rPr lang="ru-RU" sz="4400" b="1" dirty="0" err="1"/>
              <a:t>прачытайце</a:t>
            </a:r>
            <a:r>
              <a:rPr lang="ru-RU" sz="4400" b="1" dirty="0"/>
              <a:t> </a:t>
            </a:r>
            <a:r>
              <a:rPr lang="ru-RU" sz="4400" b="1" dirty="0" err="1"/>
              <a:t>сва</a:t>
            </a:r>
            <a:r>
              <a:rPr lang="en-US" sz="4400" b="1" dirty="0" err="1"/>
              <a:t>i</a:t>
            </a:r>
            <a:r>
              <a:rPr lang="en-US" sz="4400" b="1" dirty="0"/>
              <a:t> </a:t>
            </a:r>
            <a:r>
              <a:rPr lang="ru-RU" sz="4400" b="1" dirty="0" err="1"/>
              <a:t>тэмы</a:t>
            </a:r>
            <a:r>
              <a:rPr lang="ru-RU" sz="4400" b="1" dirty="0"/>
              <a:t> </a:t>
            </a:r>
            <a:r>
              <a:rPr lang="ru-RU" sz="4400" b="1" dirty="0" err="1"/>
              <a:t>камандзе</a:t>
            </a:r>
            <a:r>
              <a:rPr lang="ru-RU" sz="4400" b="1" dirty="0"/>
              <a:t>!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5429" y="2416583"/>
            <a:ext cx="286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«</a:t>
            </a:r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Снежк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6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46" y="3962023"/>
            <a:ext cx="2707432" cy="18651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975" y="3004675"/>
            <a:ext cx="2583655" cy="200951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43212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1" name="chimes.wav"/>
          </p:stSnd>
        </p:sndAc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00740" y="3341246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346670" y="4521388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752" y="5616836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446" y="135922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1" y="5722573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3676851" y="897293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5.  </a:t>
            </a:r>
            <a:r>
              <a:rPr lang="ru-RU" sz="4400" b="1" dirty="0" err="1"/>
              <a:t>Рыхтуемся</a:t>
            </a:r>
            <a:r>
              <a:rPr lang="ru-RU" sz="4400" b="1" dirty="0"/>
              <a:t> па </a:t>
            </a:r>
            <a:r>
              <a:rPr lang="ru-RU" sz="4400" b="1" dirty="0" err="1"/>
              <a:t>тэме</a:t>
            </a:r>
            <a:r>
              <a:rPr lang="ru-RU" sz="4400" b="1" dirty="0"/>
              <a:t>.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5429" y="2416583"/>
            <a:ext cx="286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«</a:t>
            </a:r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Снежк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6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46" y="3962023"/>
            <a:ext cx="2707432" cy="186512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857" y="2417073"/>
            <a:ext cx="2074682" cy="207468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41304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30" y="48622"/>
            <a:ext cx="9080990" cy="6228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11000740" y="3341246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10346670" y="4521388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752" y="5616836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446" y="135922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1" y="5722573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3683367" y="702948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6.  Гуляем у </a:t>
            </a:r>
            <a:r>
              <a:rPr lang="ru-RU" sz="4400" b="1" dirty="0" err="1"/>
              <a:t>снежк</a:t>
            </a:r>
            <a:r>
              <a:rPr lang="en-US" sz="4400" b="1" dirty="0" err="1"/>
              <a:t>i</a:t>
            </a:r>
            <a:r>
              <a:rPr lang="ru-RU" sz="4400" b="1" dirty="0"/>
              <a:t>.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5429" y="2416583"/>
            <a:ext cx="286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«</a:t>
            </a:r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Снежк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право 26">
            <a:hlinkClick r:id="rId16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46" y="3962023"/>
            <a:ext cx="2707432" cy="186512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869648474"/>
              </p:ext>
            </p:extLst>
          </p:nvPr>
        </p:nvGraphicFramePr>
        <p:xfrm>
          <a:off x="4318997" y="1937720"/>
          <a:ext cx="4473244" cy="3007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19" name="Рисунок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932" y="1799121"/>
            <a:ext cx="2830274" cy="283027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11053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26" name="chimes.wav"/>
          </p:stSnd>
        </p:sndAc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280" y="1771566"/>
            <a:ext cx="5101776" cy="34992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9744028" y="2631743"/>
            <a:ext cx="1097853" cy="24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9158710" y="4090737"/>
            <a:ext cx="743495" cy="1690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56" y="1536751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144" y="662262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425" y="2345905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" y="2795042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1" y="5161730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72" y="66610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90" y="134970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85" y="5934856"/>
            <a:ext cx="673220" cy="68478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512276" y="375690"/>
            <a:ext cx="6667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«</a:t>
            </a:r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Снежк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6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1">
                    <a:lumMod val="95000"/>
                  </a:schemeClr>
                </a:solidFill>
              </a:rPr>
              <a:t>ў</a:t>
            </a:r>
            <a:endParaRPr lang="en-US" sz="1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729405" y="1186514"/>
            <a:ext cx="815638" cy="1049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/>
              <a:t> </a:t>
            </a:r>
            <a:endParaRPr lang="ru-RU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4853385" y="2596585"/>
            <a:ext cx="5166757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Малайцы!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0" r="4882" b="16160"/>
          <a:stretch/>
        </p:blipFill>
        <p:spPr>
          <a:xfrm>
            <a:off x="1038773" y="1783904"/>
            <a:ext cx="4751084" cy="4006764"/>
          </a:xfrm>
          <a:prstGeom prst="rect">
            <a:avLst/>
          </a:prstGeom>
        </p:spPr>
      </p:pic>
      <p:sp>
        <p:nvSpPr>
          <p:cNvPr id="31" name="Стрелка вправо 30">
            <a:hlinkClick r:id="rId17" action="ppaction://hlinksldjump" highlightClick="1"/>
          </p:cNvPr>
          <p:cNvSpPr/>
          <p:nvPr/>
        </p:nvSpPr>
        <p:spPr>
          <a:xfrm>
            <a:off x="10444320" y="6005806"/>
            <a:ext cx="1244768" cy="5734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0324554" y="5847802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40321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1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948" y="479510"/>
            <a:ext cx="5082427" cy="34860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7744">
            <a:off x="9922141" y="1834235"/>
            <a:ext cx="1040581" cy="2287071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095356" y="1451114"/>
            <a:ext cx="3821642" cy="15428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/>
              <a:t>П</a:t>
            </a:r>
            <a:r>
              <a:rPr lang="be-BY" sz="3600" b="1" dirty="0"/>
              <a:t>рац</a:t>
            </a:r>
            <a:r>
              <a:rPr lang="ru-RU" sz="3600" b="1" dirty="0"/>
              <a:t>а</a:t>
            </a:r>
            <a:r>
              <a:rPr lang="be-BY" sz="3600" b="1" dirty="0"/>
              <a:t> з класам 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761">
            <a:off x="9352098" y="2963816"/>
            <a:ext cx="698944" cy="15361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112" y="4017030"/>
            <a:ext cx="440625" cy="4436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08" y="3797776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964" y="5020939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879" y="3341150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76" y="604119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47" y="5655125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75" y="4694214"/>
            <a:ext cx="733758" cy="74888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94810" y="479510"/>
            <a:ext cx="41247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Гульня</a:t>
            </a:r>
            <a:r>
              <a:rPr lang="be-BY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«Дапоўн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</a:t>
            </a:r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» </a:t>
            </a:r>
            <a:r>
              <a:rPr lang="be-BY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</a:p>
        </p:txBody>
      </p:sp>
      <p:sp>
        <p:nvSpPr>
          <p:cNvPr id="19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 А.С., Мурашка Н.У. Метадычная распрацо</a:t>
            </a:r>
            <a:r>
              <a:rPr lang="be-BY" sz="1200" b="1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настаун</a:t>
            </a:r>
            <a:r>
              <a:rPr lang="en-US" sz="1200" b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трелка вправо 19">
            <a:hlinkClick r:id="rId13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369" y="2962102"/>
            <a:ext cx="4025183" cy="315783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12104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262" y="6485"/>
            <a:ext cx="9051087" cy="6208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7744">
            <a:off x="10462845" y="3475819"/>
            <a:ext cx="1227375" cy="269762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483741" y="1159949"/>
            <a:ext cx="7140267" cy="13363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/>
              <a:t>1</a:t>
            </a:r>
            <a:r>
              <a:rPr lang="ru-RU" sz="4400" b="1" dirty="0"/>
              <a:t>. </a:t>
            </a:r>
            <a:r>
              <a:rPr lang="ru-RU" sz="4400" b="1" dirty="0" err="1"/>
              <a:t>Дапо</a:t>
            </a:r>
            <a:r>
              <a:rPr lang="be-BY" sz="4400" b="1" dirty="0">
                <a:ln w="0"/>
              </a:rPr>
              <a:t>ў</a:t>
            </a:r>
            <a:r>
              <a:rPr lang="ru-RU" sz="4400" b="1" dirty="0"/>
              <a:t>н</a:t>
            </a:r>
            <a:r>
              <a:rPr lang="en-US" sz="4400" b="1" dirty="0" err="1"/>
              <a:t>i</a:t>
            </a:r>
            <a:r>
              <a:rPr lang="ru-RU" sz="4400" b="1" dirty="0" err="1"/>
              <a:t>це</a:t>
            </a:r>
            <a:r>
              <a:rPr lang="ru-RU" sz="4400" b="1" dirty="0"/>
              <a:t> </a:t>
            </a:r>
            <a:r>
              <a:rPr lang="ru-RU" sz="4400" b="1" dirty="0">
                <a:solidFill>
                  <a:srgbClr val="C00000"/>
                </a:solidFill>
              </a:rPr>
              <a:t>другую</a:t>
            </a:r>
            <a:r>
              <a:rPr lang="ru-RU" sz="4400" b="1" dirty="0"/>
              <a:t> </a:t>
            </a:r>
            <a:r>
              <a:rPr lang="ru-RU" sz="4400" b="1" dirty="0" err="1"/>
              <a:t>частку</a:t>
            </a:r>
            <a:r>
              <a:rPr lang="ru-RU" sz="4400" b="1" dirty="0"/>
              <a:t> </a:t>
            </a:r>
            <a:r>
              <a:rPr lang="ru-RU" sz="4400" b="1" dirty="0" err="1"/>
              <a:t>прыказк</a:t>
            </a:r>
            <a:r>
              <a:rPr lang="en-US" sz="4400" b="1" dirty="0" err="1"/>
              <a:t>i</a:t>
            </a:r>
            <a:r>
              <a:rPr lang="ru-RU" sz="4400" b="1" dirty="0"/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761">
            <a:off x="9710992" y="4511953"/>
            <a:ext cx="908641" cy="1997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64" y="1738732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156" y="491773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840" y="5693370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741" y="2144566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785" y="358155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540" y="5734778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994" y="5194524"/>
            <a:ext cx="733758" cy="74888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7724" y="2527920"/>
            <a:ext cx="2889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Гульня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«</a:t>
            </a:r>
            <a:r>
              <a:rPr lang="ru-RU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Допо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ўн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»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sp>
        <p:nvSpPr>
          <p:cNvPr id="21" name="Стрелка вправо 20">
            <a:hlinkClick r:id="rId13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779" y="2451286"/>
            <a:ext cx="2680822" cy="23904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88" y="3851359"/>
            <a:ext cx="2130821" cy="167166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1371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9" name="chimes.wav"/>
          </p:stSnd>
        </p:sndAc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262" y="6485"/>
            <a:ext cx="9051087" cy="6208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7744">
            <a:off x="10462845" y="3475819"/>
            <a:ext cx="1227375" cy="269762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483741" y="1159949"/>
            <a:ext cx="7140267" cy="13363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2. </a:t>
            </a:r>
            <a:r>
              <a:rPr lang="ru-RU" sz="4400" b="1" dirty="0" err="1"/>
              <a:t>Дапо</a:t>
            </a:r>
            <a:r>
              <a:rPr lang="be-BY" sz="4400" b="1" dirty="0">
                <a:ln w="0"/>
              </a:rPr>
              <a:t>ў</a:t>
            </a:r>
            <a:r>
              <a:rPr lang="ru-RU" sz="4400" b="1" dirty="0"/>
              <a:t>н</a:t>
            </a:r>
            <a:r>
              <a:rPr lang="en-US" sz="4400" b="1" dirty="0" err="1"/>
              <a:t>i</a:t>
            </a:r>
            <a:r>
              <a:rPr lang="ru-RU" sz="4400" b="1" dirty="0" err="1"/>
              <a:t>це</a:t>
            </a:r>
            <a:r>
              <a:rPr lang="ru-RU" sz="4400" b="1" dirty="0"/>
              <a:t> </a:t>
            </a:r>
            <a:r>
              <a:rPr lang="ru-RU" sz="4400" b="1" dirty="0" err="1">
                <a:solidFill>
                  <a:srgbClr val="C00000"/>
                </a:solidFill>
              </a:rPr>
              <a:t>пачатак</a:t>
            </a:r>
            <a:r>
              <a:rPr lang="ru-RU" sz="4400" b="1" dirty="0"/>
              <a:t> </a:t>
            </a:r>
            <a:r>
              <a:rPr lang="ru-RU" sz="4400" b="1" dirty="0" err="1"/>
              <a:t>прыказк</a:t>
            </a:r>
            <a:r>
              <a:rPr lang="en-US" sz="4400" b="1" dirty="0" err="1"/>
              <a:t>i</a:t>
            </a:r>
            <a:r>
              <a:rPr lang="ru-RU" sz="4400" b="1" dirty="0"/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761">
            <a:off x="9710992" y="4511953"/>
            <a:ext cx="908641" cy="1997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64" y="1738732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156" y="491773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840" y="5693370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741" y="2144566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785" y="358155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540" y="5734778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994" y="5194524"/>
            <a:ext cx="733758" cy="74888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7724" y="2527920"/>
            <a:ext cx="2889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Гульня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«</a:t>
            </a:r>
            <a:r>
              <a:rPr lang="ru-RU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Допо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ўн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»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sp>
        <p:nvSpPr>
          <p:cNvPr id="21" name="Стрелка вправо 20">
            <a:hlinkClick r:id="rId13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779" y="2451286"/>
            <a:ext cx="2680822" cy="23904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88" y="3851359"/>
            <a:ext cx="2130821" cy="167166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6933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9" name="chimes.wav"/>
          </p:stSnd>
        </p:sndAc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070" y="1752911"/>
            <a:ext cx="6485362" cy="344069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127423" y="2415898"/>
            <a:ext cx="4996205" cy="1939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Малайцы!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70" y="2570578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012" y="353253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489" y="5193993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755" y="1137226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319" y="1437244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286" y="5597756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785" y="4962005"/>
            <a:ext cx="733758" cy="74888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60422" y="353253"/>
            <a:ext cx="5780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Гульня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«</a:t>
            </a:r>
            <a:r>
              <a:rPr lang="ru-RU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Дапо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ўн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»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be-BY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sp>
        <p:nvSpPr>
          <p:cNvPr id="26" name="Стрелка вправо 25">
            <a:hlinkClick r:id="rId11" action="ppaction://hlinksldjump" highlightClick="1"/>
          </p:cNvPr>
          <p:cNvSpPr/>
          <p:nvPr/>
        </p:nvSpPr>
        <p:spPr>
          <a:xfrm>
            <a:off x="10444320" y="6005806"/>
            <a:ext cx="1244768" cy="5734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0" r="4882" b="16160"/>
          <a:stretch/>
        </p:blipFill>
        <p:spPr>
          <a:xfrm>
            <a:off x="1038773" y="1783904"/>
            <a:ext cx="4751084" cy="400676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324554" y="5847802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8734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225" y="595028"/>
            <a:ext cx="5737900" cy="3007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515518" y="1649898"/>
            <a:ext cx="1142701" cy="25115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9905183" y="2763357"/>
            <a:ext cx="808411" cy="1776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74" y="1352100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08" y="595028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869" y="831525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70" y="3536497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909" y="5430945"/>
            <a:ext cx="694740" cy="706677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6126114" y="950392"/>
            <a:ext cx="4557750" cy="22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П</a:t>
            </a:r>
            <a:r>
              <a:rPr lang="be-BY" sz="4400" b="1" dirty="0"/>
              <a:t>рац</a:t>
            </a:r>
            <a:r>
              <a:rPr lang="ru-RU" sz="4400" b="1" dirty="0"/>
              <a:t>а</a:t>
            </a:r>
            <a:r>
              <a:rPr lang="be-BY" sz="4400" b="1" dirty="0"/>
              <a:t> ў камандах 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63572" y="479510"/>
            <a:ext cx="49595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</a:t>
            </a:r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Хто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хутчэй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4" t="9747" r="11672" b="531"/>
          <a:stretch/>
        </p:blipFill>
        <p:spPr>
          <a:xfrm flipH="1">
            <a:off x="1072043" y="2414692"/>
            <a:ext cx="3565478" cy="425165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2536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114" y="6085101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-9557" y="2715084"/>
            <a:ext cx="34243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«Хто хутчэй»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8" y="116108"/>
            <a:ext cx="9123012" cy="62574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10305193" y="4746506"/>
            <a:ext cx="797454" cy="175270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864297" y="3394535"/>
            <a:ext cx="1188738" cy="261270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4" t="9747" r="11672" b="531"/>
          <a:stretch/>
        </p:blipFill>
        <p:spPr>
          <a:xfrm flipH="1">
            <a:off x="656573" y="4128380"/>
            <a:ext cx="1882826" cy="2245177"/>
          </a:xfrm>
          <a:prstGeom prst="rect">
            <a:avLst/>
          </a:prstGeom>
        </p:spPr>
      </p:pic>
      <p:sp>
        <p:nvSpPr>
          <p:cNvPr id="31" name="Заголовок 1"/>
          <p:cNvSpPr txBox="1">
            <a:spLocks/>
          </p:cNvSpPr>
          <p:nvPr/>
        </p:nvSpPr>
        <p:spPr>
          <a:xfrm>
            <a:off x="3349745" y="985083"/>
            <a:ext cx="7744995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1. </a:t>
            </a:r>
            <a:r>
              <a:rPr lang="ru-RU" b="1" dirty="0" err="1"/>
              <a:t>Падзелімся</a:t>
            </a:r>
            <a:r>
              <a:rPr lang="ru-RU" b="1" dirty="0"/>
              <a:t> на </a:t>
            </a:r>
            <a:r>
              <a:rPr lang="ru-RU" b="1" dirty="0" err="1"/>
              <a:t>каманды</a:t>
            </a:r>
            <a:r>
              <a:rPr lang="ru-RU" b="1" dirty="0"/>
              <a:t>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778" y="2093666"/>
            <a:ext cx="3081891" cy="274802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53398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713" y="117509"/>
            <a:ext cx="9625633" cy="66021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851">
            <a:off x="10500956" y="4250057"/>
            <a:ext cx="799922" cy="23174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789" y="5226446"/>
            <a:ext cx="518598" cy="150240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415767" y="1279062"/>
            <a:ext cx="7309787" cy="153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2. </a:t>
            </a:r>
            <a:r>
              <a:rPr lang="ru-RU" sz="4400" b="1" dirty="0" err="1"/>
              <a:t>Раскажы</a:t>
            </a:r>
            <a:r>
              <a:rPr lang="ru-RU" sz="4400" b="1" dirty="0"/>
              <a:t> </a:t>
            </a:r>
            <a:r>
              <a:rPr lang="ru-RU" sz="4400" b="1" dirty="0" err="1"/>
              <a:t>прыказку</a:t>
            </a:r>
            <a:r>
              <a:rPr lang="ru-RU" sz="4400" b="1" dirty="0"/>
              <a:t>  </a:t>
            </a:r>
            <a:r>
              <a:rPr lang="ru-RU" sz="4400" b="1" dirty="0" err="1"/>
              <a:t>свайму</a:t>
            </a:r>
            <a:r>
              <a:rPr lang="ru-RU" sz="4400" b="1" dirty="0"/>
              <a:t> </a:t>
            </a:r>
            <a:r>
              <a:rPr lang="ru-RU" sz="4400" b="1" dirty="0" err="1"/>
              <a:t>сябру</a:t>
            </a:r>
            <a:r>
              <a:rPr lang="ru-RU" sz="4400" b="1" dirty="0"/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17" y="253568"/>
            <a:ext cx="840383" cy="8661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596" y="2380374"/>
            <a:ext cx="864687" cy="10145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718" y="30717"/>
            <a:ext cx="450734" cy="4720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295" y="517766"/>
            <a:ext cx="457418" cy="4605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10" y="3042675"/>
            <a:ext cx="643420" cy="6209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20" y="1448339"/>
            <a:ext cx="505709" cy="5091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33" y="5326253"/>
            <a:ext cx="927092" cy="8628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82" y="3695674"/>
            <a:ext cx="3170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Скарбонка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t="-12354" r="620" b="12354"/>
          <a:stretch/>
        </p:blipFill>
        <p:spPr>
          <a:xfrm>
            <a:off x="144384" y="4120634"/>
            <a:ext cx="2592424" cy="2131431"/>
          </a:xfrm>
          <a:prstGeom prst="rect">
            <a:avLst/>
          </a:prstGeom>
        </p:spPr>
      </p:pic>
      <p:sp>
        <p:nvSpPr>
          <p:cNvPr id="19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351" y="2972631"/>
            <a:ext cx="3279600" cy="2090745"/>
          </a:xfrm>
          <a:prstGeom prst="rect">
            <a:avLst/>
          </a:prstGeom>
        </p:spPr>
      </p:pic>
      <p:sp>
        <p:nvSpPr>
          <p:cNvPr id="21" name="Стрелка вправо 20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20097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114" y="6085101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-9557" y="2715084"/>
            <a:ext cx="34243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«Хто хутчэй»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8" y="116108"/>
            <a:ext cx="9123012" cy="62574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10305193" y="4746506"/>
            <a:ext cx="797454" cy="175270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864297" y="3394535"/>
            <a:ext cx="1188738" cy="261270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4" t="9747" r="11672" b="531"/>
          <a:stretch/>
        </p:blipFill>
        <p:spPr>
          <a:xfrm flipH="1">
            <a:off x="656573" y="4128380"/>
            <a:ext cx="1882826" cy="2245177"/>
          </a:xfrm>
          <a:prstGeom prst="rect">
            <a:avLst/>
          </a:prstGeom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3692908" y="1353221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2. </a:t>
            </a:r>
            <a:r>
              <a:rPr lang="ru-RU" sz="4400" b="1" dirty="0" err="1"/>
              <a:t>Выберыце</a:t>
            </a:r>
            <a:r>
              <a:rPr lang="ru-RU" sz="4400" b="1" dirty="0"/>
              <a:t> </a:t>
            </a:r>
            <a:r>
              <a:rPr lang="ru-RU" sz="4400" b="1" dirty="0" err="1"/>
              <a:t>капітана</a:t>
            </a:r>
            <a:r>
              <a:rPr lang="ru-RU" sz="4400" b="1" dirty="0"/>
              <a:t> </a:t>
            </a:r>
            <a:r>
              <a:rPr lang="ru-RU" sz="4400" b="1" dirty="0" err="1"/>
              <a:t>каманды</a:t>
            </a:r>
            <a:r>
              <a:rPr lang="ru-RU" sz="4400" b="1" dirty="0"/>
              <a:t>.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122" y="2905722"/>
            <a:ext cx="2874900" cy="178882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71295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114" y="6085101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-9557" y="2715084"/>
            <a:ext cx="34243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«Хто хутчэй»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8" y="116108"/>
            <a:ext cx="9123012" cy="62574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10305193" y="4746506"/>
            <a:ext cx="797454" cy="175270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864297" y="3394535"/>
            <a:ext cx="1188738" cy="261270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4" t="9747" r="11672" b="531"/>
          <a:stretch/>
        </p:blipFill>
        <p:spPr>
          <a:xfrm flipH="1">
            <a:off x="656573" y="4128380"/>
            <a:ext cx="1882826" cy="2245177"/>
          </a:xfrm>
          <a:prstGeom prst="rect">
            <a:avLst/>
          </a:prstGeom>
        </p:spPr>
      </p:pic>
      <p:sp>
        <p:nvSpPr>
          <p:cNvPr id="29" name="Заголовок 1"/>
          <p:cNvSpPr txBox="1">
            <a:spLocks/>
          </p:cNvSpPr>
          <p:nvPr/>
        </p:nvSpPr>
        <p:spPr>
          <a:xfrm>
            <a:off x="3676851" y="1136650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3. </a:t>
            </a:r>
            <a:r>
              <a:rPr lang="ru-RU" sz="4400" b="1" dirty="0" err="1"/>
              <a:t>Капітаны</a:t>
            </a:r>
            <a:r>
              <a:rPr lang="ru-RU" sz="4400" b="1" dirty="0"/>
              <a:t>, </a:t>
            </a:r>
            <a:r>
              <a:rPr lang="ru-RU" sz="4400" b="1" dirty="0" err="1"/>
              <a:t>вазьм</a:t>
            </a:r>
            <a:r>
              <a:rPr lang="en-US" sz="4400" b="1" dirty="0" err="1"/>
              <a:t>i</a:t>
            </a:r>
            <a:r>
              <a:rPr lang="ru-RU" sz="4400" b="1" dirty="0" err="1"/>
              <a:t>це</a:t>
            </a:r>
            <a:r>
              <a:rPr lang="ru-RU" sz="4400" b="1" dirty="0"/>
              <a:t> </a:t>
            </a:r>
            <a:r>
              <a:rPr lang="ru-RU" sz="4400" b="1" dirty="0" err="1"/>
              <a:t>заданне</a:t>
            </a:r>
            <a:r>
              <a:rPr lang="ru-RU" sz="4400" b="1" dirty="0"/>
              <a:t> для </a:t>
            </a:r>
            <a:r>
              <a:rPr lang="ru-RU" sz="4400" b="1" dirty="0" err="1"/>
              <a:t>каманды</a:t>
            </a:r>
            <a:r>
              <a:rPr lang="ru-RU" sz="4400" b="1" dirty="0"/>
              <a:t>!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445" y="2700177"/>
            <a:ext cx="3710388" cy="2391139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7924465" y="4875872"/>
            <a:ext cx="128049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hlinkClick r:id="rId18"/>
              </a:rPr>
              <a:t>freepng.ru</a:t>
            </a:r>
            <a:endParaRPr lang="ru-RU" sz="800" dirty="0"/>
          </a:p>
        </p:txBody>
      </p:sp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91440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114" y="6085101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-9557" y="2715084"/>
            <a:ext cx="34243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«Хто хутчэй»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8" y="116108"/>
            <a:ext cx="9123012" cy="62574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10305193" y="4746506"/>
            <a:ext cx="797454" cy="175270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864297" y="3394535"/>
            <a:ext cx="1188738" cy="261270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4" t="9747" r="11672" b="531"/>
          <a:stretch/>
        </p:blipFill>
        <p:spPr>
          <a:xfrm flipH="1">
            <a:off x="656573" y="4128380"/>
            <a:ext cx="1882826" cy="2245177"/>
          </a:xfrm>
          <a:prstGeom prst="rect">
            <a:avLst/>
          </a:prstGeom>
        </p:spPr>
      </p:pic>
      <p:sp>
        <p:nvSpPr>
          <p:cNvPr id="29" name="Заголовок 1"/>
          <p:cNvSpPr txBox="1">
            <a:spLocks/>
          </p:cNvSpPr>
          <p:nvPr/>
        </p:nvSpPr>
        <p:spPr>
          <a:xfrm>
            <a:off x="3686835" y="899530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4. </a:t>
            </a:r>
            <a:r>
              <a:rPr lang="ru-RU" sz="4400" b="1" dirty="0" err="1"/>
              <a:t>Умовы</a:t>
            </a:r>
            <a:r>
              <a:rPr lang="ru-RU" sz="4400" b="1" dirty="0"/>
              <a:t> </a:t>
            </a:r>
            <a:r>
              <a:rPr lang="ru-RU" sz="4400" b="1" dirty="0" err="1"/>
              <a:t>гульн</a:t>
            </a:r>
            <a:r>
              <a:rPr lang="en-US" sz="4400" b="1" dirty="0" err="1"/>
              <a:t>i</a:t>
            </a:r>
            <a:r>
              <a:rPr lang="ru-RU" sz="4400" b="1" dirty="0"/>
              <a:t>:</a:t>
            </a: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3860318" y="2438701"/>
            <a:ext cx="7231904" cy="1454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- </a:t>
            </a:r>
            <a:r>
              <a:rPr lang="ru-RU" sz="3200" b="1" dirty="0" err="1"/>
              <a:t>пачатак</a:t>
            </a:r>
            <a:r>
              <a:rPr lang="ru-RU" sz="3200" b="1" dirty="0"/>
              <a:t> </a:t>
            </a:r>
            <a:r>
              <a:rPr lang="ru-RU" sz="3200" b="1" dirty="0" err="1"/>
              <a:t>гульн</a:t>
            </a:r>
            <a:r>
              <a:rPr lang="en-US" sz="3200" b="1" dirty="0" err="1"/>
              <a:t>i</a:t>
            </a:r>
            <a:r>
              <a:rPr lang="ru-RU" sz="3200" b="1" dirty="0"/>
              <a:t> </a:t>
            </a:r>
            <a:r>
              <a:rPr lang="ru-RU" sz="3200" b="1" dirty="0" err="1"/>
              <a:t>пасля</a:t>
            </a:r>
            <a:r>
              <a:rPr lang="ru-RU" sz="3200" b="1" dirty="0"/>
              <a:t> </a:t>
            </a:r>
            <a:r>
              <a:rPr lang="ru-RU" sz="3200" b="1" dirty="0" err="1"/>
              <a:t>сло</a:t>
            </a:r>
            <a:r>
              <a:rPr lang="be-BY" sz="3200" b="1" dirty="0"/>
              <a:t>ў</a:t>
            </a:r>
            <a:r>
              <a:rPr lang="ru-RU" sz="3200" b="1" dirty="0"/>
              <a:t> «</a:t>
            </a:r>
            <a:r>
              <a:rPr lang="ru-RU" sz="3200" b="1" dirty="0" err="1"/>
              <a:t>Адз</a:t>
            </a:r>
            <a:r>
              <a:rPr lang="en-US" sz="3200" b="1" dirty="0" err="1"/>
              <a:t>i</a:t>
            </a:r>
            <a:r>
              <a:rPr lang="ru-RU" sz="3200" b="1" dirty="0"/>
              <a:t>н, два, </a:t>
            </a:r>
            <a:r>
              <a:rPr lang="ru-RU" sz="3200" b="1" dirty="0" err="1"/>
              <a:t>тры</a:t>
            </a:r>
            <a:r>
              <a:rPr lang="ru-RU" sz="3200" b="1" dirty="0"/>
              <a:t>!»;</a:t>
            </a:r>
          </a:p>
          <a:p>
            <a:endParaRPr lang="ru-RU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3860318" y="3485300"/>
            <a:ext cx="7231904" cy="1454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- </a:t>
            </a:r>
            <a:r>
              <a:rPr lang="be-BY" sz="3200" b="1" dirty="0"/>
              <a:t>к</a:t>
            </a:r>
            <a:r>
              <a:rPr lang="ru-RU" sz="3200" b="1" dirty="0"/>
              <a:t>ал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ru-RU" sz="3200" b="1" dirty="0" err="1"/>
              <a:t>каманда</a:t>
            </a:r>
            <a:r>
              <a:rPr lang="ru-RU" sz="3200" b="1" dirty="0"/>
              <a:t> </a:t>
            </a:r>
            <a:r>
              <a:rPr lang="ru-RU" sz="3200" b="1" dirty="0" err="1"/>
              <a:t>выканала</a:t>
            </a:r>
            <a:r>
              <a:rPr lang="ru-RU" sz="3200" b="1" dirty="0"/>
              <a:t> </a:t>
            </a:r>
            <a:r>
              <a:rPr lang="ru-RU" sz="3200" b="1" dirty="0" err="1"/>
              <a:t>сваё</a:t>
            </a:r>
            <a:r>
              <a:rPr lang="ru-RU" sz="3200" b="1" dirty="0"/>
              <a:t>  </a:t>
            </a:r>
            <a:r>
              <a:rPr lang="be-BY" sz="3200" b="1" dirty="0"/>
              <a:t>заданне, яна ўстае.</a:t>
            </a:r>
            <a:endParaRPr lang="ru-RU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51278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114" y="6085101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-9557" y="2715084"/>
            <a:ext cx="34243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«Хто хутчэй»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8" y="116108"/>
            <a:ext cx="9123012" cy="62574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10305193" y="4746506"/>
            <a:ext cx="797454" cy="175270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864297" y="3394535"/>
            <a:ext cx="1188738" cy="261270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4" t="9747" r="11672" b="531"/>
          <a:stretch/>
        </p:blipFill>
        <p:spPr>
          <a:xfrm flipH="1">
            <a:off x="656573" y="4128380"/>
            <a:ext cx="1882826" cy="2245177"/>
          </a:xfrm>
          <a:prstGeom prst="rect">
            <a:avLst/>
          </a:prstGeom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3676851" y="1136650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200" b="1" dirty="0"/>
              <a:t>5. </a:t>
            </a:r>
            <a:r>
              <a:rPr lang="ru-RU" sz="4200" b="1" dirty="0" err="1"/>
              <a:t>Капітаны</a:t>
            </a:r>
            <a:r>
              <a:rPr lang="ru-RU" sz="4200" b="1" dirty="0"/>
              <a:t>, </a:t>
            </a:r>
            <a:r>
              <a:rPr lang="ru-RU" sz="4200" b="1" dirty="0" err="1"/>
              <a:t>прачытайце</a:t>
            </a:r>
            <a:r>
              <a:rPr lang="ru-RU" sz="4200" b="1" dirty="0"/>
              <a:t> </a:t>
            </a:r>
            <a:r>
              <a:rPr lang="ru-RU" sz="4200" b="1" dirty="0" err="1"/>
              <a:t>сваёй</a:t>
            </a:r>
            <a:r>
              <a:rPr lang="ru-RU" sz="4200" b="1" dirty="0"/>
              <a:t> </a:t>
            </a:r>
            <a:r>
              <a:rPr lang="ru-RU" sz="4200" b="1" dirty="0" err="1"/>
              <a:t>камандзе</a:t>
            </a:r>
            <a:r>
              <a:rPr lang="ru-RU" sz="4200" b="1" dirty="0"/>
              <a:t> </a:t>
            </a:r>
            <a:r>
              <a:rPr lang="ru-RU" sz="4200" b="1" dirty="0" err="1"/>
              <a:t>заданне</a:t>
            </a:r>
            <a:r>
              <a:rPr lang="ru-RU" sz="4200" b="1" dirty="0"/>
              <a:t>!</a:t>
            </a:r>
            <a:endParaRPr lang="ru-RU" sz="4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975" y="3004675"/>
            <a:ext cx="2583655" cy="200951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34295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114" y="6085101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5" y="4494755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-9557" y="2715084"/>
            <a:ext cx="34243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«Хто хутчэй»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8" y="116108"/>
            <a:ext cx="9123012" cy="62574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10305193" y="4746506"/>
            <a:ext cx="797454" cy="175270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864297" y="3394535"/>
            <a:ext cx="1188738" cy="261270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4" t="9747" r="11672" b="531"/>
          <a:stretch/>
        </p:blipFill>
        <p:spPr>
          <a:xfrm flipH="1">
            <a:off x="656573" y="4128380"/>
            <a:ext cx="1882826" cy="2245177"/>
          </a:xfrm>
          <a:prstGeom prst="rect">
            <a:avLst/>
          </a:prstGeom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3676851" y="1136650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6. </a:t>
            </a:r>
            <a:r>
              <a:rPr lang="ru-RU" sz="4400" b="1" dirty="0" err="1"/>
              <a:t>Прыступаем</a:t>
            </a:r>
            <a:r>
              <a:rPr lang="ru-RU" sz="4400" b="1" dirty="0"/>
              <a:t> да </a:t>
            </a:r>
            <a:r>
              <a:rPr lang="ru-RU" sz="4400" b="1" dirty="0" err="1"/>
              <a:t>выканання</a:t>
            </a:r>
            <a:r>
              <a:rPr lang="ru-RU" sz="4400" b="1" dirty="0"/>
              <a:t>!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4204266" y="2528304"/>
            <a:ext cx="2645485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 err="1">
                <a:solidFill>
                  <a:srgbClr val="C00000"/>
                </a:solidFill>
              </a:rPr>
              <a:t>Адз</a:t>
            </a:r>
            <a:r>
              <a:rPr lang="en-US" sz="4400" b="1" dirty="0" err="1">
                <a:solidFill>
                  <a:srgbClr val="C00000"/>
                </a:solidFill>
              </a:rPr>
              <a:t>i</a:t>
            </a:r>
            <a:r>
              <a:rPr lang="ru-RU" sz="4400" b="1" dirty="0">
                <a:solidFill>
                  <a:srgbClr val="C00000"/>
                </a:solidFill>
              </a:rPr>
              <a:t>н,</a:t>
            </a:r>
            <a:endParaRPr lang="ru-RU" sz="44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6004560" y="2935482"/>
            <a:ext cx="2645485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>
                <a:solidFill>
                  <a:schemeClr val="accent4">
                    <a:lumMod val="75000"/>
                  </a:schemeClr>
                </a:solidFill>
              </a:rPr>
              <a:t>два,</a:t>
            </a:r>
            <a:endParaRPr lang="ru-RU" sz="4400" b="1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7495641" y="3526298"/>
            <a:ext cx="2645485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 err="1">
                <a:solidFill>
                  <a:srgbClr val="00B050"/>
                </a:solidFill>
              </a:rPr>
              <a:t>тры</a:t>
            </a:r>
            <a:r>
              <a:rPr lang="ru-RU" sz="4400" b="1" dirty="0">
                <a:solidFill>
                  <a:srgbClr val="00B050"/>
                </a:solidFill>
              </a:rPr>
              <a:t>!</a:t>
            </a:r>
            <a:endParaRPr lang="ru-RU" sz="4400" b="1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75055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4" y="4281173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" y="206160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82" y="99058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96" y="2183125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95" y="1117110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938" y="5541276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3" y="1879326"/>
            <a:ext cx="694740" cy="706677"/>
          </a:xfrm>
          <a:prstGeom prst="rect">
            <a:avLst/>
          </a:prstGeom>
        </p:spPr>
      </p:pic>
      <p:sp>
        <p:nvSpPr>
          <p:cNvPr id="18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ў</a:t>
            </a:r>
            <a:endParaRPr lang="en-US" sz="12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8532" y="257696"/>
            <a:ext cx="77352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Гульня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«</a:t>
            </a:r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Хто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хутчэй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be-BY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306234"/>
            <a:ext cx="6984436" cy="4091232"/>
          </a:xfrm>
          <a:prstGeom prst="rect">
            <a:avLst/>
          </a:prstGeom>
        </p:spPr>
      </p:pic>
      <p:sp>
        <p:nvSpPr>
          <p:cNvPr id="28" name="Заголовок 1"/>
          <p:cNvSpPr txBox="1">
            <a:spLocks/>
          </p:cNvSpPr>
          <p:nvPr/>
        </p:nvSpPr>
        <p:spPr>
          <a:xfrm>
            <a:off x="6391736" y="2461041"/>
            <a:ext cx="4425971" cy="17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Малайцы!</a:t>
            </a:r>
            <a:endParaRPr lang="be-BY" sz="4400" b="1" dirty="0"/>
          </a:p>
        </p:txBody>
      </p:sp>
      <p:sp>
        <p:nvSpPr>
          <p:cNvPr id="31" name="Стрелка вправо 30">
            <a:hlinkClick r:id="rId13" action="ppaction://hlinksldjump" highlightClick="1"/>
          </p:cNvPr>
          <p:cNvSpPr/>
          <p:nvPr/>
        </p:nvSpPr>
        <p:spPr>
          <a:xfrm>
            <a:off x="10444320" y="6005806"/>
            <a:ext cx="1244768" cy="5734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" b="16951"/>
          <a:stretch/>
        </p:blipFill>
        <p:spPr>
          <a:xfrm>
            <a:off x="0" y="980692"/>
            <a:ext cx="7316550" cy="451513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324554" y="5847802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62921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613" y="631939"/>
            <a:ext cx="5250561" cy="31470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1304">
            <a:off x="9398338" y="2900554"/>
            <a:ext cx="621181" cy="14121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1516">
            <a:off x="9968395" y="1727907"/>
            <a:ext cx="1009559" cy="22951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34" y="5904980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802" y="5309552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337" y="4628933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84835" y="4376523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055" y="4868749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811" y="645660"/>
            <a:ext cx="865254" cy="8801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51" y="4884413"/>
            <a:ext cx="626878" cy="656528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6095355" y="1365825"/>
            <a:ext cx="3645157" cy="15428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/>
              <a:t>П</a:t>
            </a:r>
            <a:r>
              <a:rPr lang="be-BY" sz="3600" b="1" dirty="0"/>
              <a:t>рац</a:t>
            </a:r>
            <a:r>
              <a:rPr lang="ru-RU" sz="3600" b="1" dirty="0"/>
              <a:t>а</a:t>
            </a:r>
            <a:r>
              <a:rPr lang="be-BY" sz="3600" b="1" dirty="0"/>
              <a:t> ў групах 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Стрелка вправо 17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881581" y="430007"/>
            <a:ext cx="41247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Гульня</a:t>
            </a:r>
            <a:r>
              <a:rPr lang="be-BY" sz="6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«Знаў</a:t>
            </a:r>
            <a:r>
              <a:rPr lang="ru-RU" sz="6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цы</a:t>
            </a:r>
            <a:r>
              <a:rPr lang="ru-RU" sz="6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» </a:t>
            </a:r>
            <a:r>
              <a:rPr lang="be-BY" sz="6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99904" y="2606425"/>
            <a:ext cx="2803089" cy="3534406"/>
          </a:xfrm>
          <a:prstGeom prst="rect">
            <a:avLst/>
          </a:prstGeom>
        </p:spPr>
      </p:pic>
      <p:sp>
        <p:nvSpPr>
          <p:cNvPr id="23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endParaRPr lang="en-US" sz="1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67842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015" y="112236"/>
            <a:ext cx="8896908" cy="6102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1304">
            <a:off x="10156573" y="4408152"/>
            <a:ext cx="807217" cy="1835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1516">
            <a:off x="10863549" y="3158705"/>
            <a:ext cx="1115572" cy="25361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54" y="1308113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65" y="4937735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67" y="596542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36066" y="246928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54" y="5888308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060" y="150135"/>
            <a:ext cx="865254" cy="8801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149" y="265890"/>
            <a:ext cx="626878" cy="656528"/>
          </a:xfrm>
          <a:prstGeom prst="rect">
            <a:avLst/>
          </a:prstGeom>
        </p:spPr>
      </p:pic>
      <p:sp>
        <p:nvSpPr>
          <p:cNvPr id="17" name="Стрелка вправо 16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8854" y="3549693"/>
            <a:ext cx="2061391" cy="2599201"/>
          </a:xfrm>
          <a:prstGeom prst="rect">
            <a:avLst/>
          </a:prstGeom>
        </p:spPr>
      </p:pic>
      <p:sp>
        <p:nvSpPr>
          <p:cNvPr id="23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endParaRPr lang="en-US" sz="1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3983" y="1978494"/>
            <a:ext cx="27194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Гульня</a:t>
            </a:r>
            <a:r>
              <a:rPr lang="be-BY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«Знаў</a:t>
            </a:r>
            <a:r>
              <a:rPr lang="ru-RU" sz="4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цы</a:t>
            </a:r>
            <a:r>
              <a:rPr lang="ru-RU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» </a:t>
            </a:r>
            <a:r>
              <a:rPr lang="be-BY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3419914" y="1177740"/>
            <a:ext cx="7140267" cy="13363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1. </a:t>
            </a:r>
            <a:r>
              <a:rPr lang="ru-RU" sz="4400" b="1" dirty="0" err="1"/>
              <a:t>Падзел</a:t>
            </a:r>
            <a:r>
              <a:rPr lang="en-US" sz="4400" b="1" dirty="0" err="1"/>
              <a:t>i</a:t>
            </a:r>
            <a:r>
              <a:rPr lang="ru-RU" sz="4400" b="1" dirty="0" err="1"/>
              <a:t>мся</a:t>
            </a:r>
            <a:r>
              <a:rPr lang="ru-RU" sz="4400" b="1" dirty="0"/>
              <a:t> на </a:t>
            </a:r>
            <a:r>
              <a:rPr lang="ru-RU" sz="4400" b="1" dirty="0" err="1"/>
              <a:t>групы</a:t>
            </a:r>
            <a:r>
              <a:rPr lang="ru-RU" sz="4400" b="1" dirty="0"/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778" y="2103384"/>
            <a:ext cx="3070993" cy="273830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4199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0" name="chimes.wav"/>
          </p:stSnd>
        </p:sndAc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015" y="112236"/>
            <a:ext cx="8896908" cy="6102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1304">
            <a:off x="10156573" y="4408152"/>
            <a:ext cx="807217" cy="1835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1516">
            <a:off x="10863549" y="3158705"/>
            <a:ext cx="1115572" cy="25361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54" y="1308113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65" y="4937735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67" y="596542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36066" y="246928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54" y="5888308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060" y="150135"/>
            <a:ext cx="865254" cy="8801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149" y="265890"/>
            <a:ext cx="626878" cy="656528"/>
          </a:xfrm>
          <a:prstGeom prst="rect">
            <a:avLst/>
          </a:prstGeom>
        </p:spPr>
      </p:pic>
      <p:sp>
        <p:nvSpPr>
          <p:cNvPr id="17" name="Стрелка вправо 16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8854" y="3549693"/>
            <a:ext cx="2061391" cy="2599201"/>
          </a:xfrm>
          <a:prstGeom prst="rect">
            <a:avLst/>
          </a:prstGeom>
        </p:spPr>
      </p:pic>
      <p:sp>
        <p:nvSpPr>
          <p:cNvPr id="23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endParaRPr lang="en-US" sz="1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3983" y="1978494"/>
            <a:ext cx="27194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Гульня</a:t>
            </a:r>
            <a:r>
              <a:rPr lang="be-BY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«Знаў</a:t>
            </a:r>
            <a:r>
              <a:rPr lang="ru-RU" sz="4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цы</a:t>
            </a:r>
            <a:r>
              <a:rPr lang="ru-RU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» </a:t>
            </a:r>
            <a:r>
              <a:rPr lang="be-BY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3531942" y="1193280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2. Кожная </a:t>
            </a:r>
            <a:r>
              <a:rPr lang="ru-RU" sz="4400" b="1" dirty="0" err="1"/>
              <a:t>група</a:t>
            </a:r>
            <a:r>
              <a:rPr lang="ru-RU" sz="4400" b="1" dirty="0"/>
              <a:t> </a:t>
            </a:r>
            <a:r>
              <a:rPr lang="ru-RU" sz="4400" b="1" dirty="0" err="1"/>
              <a:t>атрымл</a:t>
            </a:r>
            <a:r>
              <a:rPr lang="en-US" sz="4400" b="1" dirty="0" err="1"/>
              <a:t>i</a:t>
            </a:r>
            <a:r>
              <a:rPr lang="ru-RU" sz="4400" b="1" dirty="0" err="1"/>
              <a:t>вае</a:t>
            </a:r>
            <a:r>
              <a:rPr lang="ru-RU" sz="4400" b="1" dirty="0"/>
              <a:t>  сваю </a:t>
            </a:r>
            <a:r>
              <a:rPr lang="ru-RU" sz="4400" b="1" dirty="0" err="1"/>
              <a:t>тэму</a:t>
            </a:r>
            <a:r>
              <a:rPr lang="ru-RU" sz="4400" b="1" dirty="0"/>
              <a:t>.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700" y="2633835"/>
            <a:ext cx="3710388" cy="239113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65123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0" name="chimes.wav"/>
          </p:stSnd>
        </p:sndAc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015" y="112236"/>
            <a:ext cx="8896908" cy="6102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1304">
            <a:off x="10156573" y="4408152"/>
            <a:ext cx="807217" cy="1835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1516">
            <a:off x="10863549" y="3158705"/>
            <a:ext cx="1115572" cy="25361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54" y="1308113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65" y="4937735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67" y="596542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36066" y="246928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54" y="5888308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060" y="150135"/>
            <a:ext cx="865254" cy="8801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149" y="265890"/>
            <a:ext cx="626878" cy="656528"/>
          </a:xfrm>
          <a:prstGeom prst="rect">
            <a:avLst/>
          </a:prstGeom>
        </p:spPr>
      </p:pic>
      <p:sp>
        <p:nvSpPr>
          <p:cNvPr id="17" name="Стрелка вправо 16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8854" y="3549693"/>
            <a:ext cx="2061391" cy="2599201"/>
          </a:xfrm>
          <a:prstGeom prst="rect">
            <a:avLst/>
          </a:prstGeom>
        </p:spPr>
      </p:pic>
      <p:sp>
        <p:nvSpPr>
          <p:cNvPr id="23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endParaRPr lang="en-US" sz="1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3983" y="1978494"/>
            <a:ext cx="27194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Гульня</a:t>
            </a:r>
            <a:r>
              <a:rPr lang="be-BY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«Знаў</a:t>
            </a:r>
            <a:r>
              <a:rPr lang="ru-RU" sz="4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цы</a:t>
            </a:r>
            <a:r>
              <a:rPr lang="ru-RU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» </a:t>
            </a:r>
            <a:r>
              <a:rPr lang="be-BY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3548658" y="1163231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3. </a:t>
            </a:r>
            <a:r>
              <a:rPr lang="ru-RU" sz="4400" b="1" dirty="0" err="1"/>
              <a:t>Знаём</a:t>
            </a:r>
            <a:r>
              <a:rPr lang="en-US" sz="4400" b="1" dirty="0" err="1"/>
              <a:t>i</a:t>
            </a:r>
            <a:r>
              <a:rPr lang="ru-RU" sz="4400" b="1" dirty="0" err="1"/>
              <a:t>мся</a:t>
            </a:r>
            <a:r>
              <a:rPr lang="ru-RU" sz="4400" b="1" dirty="0"/>
              <a:t> з </a:t>
            </a:r>
            <a:r>
              <a:rPr lang="ru-RU" sz="4400" b="1" dirty="0" err="1"/>
              <a:t>тэмай</a:t>
            </a:r>
            <a:r>
              <a:rPr lang="ru-RU" sz="4400" b="1" dirty="0"/>
              <a:t>.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65" y="2501864"/>
            <a:ext cx="2583655" cy="200951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02036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0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713" y="117509"/>
            <a:ext cx="9625633" cy="66021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851">
            <a:off x="10500956" y="4250057"/>
            <a:ext cx="799922" cy="23174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789" y="5226446"/>
            <a:ext cx="518598" cy="150240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415767" y="1279062"/>
            <a:ext cx="7309787" cy="153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3. </a:t>
            </a:r>
            <a:r>
              <a:rPr lang="ru-RU" sz="4400" b="1" dirty="0" err="1"/>
              <a:t>Вывучы</a:t>
            </a:r>
            <a:r>
              <a:rPr lang="ru-RU" sz="4400" b="1" dirty="0"/>
              <a:t> </a:t>
            </a:r>
            <a:r>
              <a:rPr lang="ru-RU" sz="4400" b="1" dirty="0" err="1"/>
              <a:t>прыказку</a:t>
            </a:r>
            <a:r>
              <a:rPr lang="ru-RU" sz="4400" b="1" dirty="0"/>
              <a:t> </a:t>
            </a:r>
            <a:r>
              <a:rPr lang="ru-RU" sz="4400" b="1" dirty="0" err="1"/>
              <a:t>сябра</a:t>
            </a:r>
            <a:r>
              <a:rPr lang="ru-RU" sz="4400" b="1" dirty="0"/>
              <a:t> на </a:t>
            </a:r>
            <a:r>
              <a:rPr lang="ru-RU" sz="4400" b="1" dirty="0" err="1"/>
              <a:t>памяць</a:t>
            </a:r>
            <a:r>
              <a:rPr lang="ru-RU" sz="4400" b="1" dirty="0"/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17" y="253568"/>
            <a:ext cx="840383" cy="8661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596" y="2380374"/>
            <a:ext cx="864687" cy="10145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718" y="30717"/>
            <a:ext cx="450734" cy="4720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295" y="517766"/>
            <a:ext cx="457418" cy="4605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10" y="3042675"/>
            <a:ext cx="643420" cy="6209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20" y="1448339"/>
            <a:ext cx="505709" cy="5091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33" y="5326253"/>
            <a:ext cx="927092" cy="8628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82" y="3695674"/>
            <a:ext cx="3170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Скарбонка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t="-12354" r="620" b="12354"/>
          <a:stretch/>
        </p:blipFill>
        <p:spPr>
          <a:xfrm>
            <a:off x="144384" y="4120634"/>
            <a:ext cx="2592424" cy="21314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6" y="3012276"/>
            <a:ext cx="2074682" cy="2074682"/>
          </a:xfrm>
          <a:prstGeom prst="rect">
            <a:avLst/>
          </a:prstGeom>
        </p:spPr>
      </p:pic>
      <p:sp>
        <p:nvSpPr>
          <p:cNvPr id="19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трелка вправо 19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414578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015" y="112236"/>
            <a:ext cx="8896908" cy="6102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1304">
            <a:off x="10156573" y="4408152"/>
            <a:ext cx="807217" cy="1835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1516">
            <a:off x="10863549" y="3158705"/>
            <a:ext cx="1115572" cy="25361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54" y="1308113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65" y="4937735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67" y="596542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36066" y="246928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54" y="5888308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060" y="150135"/>
            <a:ext cx="865254" cy="8801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149" y="265890"/>
            <a:ext cx="626878" cy="656528"/>
          </a:xfrm>
          <a:prstGeom prst="rect">
            <a:avLst/>
          </a:prstGeom>
        </p:spPr>
      </p:pic>
      <p:sp>
        <p:nvSpPr>
          <p:cNvPr id="17" name="Стрелка вправо 16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8854" y="3549693"/>
            <a:ext cx="2061391" cy="2599201"/>
          </a:xfrm>
          <a:prstGeom prst="rect">
            <a:avLst/>
          </a:prstGeom>
        </p:spPr>
      </p:pic>
      <p:sp>
        <p:nvSpPr>
          <p:cNvPr id="23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endParaRPr lang="en-US" sz="1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3983" y="1978494"/>
            <a:ext cx="27194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Гульня</a:t>
            </a:r>
            <a:r>
              <a:rPr lang="be-BY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«Знаў</a:t>
            </a:r>
            <a:r>
              <a:rPr lang="ru-RU" sz="4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цы</a:t>
            </a:r>
            <a:r>
              <a:rPr lang="ru-RU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» </a:t>
            </a:r>
            <a:r>
              <a:rPr lang="be-BY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3548658" y="982594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4.  </a:t>
            </a:r>
            <a:r>
              <a:rPr lang="ru-RU" sz="4400" b="1" dirty="0" err="1"/>
              <a:t>Рыхтуемся</a:t>
            </a:r>
            <a:r>
              <a:rPr lang="ru-RU" sz="4400" b="1" dirty="0"/>
              <a:t> па </a:t>
            </a:r>
            <a:r>
              <a:rPr lang="ru-RU" sz="4400" b="1" dirty="0" err="1"/>
              <a:t>тэме</a:t>
            </a:r>
            <a:r>
              <a:rPr lang="ru-RU" sz="4400" b="1" dirty="0"/>
              <a:t>.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272" y="2547674"/>
            <a:ext cx="2074682" cy="2074682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7569020" y="4622356"/>
            <a:ext cx="64793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hlinkClick r:id="rId18"/>
              </a:rPr>
              <a:t>freepng.ru</a:t>
            </a:r>
            <a:endParaRPr lang="ru-RU" sz="800" dirty="0"/>
          </a:p>
        </p:txBody>
      </p:sp>
      <p:sp>
        <p:nvSpPr>
          <p:cNvPr id="25" name="TextBox 24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19915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015" y="112236"/>
            <a:ext cx="8896908" cy="6102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1304">
            <a:off x="10156573" y="4408152"/>
            <a:ext cx="807217" cy="1835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1516">
            <a:off x="10863549" y="3158705"/>
            <a:ext cx="1115572" cy="25361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54" y="1308113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65" y="4937735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67" y="596542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36066" y="246928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54" y="5888308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060" y="150135"/>
            <a:ext cx="865254" cy="8801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149" y="265890"/>
            <a:ext cx="626878" cy="656528"/>
          </a:xfrm>
          <a:prstGeom prst="rect">
            <a:avLst/>
          </a:prstGeom>
        </p:spPr>
      </p:pic>
      <p:sp>
        <p:nvSpPr>
          <p:cNvPr id="17" name="Стрелка вправо 16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8854" y="3549693"/>
            <a:ext cx="2061391" cy="2599201"/>
          </a:xfrm>
          <a:prstGeom prst="rect">
            <a:avLst/>
          </a:prstGeom>
        </p:spPr>
      </p:pic>
      <p:sp>
        <p:nvSpPr>
          <p:cNvPr id="23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endParaRPr lang="en-US" sz="1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3983" y="1978494"/>
            <a:ext cx="27194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Гульня</a:t>
            </a:r>
            <a:r>
              <a:rPr lang="be-BY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«Знаў</a:t>
            </a:r>
            <a:r>
              <a:rPr lang="ru-RU" sz="4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цы</a:t>
            </a:r>
            <a:r>
              <a:rPr lang="ru-RU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» </a:t>
            </a:r>
            <a:r>
              <a:rPr lang="be-BY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3548658" y="982594"/>
            <a:ext cx="7231904" cy="1524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5.  </a:t>
            </a:r>
            <a:r>
              <a:rPr lang="ru-RU" sz="4400" b="1" dirty="0" err="1"/>
              <a:t>Слухаем</a:t>
            </a:r>
            <a:r>
              <a:rPr lang="ru-RU" sz="4400" b="1" dirty="0"/>
              <a:t> </a:t>
            </a:r>
            <a:r>
              <a:rPr lang="ru-RU" sz="4400" b="1" dirty="0" err="1"/>
              <a:t>адказы</a:t>
            </a:r>
            <a:r>
              <a:rPr lang="ru-RU" sz="4400" b="1" dirty="0"/>
              <a:t>.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212" y="2315771"/>
            <a:ext cx="3378029" cy="25335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96762" y="4813317"/>
            <a:ext cx="61106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hlinkClick r:id="rId18"/>
              </a:rPr>
              <a:t>m.lsyt.net</a:t>
            </a:r>
            <a:endParaRPr lang="ru-RU" sz="800" dirty="0"/>
          </a:p>
        </p:txBody>
      </p:sp>
      <p:sp>
        <p:nvSpPr>
          <p:cNvPr id="25" name="TextBox 24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95066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0" name="chimes.wav"/>
          </p:stSnd>
        </p:sndAc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814" y="1487843"/>
            <a:ext cx="5796314" cy="34741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1304">
            <a:off x="9976501" y="3532749"/>
            <a:ext cx="621181" cy="14121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1516">
            <a:off x="10654677" y="2118371"/>
            <a:ext cx="1009559" cy="22951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34" y="5904980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802" y="5309552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337" y="4628933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84835" y="4376523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055" y="4868749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811" y="645660"/>
            <a:ext cx="865254" cy="8801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51" y="4884413"/>
            <a:ext cx="626878" cy="656528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5714113" y="2305950"/>
            <a:ext cx="4245527" cy="15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/>
              <a:t>Малайцы!</a:t>
            </a:r>
            <a:r>
              <a:rPr lang="be-BY" sz="6000" b="1" dirty="0"/>
              <a:t> </a:t>
            </a:r>
            <a:endParaRPr lang="ru-RU" sz="6000" b="1" dirty="0">
              <a:solidFill>
                <a:schemeClr val="accent5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07374" y="325615"/>
            <a:ext cx="6906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Гульня</a:t>
            </a:r>
            <a:r>
              <a:rPr lang="be-BY" sz="6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«Знаў</a:t>
            </a:r>
            <a:r>
              <a:rPr lang="ru-RU" sz="60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цы</a:t>
            </a:r>
            <a:r>
              <a:rPr lang="ru-RU" sz="6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» </a:t>
            </a:r>
            <a:r>
              <a:rPr lang="be-BY" sz="6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</a:p>
        </p:txBody>
      </p:sp>
      <p:sp>
        <p:nvSpPr>
          <p:cNvPr id="23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bg2"/>
                </a:solidFill>
              </a:rPr>
              <a:t>ў</a:t>
            </a:r>
            <a:endParaRPr lang="en-US" sz="1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0" r="4882" b="16160"/>
          <a:stretch/>
        </p:blipFill>
        <p:spPr>
          <a:xfrm>
            <a:off x="1038773" y="1783904"/>
            <a:ext cx="4751084" cy="4006764"/>
          </a:xfrm>
          <a:prstGeom prst="rect">
            <a:avLst/>
          </a:prstGeom>
        </p:spPr>
      </p:pic>
      <p:sp>
        <p:nvSpPr>
          <p:cNvPr id="26" name="Стрелка вправо 25">
            <a:hlinkClick r:id="rId16" action="ppaction://hlinksldjump" highlightClick="1"/>
          </p:cNvPr>
          <p:cNvSpPr/>
          <p:nvPr/>
        </p:nvSpPr>
        <p:spPr>
          <a:xfrm>
            <a:off x="10444320" y="6005806"/>
            <a:ext cx="1244768" cy="5734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0324554" y="5847802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3543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15" y="153119"/>
            <a:ext cx="9884085" cy="60667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41" y="2323079"/>
            <a:ext cx="842963" cy="8429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3" y="539880"/>
            <a:ext cx="825074" cy="9680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493" y="840618"/>
            <a:ext cx="416144" cy="401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69" y="6352336"/>
            <a:ext cx="372494" cy="3901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8" y="5010771"/>
            <a:ext cx="457712" cy="4577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3" y="1288728"/>
            <a:ext cx="435429" cy="4383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147" y="5744689"/>
            <a:ext cx="674234" cy="6742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176" y="189036"/>
            <a:ext cx="689834" cy="7016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832" y="6124792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704" y="4966803"/>
            <a:ext cx="678255" cy="795774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2963098" y="1052062"/>
            <a:ext cx="7151863" cy="20868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Дзякуем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актыўны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ўдзел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сумесную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працу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Объект 2"/>
          <p:cNvSpPr>
            <a:spLocks noGrp="1"/>
          </p:cNvSpPr>
          <p:nvPr/>
        </p:nvSpPr>
        <p:spPr>
          <a:xfrm>
            <a:off x="4104149" y="3786814"/>
            <a:ext cx="4721309" cy="1310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</a:t>
            </a:r>
            <a:r>
              <a:rPr lang="ru-RU" sz="4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</a:t>
            </a:r>
            <a:r>
              <a:rPr lang="ru-RU" sz="4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9" name="Нижний колонтитул 16"/>
          <p:cNvSpPr>
            <a:spLocks noGrp="1"/>
          </p:cNvSpPr>
          <p:nvPr/>
        </p:nvSpPr>
        <p:spPr>
          <a:xfrm>
            <a:off x="144384" y="6405842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трелка вправо 19">
            <a:hlinkClick r:id="rId12" action="ppaction://hlinksldjump" highlightClick="1"/>
          </p:cNvPr>
          <p:cNvSpPr/>
          <p:nvPr/>
        </p:nvSpPr>
        <p:spPr>
          <a:xfrm>
            <a:off x="10444320" y="6005806"/>
            <a:ext cx="1244768" cy="5734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69" y="2866021"/>
            <a:ext cx="2963382" cy="3322845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4260915" y="3544478"/>
            <a:ext cx="4430598" cy="43305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324554" y="5847802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2954962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8" dur="8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4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713" y="117509"/>
            <a:ext cx="9625633" cy="66021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851">
            <a:off x="10500956" y="4250057"/>
            <a:ext cx="799922" cy="23174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789" y="5226446"/>
            <a:ext cx="518598" cy="150240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415767" y="1279062"/>
            <a:ext cx="7309787" cy="153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4. </a:t>
            </a:r>
            <a:r>
              <a:rPr lang="ru-RU" sz="4400" b="1" dirty="0" err="1"/>
              <a:t>Раскажы</a:t>
            </a:r>
            <a:r>
              <a:rPr lang="ru-RU" sz="4400" b="1" dirty="0"/>
              <a:t> </a:t>
            </a:r>
            <a:r>
              <a:rPr lang="ru-RU" sz="4400" b="1" dirty="0" err="1"/>
              <a:t>прыказку</a:t>
            </a:r>
            <a:r>
              <a:rPr lang="ru-RU" sz="4400" b="1" dirty="0"/>
              <a:t>  </a:t>
            </a:r>
            <a:r>
              <a:rPr lang="ru-RU" sz="4400" b="1" dirty="0" err="1"/>
              <a:t>свайму</a:t>
            </a:r>
            <a:r>
              <a:rPr lang="ru-RU" sz="4400" b="1" dirty="0"/>
              <a:t> </a:t>
            </a:r>
            <a:r>
              <a:rPr lang="ru-RU" sz="4400" b="1" dirty="0" err="1"/>
              <a:t>сябру</a:t>
            </a:r>
            <a:r>
              <a:rPr lang="ru-RU" sz="4400" b="1" dirty="0"/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17" y="253568"/>
            <a:ext cx="840383" cy="8661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596" y="2380374"/>
            <a:ext cx="864687" cy="10145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718" y="30717"/>
            <a:ext cx="450734" cy="4720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295" y="517766"/>
            <a:ext cx="457418" cy="4605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10" y="3042675"/>
            <a:ext cx="643420" cy="6209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20" y="1448339"/>
            <a:ext cx="505709" cy="5091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33" y="5326253"/>
            <a:ext cx="927092" cy="8628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82" y="3695674"/>
            <a:ext cx="3170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Скарбонка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t="-12354" r="620" b="12354"/>
          <a:stretch/>
        </p:blipFill>
        <p:spPr>
          <a:xfrm>
            <a:off x="144384" y="4120634"/>
            <a:ext cx="2592424" cy="213143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099167" y="6176081"/>
            <a:ext cx="81758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hlinkClick r:id="rId14"/>
              </a:rPr>
              <a:t>pinterest.ru</a:t>
            </a:r>
            <a:endParaRPr lang="ru-RU" sz="800" dirty="0"/>
          </a:p>
        </p:txBody>
      </p:sp>
      <p:sp>
        <p:nvSpPr>
          <p:cNvPr id="17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62016" y="2924787"/>
            <a:ext cx="3280077" cy="219624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8371743" y="5193323"/>
            <a:ext cx="69923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hlinkClick r:id="rId16"/>
              </a:rPr>
              <a:t>pinterest.ru</a:t>
            </a:r>
            <a:endParaRPr lang="ru-RU" sz="800" dirty="0"/>
          </a:p>
        </p:txBody>
      </p:sp>
      <p:sp>
        <p:nvSpPr>
          <p:cNvPr id="20" name="Стрелка вправо 19">
            <a:hlinkClick r:id="rId17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180123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713" y="117509"/>
            <a:ext cx="9625633" cy="66021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851">
            <a:off x="10500956" y="4250057"/>
            <a:ext cx="799922" cy="23174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789" y="5226446"/>
            <a:ext cx="518598" cy="150240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415767" y="1279062"/>
            <a:ext cx="7309787" cy="153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5. </a:t>
            </a:r>
            <a:r>
              <a:rPr lang="be-BY" sz="4400" b="1" dirty="0"/>
              <a:t>Паўтарым прыказкі </a:t>
            </a:r>
          </a:p>
          <a:p>
            <a:r>
              <a:rPr lang="be-BY" sz="4400" b="1" dirty="0"/>
              <a:t>хорам.</a:t>
            </a:r>
            <a:endParaRPr lang="ru-RU" sz="44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17" y="253568"/>
            <a:ext cx="840383" cy="8661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596" y="2380374"/>
            <a:ext cx="864687" cy="10145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718" y="30717"/>
            <a:ext cx="450734" cy="4720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295" y="517766"/>
            <a:ext cx="457418" cy="4605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10" y="3042675"/>
            <a:ext cx="643420" cy="6209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20" y="1448339"/>
            <a:ext cx="505709" cy="5091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33" y="5326253"/>
            <a:ext cx="927092" cy="8628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82" y="3695674"/>
            <a:ext cx="3170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Скарбонка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t="-12354" r="620" b="12354"/>
          <a:stretch/>
        </p:blipFill>
        <p:spPr>
          <a:xfrm>
            <a:off x="144384" y="4120634"/>
            <a:ext cx="2592424" cy="2131431"/>
          </a:xfrm>
          <a:prstGeom prst="rect">
            <a:avLst/>
          </a:prstGeom>
        </p:spPr>
      </p:pic>
      <p:sp>
        <p:nvSpPr>
          <p:cNvPr id="17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509" y="2671319"/>
            <a:ext cx="3274536" cy="2670574"/>
          </a:xfrm>
          <a:prstGeom prst="rect">
            <a:avLst/>
          </a:prstGeom>
        </p:spPr>
      </p:pic>
      <p:sp>
        <p:nvSpPr>
          <p:cNvPr id="22" name="Стрелка вправо 21">
            <a:hlinkClick r:id="rId15" action="ppaction://hlinksldjump"/>
          </p:cNvPr>
          <p:cNvSpPr/>
          <p:nvPr/>
        </p:nvSpPr>
        <p:spPr>
          <a:xfrm>
            <a:off x="11335713" y="6214603"/>
            <a:ext cx="659933" cy="4187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1007060" y="6585623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307781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783" y="3699909"/>
            <a:ext cx="643420" cy="6209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85" y="2852267"/>
            <a:ext cx="505709" cy="509126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8123902" y="1183875"/>
            <a:ext cx="3302910" cy="2265457"/>
            <a:chOff x="7330525" y="434692"/>
            <a:chExt cx="3302910" cy="2265457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0525" y="434692"/>
              <a:ext cx="3302910" cy="2265457"/>
            </a:xfrm>
            <a:prstGeom prst="rect">
              <a:avLst/>
            </a:prstGeom>
          </p:spPr>
        </p:pic>
        <p:sp>
          <p:nvSpPr>
            <p:cNvPr id="5" name="Заголовок 1"/>
            <p:cNvSpPr txBox="1">
              <a:spLocks/>
            </p:cNvSpPr>
            <p:nvPr/>
          </p:nvSpPr>
          <p:spPr>
            <a:xfrm>
              <a:off x="7809199" y="1267417"/>
              <a:ext cx="2441601" cy="60000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kern="1200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4400" b="1" dirty="0"/>
                <a:t>П</a:t>
              </a:r>
              <a:r>
                <a:rPr lang="be-BY" sz="4400" b="1" dirty="0"/>
                <a:t>рыказк</a:t>
              </a:r>
              <a:r>
                <a:rPr lang="en-US" sz="4400" b="1" dirty="0" err="1"/>
                <a:t>i</a:t>
              </a:r>
              <a:r>
                <a:rPr lang="be-BY" sz="4400" b="1" dirty="0"/>
                <a:t> </a:t>
              </a: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321" y="3590564"/>
            <a:ext cx="840383" cy="8661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14" y="1431543"/>
            <a:ext cx="864687" cy="10145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244" y="4176590"/>
            <a:ext cx="450734" cy="4720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295" y="517766"/>
            <a:ext cx="457418" cy="4605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938" y="5590626"/>
            <a:ext cx="817948" cy="9596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33" y="5326253"/>
            <a:ext cx="927092" cy="8628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87719" y="176533"/>
            <a:ext cx="4967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Скарбонка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t="-12354" r="620" b="12354"/>
          <a:stretch/>
        </p:blipFill>
        <p:spPr>
          <a:xfrm>
            <a:off x="3515981" y="2297076"/>
            <a:ext cx="3844723" cy="3161043"/>
          </a:xfrm>
          <a:prstGeom prst="rect">
            <a:avLst/>
          </a:prstGeom>
        </p:spPr>
      </p:pic>
      <p:sp>
        <p:nvSpPr>
          <p:cNvPr id="17" name="Нижний колонтитул 16"/>
          <p:cNvSpPr>
            <a:spLocks noGrp="1"/>
          </p:cNvSpPr>
          <p:nvPr/>
        </p:nvSpPr>
        <p:spPr>
          <a:xfrm>
            <a:off x="363983" y="6396654"/>
            <a:ext cx="5386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Мурашка Н.У.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Метадычная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распрацо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для </a:t>
            </a:r>
            <a:r>
              <a:rPr lang="ru-RU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настаун</a:t>
            </a:r>
            <a:r>
              <a:rPr lang="en-US" sz="1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be-BY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ў</a:t>
            </a:r>
            <a:endParaRPr lang="en-US" sz="12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право 18">
            <a:hlinkClick r:id="rId12" action="ppaction://hlinksldjump" highlightClick="1"/>
          </p:cNvPr>
          <p:cNvSpPr/>
          <p:nvPr/>
        </p:nvSpPr>
        <p:spPr>
          <a:xfrm>
            <a:off x="10444320" y="6005806"/>
            <a:ext cx="1244768" cy="57341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0324554" y="5847802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/>
              <a:t>Зварот</a:t>
            </a:r>
            <a:r>
              <a:rPr lang="ru-RU" sz="1000" b="1" dirty="0"/>
              <a:t> да меню</a:t>
            </a:r>
          </a:p>
        </p:txBody>
      </p:sp>
    </p:spTree>
    <p:extLst>
      <p:ext uri="{BB962C8B-B14F-4D97-AF65-F5344CB8AC3E}">
        <p14:creationId xmlns:p14="http://schemas.microsoft.com/office/powerpoint/2010/main" val="93012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48148E-6 L -0.16771 -1.48148E-6 C -0.24284 -1.48148E-6 -0.33541 0.07477 -0.33541 0.13565 L -0.33541 0.2713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71" y="1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/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E5AFE9A-981F-4E09-85F3-1AFBD1D58921}" vid="{31978A82-DAA1-43A8-A6C4-41B43BC4DF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ABF8C2E-BF41-4DA4-8E6A-C59CE968EEC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36678D-C49E-4F6E-A3C8-2F95040A5F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228850-8D93-4258-94C5-9335006265EF}">
  <ds:schemaRefs>
    <ds:schemaRef ds:uri="http://schemas.microsoft.com/office/infopath/2007/PartnerControls"/>
    <ds:schemaRef ds:uri="2547570a-e5f4-4946-a4c3-82580e42479e"/>
    <ds:schemaRef ds:uri="6ee78bd2-4339-4042-adc0-bcc646419980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sharepoint/v3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Интерактивная игра Вопросы и ответы</Template>
  <TotalTime>0</TotalTime>
  <Words>2238</Words>
  <Application>Microsoft Office PowerPoint</Application>
  <PresentationFormat>Широкоэкранный</PresentationFormat>
  <Paragraphs>327</Paragraphs>
  <Slides>63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9" baseType="lpstr">
      <vt:lpstr>Arial</vt:lpstr>
      <vt:lpstr>Calibri</vt:lpstr>
      <vt:lpstr>Times New Roman</vt:lpstr>
      <vt:lpstr>Verdana</vt:lpstr>
      <vt:lpstr>Wingdings 3</vt:lpstr>
      <vt:lpstr>Тема Office</vt:lpstr>
      <vt:lpstr>Прыказкі  і  прымаўкі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2019-10-28T11:33:02Z</dcterms:created>
  <dcterms:modified xsi:type="dcterms:W3CDTF">2024-07-17T19:12:13Z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