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5" r:id="rId1"/>
  </p:sldMasterIdLst>
  <p:notesMasterIdLst>
    <p:notesMasterId r:id="rId34"/>
  </p:notesMasterIdLst>
  <p:sldIdLst>
    <p:sldId id="256" r:id="rId2"/>
    <p:sldId id="28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11.xml"/><Relationship Id="rId7" Type="http://schemas.openxmlformats.org/officeDocument/2006/relationships/slide" Target="../slides/slide21.xml"/><Relationship Id="rId2" Type="http://schemas.openxmlformats.org/officeDocument/2006/relationships/slide" Target="../slides/slide7.xml"/><Relationship Id="rId1" Type="http://schemas.openxmlformats.org/officeDocument/2006/relationships/slide" Target="../slides/slide3.xml"/><Relationship Id="rId6" Type="http://schemas.openxmlformats.org/officeDocument/2006/relationships/slide" Target="../slides/slide16.xml"/><Relationship Id="rId5" Type="http://schemas.openxmlformats.org/officeDocument/2006/relationships/slide" Target="../slides/slide14.xml"/><Relationship Id="rId4" Type="http://schemas.openxmlformats.org/officeDocument/2006/relationships/slide" Target="../slides/slide12.xml"/><Relationship Id="rId9" Type="http://schemas.openxmlformats.org/officeDocument/2006/relationships/slide" Target="../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B825CC-8820-4107-9DFC-18F8413B7EEB}" type="doc">
      <dgm:prSet loTypeId="urn:microsoft.com/office/officeart/2005/8/layout/cycle3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3B35B69-A62F-4563-9280-640907CD1206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г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A2CF5B22-F109-4724-A849-17D31903CE97}" type="parTrans" cxnId="{416DB6C2-3034-435D-9C61-6EB6801A2186}">
      <dgm:prSet/>
      <dgm:spPr/>
      <dgm:t>
        <a:bodyPr/>
        <a:lstStyle/>
        <a:p>
          <a:endParaRPr lang="ru-RU"/>
        </a:p>
      </dgm:t>
    </dgm:pt>
    <dgm:pt modelId="{D646FD2D-5F29-40D6-BA5E-BB4001A39BD1}" type="sibTrans" cxnId="{416DB6C2-3034-435D-9C61-6EB6801A2186}">
      <dgm:prSet/>
      <dgm:spPr/>
      <dgm:t>
        <a:bodyPr/>
        <a:lstStyle/>
        <a:p>
          <a:endParaRPr lang="ru-RU"/>
        </a:p>
      </dgm:t>
    </dgm:pt>
    <dgm:pt modelId="{ED1A6AFA-E6EC-4300-A74D-2B5428729479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be-BY" b="1" dirty="0">
              <a:latin typeface="Arial" panose="020B0604020202020204" pitchFamily="34" charset="0"/>
              <a:cs typeface="Arial" panose="020B0604020202020204" pitchFamily="34" charset="0"/>
            </a:rPr>
            <a:t>ў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D8D341D-B8FC-4585-AA2F-BBEAEED076F1}" type="parTrans" cxnId="{80948D00-B1C5-4395-9AED-EB5D95D81FA9}">
      <dgm:prSet/>
      <dgm:spPr/>
      <dgm:t>
        <a:bodyPr/>
        <a:lstStyle/>
        <a:p>
          <a:endParaRPr lang="ru-RU"/>
        </a:p>
      </dgm:t>
    </dgm:pt>
    <dgm:pt modelId="{C539917E-5166-4C8B-9604-929FC57A76BD}" type="sibTrans" cxnId="{80948D00-B1C5-4395-9AED-EB5D95D81FA9}">
      <dgm:prSet/>
      <dgm:spPr/>
      <dgm:t>
        <a:bodyPr/>
        <a:lstStyle/>
        <a:p>
          <a:endParaRPr lang="ru-RU"/>
        </a:p>
      </dgm:t>
    </dgm:pt>
    <dgm:pt modelId="{BB62800E-E9E6-4313-AAF5-0105EF819F6D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дж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499E8F1-F33D-4A30-AD16-2683E42F590B}" type="parTrans" cxnId="{1C9090F1-6F97-43E1-B843-0D6E10701085}">
      <dgm:prSet/>
      <dgm:spPr/>
      <dgm:t>
        <a:bodyPr/>
        <a:lstStyle/>
        <a:p>
          <a:endParaRPr lang="ru-RU"/>
        </a:p>
      </dgm:t>
    </dgm:pt>
    <dgm:pt modelId="{3EEBBF21-7716-4E35-B628-B0786FB29537}" type="sibTrans" cxnId="{1C9090F1-6F97-43E1-B843-0D6E10701085}">
      <dgm:prSet/>
      <dgm:spPr/>
      <dgm:t>
        <a:bodyPr/>
        <a:lstStyle/>
        <a:p>
          <a:endParaRPr lang="ru-RU"/>
        </a:p>
      </dgm:t>
    </dgm:pt>
    <dgm:pt modelId="{8C55FB8E-98AC-47A5-B0A3-619FA38BB439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ч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7277B784-1834-4799-AB09-AA3E46150B03}" type="parTrans" cxnId="{A2EBD640-6351-40D2-976B-105B87F3C2EB}">
      <dgm:prSet/>
      <dgm:spPr/>
      <dgm:t>
        <a:bodyPr/>
        <a:lstStyle/>
        <a:p>
          <a:endParaRPr lang="ru-RU"/>
        </a:p>
      </dgm:t>
    </dgm:pt>
    <dgm:pt modelId="{787ADF7C-D965-4AF7-BD8D-8491AB9141B5}" type="sibTrans" cxnId="{A2EBD640-6351-40D2-976B-105B87F3C2EB}">
      <dgm:prSet/>
      <dgm:spPr/>
      <dgm:t>
        <a:bodyPr/>
        <a:lstStyle/>
        <a:p>
          <a:endParaRPr lang="ru-RU"/>
        </a:p>
      </dgm:t>
    </dgm:pt>
    <dgm:pt modelId="{998215AF-0652-4119-A41E-2A7123AB7111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шч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4DA10DFB-12D3-47CE-A6C4-8D3D5D5916AE}" type="parTrans" cxnId="{F2AB9BB4-F1DA-4179-A87C-41B84674A2C0}">
      <dgm:prSet/>
      <dgm:spPr/>
      <dgm:t>
        <a:bodyPr/>
        <a:lstStyle/>
        <a:p>
          <a:endParaRPr lang="ru-RU"/>
        </a:p>
      </dgm:t>
    </dgm:pt>
    <dgm:pt modelId="{D148E394-9218-4074-9B21-A6E7155E7405}" type="sibTrans" cxnId="{F2AB9BB4-F1DA-4179-A87C-41B84674A2C0}">
      <dgm:prSet/>
      <dgm:spPr/>
      <dgm:t>
        <a:bodyPr/>
        <a:lstStyle/>
        <a:p>
          <a:endParaRPr lang="ru-RU"/>
        </a:p>
      </dgm:t>
    </dgm:pt>
    <dgm:pt modelId="{C36CD384-A151-4258-980C-FD1DDDF15BCC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р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9AABADB7-3814-4E6E-B3AF-FAADB75AA5E9}" type="parTrans" cxnId="{46D55E0B-589D-45D5-B5C3-13452406A07C}">
      <dgm:prSet/>
      <dgm:spPr/>
      <dgm:t>
        <a:bodyPr/>
        <a:lstStyle/>
        <a:p>
          <a:endParaRPr lang="ru-RU"/>
        </a:p>
      </dgm:t>
    </dgm:pt>
    <dgm:pt modelId="{D11F76C3-F019-4301-B2AC-73CCF83E5D60}" type="sibTrans" cxnId="{46D55E0B-589D-45D5-B5C3-13452406A07C}">
      <dgm:prSet/>
      <dgm:spPr/>
      <dgm:t>
        <a:bodyPr/>
        <a:lstStyle/>
        <a:p>
          <a:endParaRPr lang="ru-RU"/>
        </a:p>
      </dgm:t>
    </dgm:pt>
    <dgm:pt modelId="{554E776E-903C-4EFC-BC5F-0997DDF36CB2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дз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’]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  <dgm:pt modelId="{A28DA09E-4B8B-466E-B99D-1CABF7507F32}" type="parTrans" cxnId="{D847DFAE-1AB3-4B7E-91A5-A4B1CCBF6056}">
      <dgm:prSet/>
      <dgm:spPr/>
      <dgm:t>
        <a:bodyPr/>
        <a:lstStyle/>
        <a:p>
          <a:endParaRPr lang="ru-RU"/>
        </a:p>
      </dgm:t>
    </dgm:pt>
    <dgm:pt modelId="{35AEE68E-3D99-4696-9505-255E61201023}" type="sibTrans" cxnId="{D847DFAE-1AB3-4B7E-91A5-A4B1CCBF6056}">
      <dgm:prSet/>
      <dgm:spPr/>
      <dgm:t>
        <a:bodyPr/>
        <a:lstStyle/>
        <a:p>
          <a:endParaRPr lang="ru-RU"/>
        </a:p>
      </dgm:t>
    </dgm:pt>
    <dgm:pt modelId="{29C41C72-1C04-49C9-9290-B9D041D09C41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ц</a:t>
          </a:r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’]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  <dgm:pt modelId="{77937CF7-59AE-4898-97C6-ABDC9F0E9350}" type="parTrans" cxnId="{86299664-7344-4137-AD01-02012F60E65D}">
      <dgm:prSet/>
      <dgm:spPr/>
      <dgm:t>
        <a:bodyPr/>
        <a:lstStyle/>
        <a:p>
          <a:endParaRPr lang="ru-RU"/>
        </a:p>
      </dgm:t>
    </dgm:pt>
    <dgm:pt modelId="{474702B2-EB93-4B7B-836D-897B5B0750D7}" type="sibTrans" cxnId="{86299664-7344-4137-AD01-02012F60E65D}">
      <dgm:prSet/>
      <dgm:spPr/>
      <dgm:t>
        <a:bodyPr/>
        <a:lstStyle/>
        <a:p>
          <a:endParaRPr lang="ru-RU"/>
        </a:p>
      </dgm:t>
    </dgm:pt>
    <dgm:pt modelId="{9729740E-F8A0-4C64-8C84-C3216D9B5FB1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ншыя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9" action="ppaction://hlinksldjump"/>
          </dgm14:cNvPr>
        </a:ext>
      </dgm:extLst>
    </dgm:pt>
    <dgm:pt modelId="{6847081C-4D39-4DD0-800E-DAB14B0FAE7B}" type="parTrans" cxnId="{1AEC1E27-322A-4D7C-B933-F01D0D4A4225}">
      <dgm:prSet/>
      <dgm:spPr/>
      <dgm:t>
        <a:bodyPr/>
        <a:lstStyle/>
        <a:p>
          <a:endParaRPr lang="ru-RU"/>
        </a:p>
      </dgm:t>
    </dgm:pt>
    <dgm:pt modelId="{B9161059-985F-4053-959F-9A6401D4F85E}" type="sibTrans" cxnId="{1AEC1E27-322A-4D7C-B933-F01D0D4A4225}">
      <dgm:prSet/>
      <dgm:spPr/>
      <dgm:t>
        <a:bodyPr/>
        <a:lstStyle/>
        <a:p>
          <a:endParaRPr lang="ru-RU"/>
        </a:p>
      </dgm:t>
    </dgm:pt>
    <dgm:pt modelId="{522BDA51-B9CC-4AF6-8BCC-36CE04E83E91}" type="pres">
      <dgm:prSet presAssocID="{F0B825CC-8820-4107-9DFC-18F8413B7EEB}" presName="Name0" presStyleCnt="0">
        <dgm:presLayoutVars>
          <dgm:dir/>
          <dgm:resizeHandles val="exact"/>
        </dgm:presLayoutVars>
      </dgm:prSet>
      <dgm:spPr/>
    </dgm:pt>
    <dgm:pt modelId="{C786AC2E-57B0-49F6-8F90-8F17947ACF24}" type="pres">
      <dgm:prSet presAssocID="{F0B825CC-8820-4107-9DFC-18F8413B7EEB}" presName="cycle" presStyleCnt="0"/>
      <dgm:spPr/>
    </dgm:pt>
    <dgm:pt modelId="{4416846D-C6DA-40DF-B84C-D5A19845B466}" type="pres">
      <dgm:prSet presAssocID="{83B35B69-A62F-4563-9280-640907CD1206}" presName="nodeFirstNode" presStyleLbl="node1" presStyleIdx="0" presStyleCnt="9">
        <dgm:presLayoutVars>
          <dgm:bulletEnabled val="1"/>
        </dgm:presLayoutVars>
      </dgm:prSet>
      <dgm:spPr/>
    </dgm:pt>
    <dgm:pt modelId="{C9E4E72E-E035-4245-9893-62A36A079964}" type="pres">
      <dgm:prSet presAssocID="{D646FD2D-5F29-40D6-BA5E-BB4001A39BD1}" presName="sibTransFirstNode" presStyleLbl="bgShp" presStyleIdx="0" presStyleCnt="1"/>
      <dgm:spPr/>
    </dgm:pt>
    <dgm:pt modelId="{C5A1DC79-093B-4534-B701-4E126C443B5E}" type="pres">
      <dgm:prSet presAssocID="{ED1A6AFA-E6EC-4300-A74D-2B5428729479}" presName="nodeFollowingNodes" presStyleLbl="node1" presStyleIdx="1" presStyleCnt="9">
        <dgm:presLayoutVars>
          <dgm:bulletEnabled val="1"/>
        </dgm:presLayoutVars>
      </dgm:prSet>
      <dgm:spPr/>
    </dgm:pt>
    <dgm:pt modelId="{3B0B5F14-02A7-4E01-A093-0BC39E72415D}" type="pres">
      <dgm:prSet presAssocID="{BB62800E-E9E6-4313-AAF5-0105EF819F6D}" presName="nodeFollowingNodes" presStyleLbl="node1" presStyleIdx="2" presStyleCnt="9">
        <dgm:presLayoutVars>
          <dgm:bulletEnabled val="1"/>
        </dgm:presLayoutVars>
      </dgm:prSet>
      <dgm:spPr/>
    </dgm:pt>
    <dgm:pt modelId="{4CC59A74-8767-4C98-ACE8-77F6AA2DEE97}" type="pres">
      <dgm:prSet presAssocID="{8C55FB8E-98AC-47A5-B0A3-619FA38BB439}" presName="nodeFollowingNodes" presStyleLbl="node1" presStyleIdx="3" presStyleCnt="9">
        <dgm:presLayoutVars>
          <dgm:bulletEnabled val="1"/>
        </dgm:presLayoutVars>
      </dgm:prSet>
      <dgm:spPr/>
    </dgm:pt>
    <dgm:pt modelId="{0E6DD7FE-65A6-445E-8200-5517985BEAEE}" type="pres">
      <dgm:prSet presAssocID="{998215AF-0652-4119-A41E-2A7123AB7111}" presName="nodeFollowingNodes" presStyleLbl="node1" presStyleIdx="4" presStyleCnt="9">
        <dgm:presLayoutVars>
          <dgm:bulletEnabled val="1"/>
        </dgm:presLayoutVars>
      </dgm:prSet>
      <dgm:spPr/>
    </dgm:pt>
    <dgm:pt modelId="{78A35288-AE6C-46C8-8440-49880761E7F0}" type="pres">
      <dgm:prSet presAssocID="{C36CD384-A151-4258-980C-FD1DDDF15BCC}" presName="nodeFollowingNodes" presStyleLbl="node1" presStyleIdx="5" presStyleCnt="9">
        <dgm:presLayoutVars>
          <dgm:bulletEnabled val="1"/>
        </dgm:presLayoutVars>
      </dgm:prSet>
      <dgm:spPr/>
    </dgm:pt>
    <dgm:pt modelId="{B4CCBB71-C8E9-483D-9979-DB4415DCB5F9}" type="pres">
      <dgm:prSet presAssocID="{554E776E-903C-4EFC-BC5F-0997DDF36CB2}" presName="nodeFollowingNodes" presStyleLbl="node1" presStyleIdx="6" presStyleCnt="9">
        <dgm:presLayoutVars>
          <dgm:bulletEnabled val="1"/>
        </dgm:presLayoutVars>
      </dgm:prSet>
      <dgm:spPr/>
    </dgm:pt>
    <dgm:pt modelId="{AE30CC7A-7022-44BE-8919-1A4C2E74EFDD}" type="pres">
      <dgm:prSet presAssocID="{29C41C72-1C04-49C9-9290-B9D041D09C41}" presName="nodeFollowingNodes" presStyleLbl="node1" presStyleIdx="7" presStyleCnt="9">
        <dgm:presLayoutVars>
          <dgm:bulletEnabled val="1"/>
        </dgm:presLayoutVars>
      </dgm:prSet>
      <dgm:spPr/>
    </dgm:pt>
    <dgm:pt modelId="{2EF6F7D1-0D60-4616-BEE2-16117B1FCF09}" type="pres">
      <dgm:prSet presAssocID="{9729740E-F8A0-4C64-8C84-C3216D9B5FB1}" presName="nodeFollowingNodes" presStyleLbl="node1" presStyleIdx="8" presStyleCnt="9">
        <dgm:presLayoutVars>
          <dgm:bulletEnabled val="1"/>
        </dgm:presLayoutVars>
      </dgm:prSet>
      <dgm:spPr/>
    </dgm:pt>
  </dgm:ptLst>
  <dgm:cxnLst>
    <dgm:cxn modelId="{80948D00-B1C5-4395-9AED-EB5D95D81FA9}" srcId="{F0B825CC-8820-4107-9DFC-18F8413B7EEB}" destId="{ED1A6AFA-E6EC-4300-A74D-2B5428729479}" srcOrd="1" destOrd="0" parTransId="{BD8D341D-B8FC-4585-AA2F-BBEAEED076F1}" sibTransId="{C539917E-5166-4C8B-9604-929FC57A76BD}"/>
    <dgm:cxn modelId="{46D55E0B-589D-45D5-B5C3-13452406A07C}" srcId="{F0B825CC-8820-4107-9DFC-18F8413B7EEB}" destId="{C36CD384-A151-4258-980C-FD1DDDF15BCC}" srcOrd="5" destOrd="0" parTransId="{9AABADB7-3814-4E6E-B3AF-FAADB75AA5E9}" sibTransId="{D11F76C3-F019-4301-B2AC-73CCF83E5D60}"/>
    <dgm:cxn modelId="{1AEC1E27-322A-4D7C-B933-F01D0D4A4225}" srcId="{F0B825CC-8820-4107-9DFC-18F8413B7EEB}" destId="{9729740E-F8A0-4C64-8C84-C3216D9B5FB1}" srcOrd="8" destOrd="0" parTransId="{6847081C-4D39-4DD0-800E-DAB14B0FAE7B}" sibTransId="{B9161059-985F-4053-959F-9A6401D4F85E}"/>
    <dgm:cxn modelId="{AD5C3B37-D93F-4B7E-8A00-707F600E1005}" type="presOf" srcId="{8C55FB8E-98AC-47A5-B0A3-619FA38BB439}" destId="{4CC59A74-8767-4C98-ACE8-77F6AA2DEE97}" srcOrd="0" destOrd="0" presId="urn:microsoft.com/office/officeart/2005/8/layout/cycle3"/>
    <dgm:cxn modelId="{A2EBD640-6351-40D2-976B-105B87F3C2EB}" srcId="{F0B825CC-8820-4107-9DFC-18F8413B7EEB}" destId="{8C55FB8E-98AC-47A5-B0A3-619FA38BB439}" srcOrd="3" destOrd="0" parTransId="{7277B784-1834-4799-AB09-AA3E46150B03}" sibTransId="{787ADF7C-D965-4AF7-BD8D-8491AB9141B5}"/>
    <dgm:cxn modelId="{86299664-7344-4137-AD01-02012F60E65D}" srcId="{F0B825CC-8820-4107-9DFC-18F8413B7EEB}" destId="{29C41C72-1C04-49C9-9290-B9D041D09C41}" srcOrd="7" destOrd="0" parTransId="{77937CF7-59AE-4898-97C6-ABDC9F0E9350}" sibTransId="{474702B2-EB93-4B7B-836D-897B5B0750D7}"/>
    <dgm:cxn modelId="{5ED0A265-F2DD-4D65-AD24-BD7E0C390651}" type="presOf" srcId="{ED1A6AFA-E6EC-4300-A74D-2B5428729479}" destId="{C5A1DC79-093B-4534-B701-4E126C443B5E}" srcOrd="0" destOrd="0" presId="urn:microsoft.com/office/officeart/2005/8/layout/cycle3"/>
    <dgm:cxn modelId="{7CE2A765-8575-4752-AE5F-E0E37C982E27}" type="presOf" srcId="{C36CD384-A151-4258-980C-FD1DDDF15BCC}" destId="{78A35288-AE6C-46C8-8440-49880761E7F0}" srcOrd="0" destOrd="0" presId="urn:microsoft.com/office/officeart/2005/8/layout/cycle3"/>
    <dgm:cxn modelId="{8F07BE77-0D3F-4935-A61B-AA7D2C32E304}" type="presOf" srcId="{998215AF-0652-4119-A41E-2A7123AB7111}" destId="{0E6DD7FE-65A6-445E-8200-5517985BEAEE}" srcOrd="0" destOrd="0" presId="urn:microsoft.com/office/officeart/2005/8/layout/cycle3"/>
    <dgm:cxn modelId="{ABCF5179-355A-46CF-A668-55599AB1DE7D}" type="presOf" srcId="{29C41C72-1C04-49C9-9290-B9D041D09C41}" destId="{AE30CC7A-7022-44BE-8919-1A4C2E74EFDD}" srcOrd="0" destOrd="0" presId="urn:microsoft.com/office/officeart/2005/8/layout/cycle3"/>
    <dgm:cxn modelId="{EA6AB3A9-9B95-4206-8AB0-21F9D26725F4}" type="presOf" srcId="{D646FD2D-5F29-40D6-BA5E-BB4001A39BD1}" destId="{C9E4E72E-E035-4245-9893-62A36A079964}" srcOrd="0" destOrd="0" presId="urn:microsoft.com/office/officeart/2005/8/layout/cycle3"/>
    <dgm:cxn modelId="{249DB8AA-1295-43F9-AC53-32127223303D}" type="presOf" srcId="{9729740E-F8A0-4C64-8C84-C3216D9B5FB1}" destId="{2EF6F7D1-0D60-4616-BEE2-16117B1FCF09}" srcOrd="0" destOrd="0" presId="urn:microsoft.com/office/officeart/2005/8/layout/cycle3"/>
    <dgm:cxn modelId="{D847DFAE-1AB3-4B7E-91A5-A4B1CCBF6056}" srcId="{F0B825CC-8820-4107-9DFC-18F8413B7EEB}" destId="{554E776E-903C-4EFC-BC5F-0997DDF36CB2}" srcOrd="6" destOrd="0" parTransId="{A28DA09E-4B8B-466E-B99D-1CABF7507F32}" sibTransId="{35AEE68E-3D99-4696-9505-255E61201023}"/>
    <dgm:cxn modelId="{F2AB9BB4-F1DA-4179-A87C-41B84674A2C0}" srcId="{F0B825CC-8820-4107-9DFC-18F8413B7EEB}" destId="{998215AF-0652-4119-A41E-2A7123AB7111}" srcOrd="4" destOrd="0" parTransId="{4DA10DFB-12D3-47CE-A6C4-8D3D5D5916AE}" sibTransId="{D148E394-9218-4074-9B21-A6E7155E7405}"/>
    <dgm:cxn modelId="{6BD823BE-2F41-43E9-8C2A-C205F10DC9E0}" type="presOf" srcId="{83B35B69-A62F-4563-9280-640907CD1206}" destId="{4416846D-C6DA-40DF-B84C-D5A19845B466}" srcOrd="0" destOrd="0" presId="urn:microsoft.com/office/officeart/2005/8/layout/cycle3"/>
    <dgm:cxn modelId="{416DB6C2-3034-435D-9C61-6EB6801A2186}" srcId="{F0B825CC-8820-4107-9DFC-18F8413B7EEB}" destId="{83B35B69-A62F-4563-9280-640907CD1206}" srcOrd="0" destOrd="0" parTransId="{A2CF5B22-F109-4724-A849-17D31903CE97}" sibTransId="{D646FD2D-5F29-40D6-BA5E-BB4001A39BD1}"/>
    <dgm:cxn modelId="{C0E079C3-A7E7-4DD8-AC0C-95783CF1B310}" type="presOf" srcId="{F0B825CC-8820-4107-9DFC-18F8413B7EEB}" destId="{522BDA51-B9CC-4AF6-8BCC-36CE04E83E91}" srcOrd="0" destOrd="0" presId="urn:microsoft.com/office/officeart/2005/8/layout/cycle3"/>
    <dgm:cxn modelId="{C44DBCE4-539D-4C19-AEF6-EC64CAC8D3F5}" type="presOf" srcId="{BB62800E-E9E6-4313-AAF5-0105EF819F6D}" destId="{3B0B5F14-02A7-4E01-A093-0BC39E72415D}" srcOrd="0" destOrd="0" presId="urn:microsoft.com/office/officeart/2005/8/layout/cycle3"/>
    <dgm:cxn modelId="{F1377EED-1772-4827-B8E2-8A8DD2A06EB7}" type="presOf" srcId="{554E776E-903C-4EFC-BC5F-0997DDF36CB2}" destId="{B4CCBB71-C8E9-483D-9979-DB4415DCB5F9}" srcOrd="0" destOrd="0" presId="urn:microsoft.com/office/officeart/2005/8/layout/cycle3"/>
    <dgm:cxn modelId="{1C9090F1-6F97-43E1-B843-0D6E10701085}" srcId="{F0B825CC-8820-4107-9DFC-18F8413B7EEB}" destId="{BB62800E-E9E6-4313-AAF5-0105EF819F6D}" srcOrd="2" destOrd="0" parTransId="{C499E8F1-F33D-4A30-AD16-2683E42F590B}" sibTransId="{3EEBBF21-7716-4E35-B628-B0786FB29537}"/>
    <dgm:cxn modelId="{18DFFEDF-4B6B-4D6F-90A8-624F942FB13D}" type="presParOf" srcId="{522BDA51-B9CC-4AF6-8BCC-36CE04E83E91}" destId="{C786AC2E-57B0-49F6-8F90-8F17947ACF24}" srcOrd="0" destOrd="0" presId="urn:microsoft.com/office/officeart/2005/8/layout/cycle3"/>
    <dgm:cxn modelId="{C0896A34-DEBB-4C7C-8827-8DC544724DF1}" type="presParOf" srcId="{C786AC2E-57B0-49F6-8F90-8F17947ACF24}" destId="{4416846D-C6DA-40DF-B84C-D5A19845B466}" srcOrd="0" destOrd="0" presId="urn:microsoft.com/office/officeart/2005/8/layout/cycle3"/>
    <dgm:cxn modelId="{5E870C39-FF4D-4E91-B8A1-032086509976}" type="presParOf" srcId="{C786AC2E-57B0-49F6-8F90-8F17947ACF24}" destId="{C9E4E72E-E035-4245-9893-62A36A079964}" srcOrd="1" destOrd="0" presId="urn:microsoft.com/office/officeart/2005/8/layout/cycle3"/>
    <dgm:cxn modelId="{E24E64E3-C512-47C0-8B4D-F1725BAE1F0E}" type="presParOf" srcId="{C786AC2E-57B0-49F6-8F90-8F17947ACF24}" destId="{C5A1DC79-093B-4534-B701-4E126C443B5E}" srcOrd="2" destOrd="0" presId="urn:microsoft.com/office/officeart/2005/8/layout/cycle3"/>
    <dgm:cxn modelId="{02F171FA-1BE3-476D-81B2-A9A66070EA0C}" type="presParOf" srcId="{C786AC2E-57B0-49F6-8F90-8F17947ACF24}" destId="{3B0B5F14-02A7-4E01-A093-0BC39E72415D}" srcOrd="3" destOrd="0" presId="urn:microsoft.com/office/officeart/2005/8/layout/cycle3"/>
    <dgm:cxn modelId="{A90A589C-2323-4DC7-B64D-07D01F5831A9}" type="presParOf" srcId="{C786AC2E-57B0-49F6-8F90-8F17947ACF24}" destId="{4CC59A74-8767-4C98-ACE8-77F6AA2DEE97}" srcOrd="4" destOrd="0" presId="urn:microsoft.com/office/officeart/2005/8/layout/cycle3"/>
    <dgm:cxn modelId="{55E07099-C10C-4143-A868-B35A42CD8A71}" type="presParOf" srcId="{C786AC2E-57B0-49F6-8F90-8F17947ACF24}" destId="{0E6DD7FE-65A6-445E-8200-5517985BEAEE}" srcOrd="5" destOrd="0" presId="urn:microsoft.com/office/officeart/2005/8/layout/cycle3"/>
    <dgm:cxn modelId="{CDF66781-77D3-4C98-8E2C-F679149F53A6}" type="presParOf" srcId="{C786AC2E-57B0-49F6-8F90-8F17947ACF24}" destId="{78A35288-AE6C-46C8-8440-49880761E7F0}" srcOrd="6" destOrd="0" presId="urn:microsoft.com/office/officeart/2005/8/layout/cycle3"/>
    <dgm:cxn modelId="{FFA5F279-AF9C-4D14-BC6A-E5D3C2D4E4C1}" type="presParOf" srcId="{C786AC2E-57B0-49F6-8F90-8F17947ACF24}" destId="{B4CCBB71-C8E9-483D-9979-DB4415DCB5F9}" srcOrd="7" destOrd="0" presId="urn:microsoft.com/office/officeart/2005/8/layout/cycle3"/>
    <dgm:cxn modelId="{0E758543-0684-49A1-999E-15FD44DA00B5}" type="presParOf" srcId="{C786AC2E-57B0-49F6-8F90-8F17947ACF24}" destId="{AE30CC7A-7022-44BE-8919-1A4C2E74EFDD}" srcOrd="8" destOrd="0" presId="urn:microsoft.com/office/officeart/2005/8/layout/cycle3"/>
    <dgm:cxn modelId="{F2B68458-31C5-4B43-A8F5-E66B08DB706D}" type="presParOf" srcId="{C786AC2E-57B0-49F6-8F90-8F17947ACF24}" destId="{2EF6F7D1-0D60-4616-BEE2-16117B1FCF09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4E72E-E035-4245-9893-62A36A079964}">
      <dsp:nvSpPr>
        <dsp:cNvPr id="0" name=""/>
        <dsp:cNvSpPr/>
      </dsp:nvSpPr>
      <dsp:spPr>
        <a:xfrm>
          <a:off x="1161166" y="-55789"/>
          <a:ext cx="5243879" cy="5243879"/>
        </a:xfrm>
        <a:prstGeom prst="circularArrow">
          <a:avLst>
            <a:gd name="adj1" fmla="val 5544"/>
            <a:gd name="adj2" fmla="val 330680"/>
            <a:gd name="adj3" fmla="val 14760052"/>
            <a:gd name="adj4" fmla="val 16811626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416846D-C6DA-40DF-B84C-D5A19845B466}">
      <dsp:nvSpPr>
        <dsp:cNvPr id="0" name=""/>
        <dsp:cNvSpPr/>
      </dsp:nvSpPr>
      <dsp:spPr>
        <a:xfrm>
          <a:off x="3109794" y="3450"/>
          <a:ext cx="1346623" cy="67331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г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2662" y="36318"/>
        <a:ext cx="1280887" cy="607575"/>
      </dsp:txXfrm>
    </dsp:sp>
    <dsp:sp modelId="{C5A1DC79-093B-4534-B701-4E126C443B5E}">
      <dsp:nvSpPr>
        <dsp:cNvPr id="0" name=""/>
        <dsp:cNvSpPr/>
      </dsp:nvSpPr>
      <dsp:spPr>
        <a:xfrm>
          <a:off x="4547193" y="526621"/>
          <a:ext cx="1346623" cy="67331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be-BY" sz="2600" b="1" kern="1200" dirty="0">
              <a:latin typeface="Arial" panose="020B0604020202020204" pitchFamily="34" charset="0"/>
              <a:cs typeface="Arial" panose="020B0604020202020204" pitchFamily="34" charset="0"/>
            </a:rPr>
            <a:t>ў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80061" y="559489"/>
        <a:ext cx="1280887" cy="607575"/>
      </dsp:txXfrm>
    </dsp:sp>
    <dsp:sp modelId="{3B0B5F14-02A7-4E01-A093-0BC39E72415D}">
      <dsp:nvSpPr>
        <dsp:cNvPr id="0" name=""/>
        <dsp:cNvSpPr/>
      </dsp:nvSpPr>
      <dsp:spPr>
        <a:xfrm>
          <a:off x="5312017" y="1851335"/>
          <a:ext cx="1346623" cy="67331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дж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44885" y="1884203"/>
        <a:ext cx="1280887" cy="607575"/>
      </dsp:txXfrm>
    </dsp:sp>
    <dsp:sp modelId="{4CC59A74-8767-4C98-ACE8-77F6AA2DEE97}">
      <dsp:nvSpPr>
        <dsp:cNvPr id="0" name=""/>
        <dsp:cNvSpPr/>
      </dsp:nvSpPr>
      <dsp:spPr>
        <a:xfrm>
          <a:off x="5046396" y="3357744"/>
          <a:ext cx="1346623" cy="673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ч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79264" y="3390612"/>
        <a:ext cx="1280887" cy="607575"/>
      </dsp:txXfrm>
    </dsp:sp>
    <dsp:sp modelId="{0E6DD7FE-65A6-445E-8200-5517985BEAEE}">
      <dsp:nvSpPr>
        <dsp:cNvPr id="0" name=""/>
        <dsp:cNvSpPr/>
      </dsp:nvSpPr>
      <dsp:spPr>
        <a:xfrm>
          <a:off x="3874618" y="4340983"/>
          <a:ext cx="1346623" cy="673311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шч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7486" y="4373851"/>
        <a:ext cx="1280887" cy="607575"/>
      </dsp:txXfrm>
    </dsp:sp>
    <dsp:sp modelId="{78A35288-AE6C-46C8-8440-49880761E7F0}">
      <dsp:nvSpPr>
        <dsp:cNvPr id="0" name=""/>
        <dsp:cNvSpPr/>
      </dsp:nvSpPr>
      <dsp:spPr>
        <a:xfrm>
          <a:off x="2344970" y="4340983"/>
          <a:ext cx="1346623" cy="67331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р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7838" y="4373851"/>
        <a:ext cx="1280887" cy="607575"/>
      </dsp:txXfrm>
    </dsp:sp>
    <dsp:sp modelId="{B4CCBB71-C8E9-483D-9979-DB4415DCB5F9}">
      <dsp:nvSpPr>
        <dsp:cNvPr id="0" name=""/>
        <dsp:cNvSpPr/>
      </dsp:nvSpPr>
      <dsp:spPr>
        <a:xfrm>
          <a:off x="1173191" y="3357744"/>
          <a:ext cx="1346623" cy="67331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дз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’]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6059" y="3390612"/>
        <a:ext cx="1280887" cy="607575"/>
      </dsp:txXfrm>
    </dsp:sp>
    <dsp:sp modelId="{AE30CC7A-7022-44BE-8919-1A4C2E74EFDD}">
      <dsp:nvSpPr>
        <dsp:cNvPr id="0" name=""/>
        <dsp:cNvSpPr/>
      </dsp:nvSpPr>
      <dsp:spPr>
        <a:xfrm>
          <a:off x="907571" y="1851335"/>
          <a:ext cx="1346623" cy="67331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[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ц</a:t>
          </a:r>
          <a:r>
            <a:rPr lang="en-US" sz="2600" b="1" kern="1200">
              <a:latin typeface="Arial" panose="020B0604020202020204" pitchFamily="34" charset="0"/>
              <a:cs typeface="Arial" panose="020B0604020202020204" pitchFamily="34" charset="0"/>
            </a:rPr>
            <a:t>’]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0439" y="1884203"/>
        <a:ext cx="1280887" cy="607575"/>
      </dsp:txXfrm>
    </dsp:sp>
    <dsp:sp modelId="{2EF6F7D1-0D60-4616-BEE2-16117B1FCF09}">
      <dsp:nvSpPr>
        <dsp:cNvPr id="0" name=""/>
        <dsp:cNvSpPr/>
      </dsp:nvSpPr>
      <dsp:spPr>
        <a:xfrm>
          <a:off x="1672395" y="526621"/>
          <a:ext cx="1346623" cy="673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ru-RU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ншыя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5263" y="559489"/>
        <a:ext cx="1280887" cy="607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06E1B-CA24-4F7B-8AD1-E4E23A479F76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39693-EF5B-4E9B-AA1E-49A761487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19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9693-EF5B-4E9B-AA1E-49A7614878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660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9693-EF5B-4E9B-AA1E-49A76148788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61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39693-EF5B-4E9B-AA1E-49A76148788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61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9C85-34E1-4E74-9815-471912886A17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58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3117A-C1E5-4EFF-BCD2-1CDEC58BC701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8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D504B-7E2A-49CD-AB44-63E55238944F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8600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567E4-62C0-45EF-809D-AE1BA8B80453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90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E5CA-BE5E-4793-A50C-4A426738AC14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6048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E623-914E-4EE5-ADEC-83127ADDDF44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959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D1E92-3893-427F-8D08-77B341B0E730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93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72A9-530E-44EC-8A22-6A468B7ED72E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3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21DA-37F5-467D-8A64-DDEFC5FD5AE6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29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2178B-8786-4F97-B648-47C8F9131C26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6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7E53-A06F-4F84-8123-8AF598FE91EB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4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2E2E-AE43-4F54-8901-46C9C2A0721B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14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24D3-61EE-43D6-B9CB-D14AB2C9E441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67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F8E5-AF09-4C25-868E-DC0C995C0437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6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AF42E-BA3C-4745-82CB-A20C0F1C8D5A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0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F9A9-2895-454C-A019-7545E13289DB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83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6FDA0-EF52-41D4-A37D-B3A01A2DF07B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1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16"/>
          <p:cNvSpPr>
            <a:spLocks noGrp="1"/>
          </p:cNvSpPr>
          <p:nvPr/>
        </p:nvSpPr>
        <p:spPr>
          <a:xfrm>
            <a:off x="1723596" y="5229958"/>
            <a:ext cx="6753832" cy="10884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</a:t>
            </a:r>
            <a:r>
              <a:rPr lang="be-BY" sz="1600" dirty="0"/>
              <a:t> </a:t>
            </a:r>
            <a:r>
              <a:rPr lang="be-BY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аспірант, настаўнiк пачатковых класа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be-BY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e-BY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</a:t>
            </a:r>
            <a:r>
              <a:rPr lang="be-BY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кандыдат педагаг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чных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навук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дацэнт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1413" y="398494"/>
            <a:ext cx="4930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матэрыял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978848" y="2089171"/>
            <a:ext cx="6873358" cy="944284"/>
          </a:xfrm>
        </p:spPr>
        <p:txBody>
          <a:bodyPr>
            <a:noAutofit/>
          </a:bodyPr>
          <a:lstStyle/>
          <a:p>
            <a:pPr algn="ctr"/>
            <a:r>
              <a:rPr lang="be-BY" sz="6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Скорагаворк</a:t>
            </a:r>
            <a:r>
              <a:rPr lang="en-US" sz="6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1389" y="27538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6162" y="1780707"/>
            <a:ext cx="3630706" cy="419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69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107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908" y="760476"/>
            <a:ext cx="7568184" cy="533704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65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60476"/>
            <a:ext cx="7571232" cy="533704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12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42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6" t="-2965"/>
          <a:stretch/>
        </p:blipFill>
        <p:spPr>
          <a:xfrm>
            <a:off x="2178424" y="600635"/>
            <a:ext cx="7715384" cy="549841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64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180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95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81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950" y="78778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31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71154" y="6135808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828908966"/>
              </p:ext>
            </p:extLst>
          </p:nvPr>
        </p:nvGraphicFramePr>
        <p:xfrm>
          <a:off x="3792070" y="683808"/>
          <a:ext cx="7566212" cy="5017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589212" y="554845"/>
            <a:ext cx="1728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Змест</a:t>
            </a:r>
            <a:endParaRPr lang="ru-RU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44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8772" y="1562100"/>
            <a:ext cx="5340096" cy="3730752"/>
          </a:xfrm>
          <a:prstGeom prst="rect">
            <a:avLst/>
          </a:prstGeom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4" name="Управляющая кнопка: домой 13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назад 15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20" y="1559052"/>
            <a:ext cx="5340096" cy="3733800"/>
          </a:xfrm>
          <a:prstGeom prst="rect">
            <a:avLst/>
          </a:prstGeom>
        </p:spPr>
      </p:pic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684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30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61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8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75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301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158" y="1561741"/>
            <a:ext cx="5337048" cy="3770376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3" name="Управляющая кнопка: домой 12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041" y="1561741"/>
            <a:ext cx="5337048" cy="3770376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40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764" y="1549728"/>
            <a:ext cx="5355336" cy="3776472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1" name="Управляющая кнопка: домой 10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6" y="1549728"/>
            <a:ext cx="5355336" cy="3776472"/>
          </a:xfrm>
          <a:prstGeom prst="rect">
            <a:avLst/>
          </a:prstGeom>
        </p:spPr>
      </p:pic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90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618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83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Нижний колонтитул 3"/>
          <p:cNvSpPr txBox="1">
            <a:spLocks/>
          </p:cNvSpPr>
          <p:nvPr/>
        </p:nvSpPr>
        <p:spPr>
          <a:xfrm>
            <a:off x="2741612" y="62882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70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1" name="Управляющая кнопка: домой 10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172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976" y="1527048"/>
            <a:ext cx="5355336" cy="3803904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2" name="Управляющая кнопка: домой 11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87" y="1536013"/>
            <a:ext cx="5355336" cy="3800856"/>
          </a:xfrm>
          <a:prstGeom prst="rect">
            <a:avLst/>
          </a:prstGeom>
        </p:spPr>
      </p:pic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11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2" name="Управляющая кнопка: домой 11">
            <a:hlinkClick r:id="rId2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1"/>
          <p:cNvSpPr>
            <a:spLocks noGrp="1"/>
          </p:cNvSpPr>
          <p:nvPr>
            <p:ph type="title"/>
          </p:nvPr>
        </p:nvSpPr>
        <p:spPr>
          <a:xfrm>
            <a:off x="1586774" y="1460279"/>
            <a:ext cx="9642236" cy="2385953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Дзякуем</a:t>
            </a: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4" name="Объект 2"/>
          <p:cNvSpPr>
            <a:spLocks noGrp="1"/>
          </p:cNvSpPr>
          <p:nvPr>
            <p:ph idx="1"/>
          </p:nvPr>
        </p:nvSpPr>
        <p:spPr>
          <a:xfrm>
            <a:off x="3948641" y="4227209"/>
            <a:ext cx="4678939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40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6" name="Объект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314" y="1593028"/>
            <a:ext cx="5355336" cy="377647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75" y="1589980"/>
            <a:ext cx="5355336" cy="3779520"/>
          </a:xfrm>
          <a:prstGeom prst="rect">
            <a:avLst/>
          </a:prstGeom>
        </p:spPr>
      </p:pic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98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713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5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0384" y="758952"/>
            <a:ext cx="7571232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3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908" y="758952"/>
            <a:ext cx="7568184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43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908" y="758952"/>
            <a:ext cx="7568184" cy="53400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035553" y="238628"/>
            <a:ext cx="699247" cy="693702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07271" y="6135808"/>
            <a:ext cx="681317" cy="365125"/>
          </a:xfrm>
          <a:prstGeom prst="actionButtonForwardNex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350493" y="6135807"/>
            <a:ext cx="681317" cy="365125"/>
          </a:xfrm>
          <a:prstGeom prst="actionButtonBackPreviou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016" y="1486280"/>
            <a:ext cx="1025758" cy="2456330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матерыял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скорагаворкам</a:t>
            </a:r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2745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303</TotalTime>
  <Words>634</Words>
  <Application>Microsoft Office PowerPoint</Application>
  <PresentationFormat>Широкоэкранный</PresentationFormat>
  <Paragraphs>83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Wingdings 3</vt:lpstr>
      <vt:lpstr>Легкий дым</vt:lpstr>
      <vt:lpstr>Скорагаворкi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Дзякуем за актыўны ўдзел  і сумесную працу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35</cp:revision>
  <cp:lastPrinted>2021-10-06T19:25:11Z</cp:lastPrinted>
  <dcterms:created xsi:type="dcterms:W3CDTF">2020-07-20T10:46:27Z</dcterms:created>
  <dcterms:modified xsi:type="dcterms:W3CDTF">2024-07-18T16:20:39Z</dcterms:modified>
</cp:coreProperties>
</file>