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notesMasterIdLst>
    <p:notesMasterId r:id="rId15"/>
  </p:notesMasterIdLst>
  <p:handoutMasterIdLst>
    <p:handoutMasterId r:id="rId16"/>
  </p:handoutMasterIdLst>
  <p:sldIdLst>
    <p:sldId id="256" r:id="rId5"/>
    <p:sldId id="276" r:id="rId6"/>
    <p:sldId id="281" r:id="rId7"/>
    <p:sldId id="280" r:id="rId8"/>
    <p:sldId id="282" r:id="rId9"/>
    <p:sldId id="278" r:id="rId10"/>
    <p:sldId id="283" r:id="rId11"/>
    <p:sldId id="284" r:id="rId12"/>
    <p:sldId id="285" r:id="rId13"/>
    <p:sldId id="286" r:id="rId14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5200"/>
    <a:srgbClr val="BDDE21"/>
    <a:srgbClr val="418E03"/>
    <a:srgbClr val="F5F8FA"/>
    <a:srgbClr val="F6F9FB"/>
    <a:srgbClr val="63C98C"/>
    <a:srgbClr val="E43802"/>
    <a:srgbClr val="B73C05"/>
    <a:srgbClr val="F85309"/>
    <a:srgbClr val="FC5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533" autoAdjust="0"/>
  </p:normalViewPr>
  <p:slideViewPr>
    <p:cSldViewPr snapToGrid="0">
      <p:cViewPr varScale="1">
        <p:scale>
          <a:sx n="85" d="100"/>
          <a:sy n="85" d="100"/>
        </p:scale>
        <p:origin x="1157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D83928-4CC1-47CD-B78F-A3B48E6A84B1}" type="doc">
      <dgm:prSet loTypeId="urn:microsoft.com/office/officeart/2005/8/layout/cycle2" loCatId="cycl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D9D0E08-242C-42E6-A711-0AF503D64D60}">
      <dgm:prSet phldrT="[Текст]"/>
      <dgm:spPr/>
      <dgm:t>
        <a:bodyPr/>
        <a:lstStyle/>
        <a:p>
          <a:r>
            <a:rPr lang="be-BY" dirty="0"/>
            <a:t>2</a:t>
          </a:r>
          <a:endParaRPr lang="ru-RU" dirty="0"/>
        </a:p>
      </dgm:t>
    </dgm:pt>
    <dgm:pt modelId="{4B56554A-BD6A-4B62-B5BF-9AEA1C24B21B}" type="parTrans" cxnId="{EDADA6AB-C7E2-4C31-ACF0-002BC2EADDFE}">
      <dgm:prSet/>
      <dgm:spPr/>
      <dgm:t>
        <a:bodyPr/>
        <a:lstStyle/>
        <a:p>
          <a:endParaRPr lang="ru-RU"/>
        </a:p>
      </dgm:t>
    </dgm:pt>
    <dgm:pt modelId="{EBF9AD75-9D01-4123-83D4-ED44B886479D}" type="sibTrans" cxnId="{EDADA6AB-C7E2-4C31-ACF0-002BC2EADDFE}">
      <dgm:prSet/>
      <dgm:spPr/>
      <dgm:t>
        <a:bodyPr/>
        <a:lstStyle/>
        <a:p>
          <a:endParaRPr lang="ru-RU"/>
        </a:p>
      </dgm:t>
    </dgm:pt>
    <dgm:pt modelId="{D8444DE4-1DAF-40F1-9D75-48ACB3D34DDE}">
      <dgm:prSet phldrT="[Текст]"/>
      <dgm:spPr/>
      <dgm:t>
        <a:bodyPr/>
        <a:lstStyle/>
        <a:p>
          <a:r>
            <a:rPr lang="be-BY" dirty="0"/>
            <a:t>3</a:t>
          </a:r>
          <a:endParaRPr lang="ru-RU" dirty="0"/>
        </a:p>
      </dgm:t>
    </dgm:pt>
    <dgm:pt modelId="{9F7B8118-3261-4431-94C6-7528D17371E8}" type="parTrans" cxnId="{CB1DC54C-DF90-4B19-B86F-90FD811E073D}">
      <dgm:prSet/>
      <dgm:spPr/>
      <dgm:t>
        <a:bodyPr/>
        <a:lstStyle/>
        <a:p>
          <a:endParaRPr lang="ru-RU"/>
        </a:p>
      </dgm:t>
    </dgm:pt>
    <dgm:pt modelId="{B20B9908-6893-416C-9E5E-D5B917B36F80}" type="sibTrans" cxnId="{CB1DC54C-DF90-4B19-B86F-90FD811E073D}">
      <dgm:prSet/>
      <dgm:spPr/>
      <dgm:t>
        <a:bodyPr/>
        <a:lstStyle/>
        <a:p>
          <a:endParaRPr lang="ru-RU"/>
        </a:p>
      </dgm:t>
    </dgm:pt>
    <dgm:pt modelId="{C6C7F063-ADE3-4542-9B3D-6673F7F1D206}">
      <dgm:prSet phldrT="[Текст]"/>
      <dgm:spPr/>
      <dgm:t>
        <a:bodyPr/>
        <a:lstStyle/>
        <a:p>
          <a:r>
            <a:rPr lang="be-BY" dirty="0"/>
            <a:t>4</a:t>
          </a:r>
          <a:endParaRPr lang="ru-RU" dirty="0"/>
        </a:p>
      </dgm:t>
    </dgm:pt>
    <dgm:pt modelId="{AB1AC3FC-4E36-48B5-8E9F-E1B052B77580}" type="parTrans" cxnId="{603CC538-3C99-4C0C-9299-041AF3FA40AC}">
      <dgm:prSet/>
      <dgm:spPr/>
      <dgm:t>
        <a:bodyPr/>
        <a:lstStyle/>
        <a:p>
          <a:endParaRPr lang="ru-RU"/>
        </a:p>
      </dgm:t>
    </dgm:pt>
    <dgm:pt modelId="{6287FA3F-A838-4B58-BAD3-32B3CCBE3BCD}" type="sibTrans" cxnId="{603CC538-3C99-4C0C-9299-041AF3FA40AC}">
      <dgm:prSet/>
      <dgm:spPr/>
      <dgm:t>
        <a:bodyPr/>
        <a:lstStyle/>
        <a:p>
          <a:endParaRPr lang="ru-RU"/>
        </a:p>
      </dgm:t>
    </dgm:pt>
    <dgm:pt modelId="{128E5DD9-2A1A-492E-84D9-5E23C60603AC}">
      <dgm:prSet phldrT="[Текст]"/>
      <dgm:spPr/>
      <dgm:t>
        <a:bodyPr/>
        <a:lstStyle/>
        <a:p>
          <a:r>
            <a:rPr lang="be-BY" dirty="0"/>
            <a:t>5</a:t>
          </a:r>
          <a:endParaRPr lang="ru-RU" dirty="0"/>
        </a:p>
      </dgm:t>
    </dgm:pt>
    <dgm:pt modelId="{1726AAB5-6EE4-44CA-82C2-0B23AE266FEA}" type="parTrans" cxnId="{4ED55E80-12F1-455F-8175-4D4529B9394D}">
      <dgm:prSet/>
      <dgm:spPr/>
      <dgm:t>
        <a:bodyPr/>
        <a:lstStyle/>
        <a:p>
          <a:endParaRPr lang="ru-RU"/>
        </a:p>
      </dgm:t>
    </dgm:pt>
    <dgm:pt modelId="{B7577B17-7102-4B1D-8610-98F94F263466}" type="sibTrans" cxnId="{4ED55E80-12F1-455F-8175-4D4529B9394D}">
      <dgm:prSet/>
      <dgm:spPr/>
      <dgm:t>
        <a:bodyPr/>
        <a:lstStyle/>
        <a:p>
          <a:endParaRPr lang="ru-RU"/>
        </a:p>
      </dgm:t>
    </dgm:pt>
    <dgm:pt modelId="{59393565-58F3-4F66-A2A6-A01498C03D0F}">
      <dgm:prSet phldrT="[Текст]"/>
      <dgm:spPr/>
      <dgm:t>
        <a:bodyPr/>
        <a:lstStyle/>
        <a:p>
          <a:r>
            <a:rPr lang="be-BY" dirty="0"/>
            <a:t>1</a:t>
          </a:r>
          <a:endParaRPr lang="ru-RU" dirty="0"/>
        </a:p>
      </dgm:t>
    </dgm:pt>
    <dgm:pt modelId="{982B6B9F-D753-46F6-9D07-2DBBF12A52B6}" type="parTrans" cxnId="{552D3A9F-ECBC-4F88-87DD-F07A922BCB18}">
      <dgm:prSet/>
      <dgm:spPr/>
      <dgm:t>
        <a:bodyPr/>
        <a:lstStyle/>
        <a:p>
          <a:endParaRPr lang="ru-RU"/>
        </a:p>
      </dgm:t>
    </dgm:pt>
    <dgm:pt modelId="{56627BAE-984A-44F1-ABCF-9D6EF15257D4}" type="sibTrans" cxnId="{552D3A9F-ECBC-4F88-87DD-F07A922BCB18}">
      <dgm:prSet/>
      <dgm:spPr/>
      <dgm:t>
        <a:bodyPr/>
        <a:lstStyle/>
        <a:p>
          <a:endParaRPr lang="ru-RU"/>
        </a:p>
      </dgm:t>
    </dgm:pt>
    <dgm:pt modelId="{A94A4B0C-F5B3-48B3-8684-47A3BCE06C05}" type="pres">
      <dgm:prSet presAssocID="{7CD83928-4CC1-47CD-B78F-A3B48E6A84B1}" presName="cycle" presStyleCnt="0">
        <dgm:presLayoutVars>
          <dgm:dir/>
          <dgm:resizeHandles val="exact"/>
        </dgm:presLayoutVars>
      </dgm:prSet>
      <dgm:spPr/>
    </dgm:pt>
    <dgm:pt modelId="{F44AA437-D0AC-41F5-B88B-89A2C1259024}" type="pres">
      <dgm:prSet presAssocID="{CD9D0E08-242C-42E6-A711-0AF503D64D60}" presName="node" presStyleLbl="node1" presStyleIdx="0" presStyleCnt="5">
        <dgm:presLayoutVars>
          <dgm:bulletEnabled val="1"/>
        </dgm:presLayoutVars>
      </dgm:prSet>
      <dgm:spPr/>
    </dgm:pt>
    <dgm:pt modelId="{7B25BF6F-7B7A-4891-B17C-60FCEDDDB247}" type="pres">
      <dgm:prSet presAssocID="{EBF9AD75-9D01-4123-83D4-ED44B886479D}" presName="sibTrans" presStyleLbl="sibTrans2D1" presStyleIdx="0" presStyleCnt="5"/>
      <dgm:spPr/>
    </dgm:pt>
    <dgm:pt modelId="{06309FD5-FB55-4B32-A5D4-E41850A7DE28}" type="pres">
      <dgm:prSet presAssocID="{EBF9AD75-9D01-4123-83D4-ED44B886479D}" presName="connectorText" presStyleLbl="sibTrans2D1" presStyleIdx="0" presStyleCnt="5"/>
      <dgm:spPr/>
    </dgm:pt>
    <dgm:pt modelId="{BBE9A14E-15DA-4481-8985-422B08428791}" type="pres">
      <dgm:prSet presAssocID="{D8444DE4-1DAF-40F1-9D75-48ACB3D34DDE}" presName="node" presStyleLbl="node1" presStyleIdx="1" presStyleCnt="5">
        <dgm:presLayoutVars>
          <dgm:bulletEnabled val="1"/>
        </dgm:presLayoutVars>
      </dgm:prSet>
      <dgm:spPr/>
    </dgm:pt>
    <dgm:pt modelId="{AD54CED5-CC82-40EF-ADFD-701A0BAFD764}" type="pres">
      <dgm:prSet presAssocID="{B20B9908-6893-416C-9E5E-D5B917B36F80}" presName="sibTrans" presStyleLbl="sibTrans2D1" presStyleIdx="1" presStyleCnt="5"/>
      <dgm:spPr/>
    </dgm:pt>
    <dgm:pt modelId="{C9B0AE74-89EF-46C8-A841-DD08F4D16B82}" type="pres">
      <dgm:prSet presAssocID="{B20B9908-6893-416C-9E5E-D5B917B36F80}" presName="connectorText" presStyleLbl="sibTrans2D1" presStyleIdx="1" presStyleCnt="5"/>
      <dgm:spPr/>
    </dgm:pt>
    <dgm:pt modelId="{043D161C-232C-4CAD-BC0C-1F46E3CE87DC}" type="pres">
      <dgm:prSet presAssocID="{C6C7F063-ADE3-4542-9B3D-6673F7F1D206}" presName="node" presStyleLbl="node1" presStyleIdx="2" presStyleCnt="5">
        <dgm:presLayoutVars>
          <dgm:bulletEnabled val="1"/>
        </dgm:presLayoutVars>
      </dgm:prSet>
      <dgm:spPr/>
    </dgm:pt>
    <dgm:pt modelId="{C66737FC-7989-42F6-9AA4-DDAD500EE553}" type="pres">
      <dgm:prSet presAssocID="{6287FA3F-A838-4B58-BAD3-32B3CCBE3BCD}" presName="sibTrans" presStyleLbl="sibTrans2D1" presStyleIdx="2" presStyleCnt="5"/>
      <dgm:spPr/>
    </dgm:pt>
    <dgm:pt modelId="{AB0BADA0-1F34-47A1-9E46-BB55E4B31EFF}" type="pres">
      <dgm:prSet presAssocID="{6287FA3F-A838-4B58-BAD3-32B3CCBE3BCD}" presName="connectorText" presStyleLbl="sibTrans2D1" presStyleIdx="2" presStyleCnt="5"/>
      <dgm:spPr/>
    </dgm:pt>
    <dgm:pt modelId="{7083873E-48AC-4F30-98A3-3A2195219341}" type="pres">
      <dgm:prSet presAssocID="{128E5DD9-2A1A-492E-84D9-5E23C60603AC}" presName="node" presStyleLbl="node1" presStyleIdx="3" presStyleCnt="5">
        <dgm:presLayoutVars>
          <dgm:bulletEnabled val="1"/>
        </dgm:presLayoutVars>
      </dgm:prSet>
      <dgm:spPr/>
    </dgm:pt>
    <dgm:pt modelId="{DC5296FB-17C4-4029-9EE5-61C792F65006}" type="pres">
      <dgm:prSet presAssocID="{B7577B17-7102-4B1D-8610-98F94F263466}" presName="sibTrans" presStyleLbl="sibTrans2D1" presStyleIdx="3" presStyleCnt="5"/>
      <dgm:spPr/>
    </dgm:pt>
    <dgm:pt modelId="{9E3C0B6A-3603-4FD5-AAB2-22BE7144E8BE}" type="pres">
      <dgm:prSet presAssocID="{B7577B17-7102-4B1D-8610-98F94F263466}" presName="connectorText" presStyleLbl="sibTrans2D1" presStyleIdx="3" presStyleCnt="5"/>
      <dgm:spPr/>
    </dgm:pt>
    <dgm:pt modelId="{220BD578-D56F-4F34-8C7B-CCF355B63525}" type="pres">
      <dgm:prSet presAssocID="{59393565-58F3-4F66-A2A6-A01498C03D0F}" presName="node" presStyleLbl="node1" presStyleIdx="4" presStyleCnt="5">
        <dgm:presLayoutVars>
          <dgm:bulletEnabled val="1"/>
        </dgm:presLayoutVars>
      </dgm:prSet>
      <dgm:spPr/>
    </dgm:pt>
    <dgm:pt modelId="{FE4719E3-0030-4927-ABE4-70D005702324}" type="pres">
      <dgm:prSet presAssocID="{56627BAE-984A-44F1-ABCF-9D6EF15257D4}" presName="sibTrans" presStyleLbl="sibTrans2D1" presStyleIdx="4" presStyleCnt="5"/>
      <dgm:spPr/>
    </dgm:pt>
    <dgm:pt modelId="{D6D288FB-0985-47D6-99F4-0ED8E98EE666}" type="pres">
      <dgm:prSet presAssocID="{56627BAE-984A-44F1-ABCF-9D6EF15257D4}" presName="connectorText" presStyleLbl="sibTrans2D1" presStyleIdx="4" presStyleCnt="5"/>
      <dgm:spPr/>
    </dgm:pt>
  </dgm:ptLst>
  <dgm:cxnLst>
    <dgm:cxn modelId="{739EB816-1ACA-4BAA-A366-BD5AD2989DEC}" type="presOf" srcId="{D8444DE4-1DAF-40F1-9D75-48ACB3D34DDE}" destId="{BBE9A14E-15DA-4481-8985-422B08428791}" srcOrd="0" destOrd="0" presId="urn:microsoft.com/office/officeart/2005/8/layout/cycle2"/>
    <dgm:cxn modelId="{49718E17-1AD1-4E81-BB03-E0C793392B6C}" type="presOf" srcId="{56627BAE-984A-44F1-ABCF-9D6EF15257D4}" destId="{FE4719E3-0030-4927-ABE4-70D005702324}" srcOrd="0" destOrd="0" presId="urn:microsoft.com/office/officeart/2005/8/layout/cycle2"/>
    <dgm:cxn modelId="{F34A3B28-B51B-4110-A62D-E7B6286B494E}" type="presOf" srcId="{7CD83928-4CC1-47CD-B78F-A3B48E6A84B1}" destId="{A94A4B0C-F5B3-48B3-8684-47A3BCE06C05}" srcOrd="0" destOrd="0" presId="urn:microsoft.com/office/officeart/2005/8/layout/cycle2"/>
    <dgm:cxn modelId="{D2D8AA2D-EF7E-4876-B7EF-628065E7A2D6}" type="presOf" srcId="{CD9D0E08-242C-42E6-A711-0AF503D64D60}" destId="{F44AA437-D0AC-41F5-B88B-89A2C1259024}" srcOrd="0" destOrd="0" presId="urn:microsoft.com/office/officeart/2005/8/layout/cycle2"/>
    <dgm:cxn modelId="{603CC538-3C99-4C0C-9299-041AF3FA40AC}" srcId="{7CD83928-4CC1-47CD-B78F-A3B48E6A84B1}" destId="{C6C7F063-ADE3-4542-9B3D-6673F7F1D206}" srcOrd="2" destOrd="0" parTransId="{AB1AC3FC-4E36-48B5-8E9F-E1B052B77580}" sibTransId="{6287FA3F-A838-4B58-BAD3-32B3CCBE3BCD}"/>
    <dgm:cxn modelId="{BB702245-81D8-405C-BDB4-9F765183F629}" type="presOf" srcId="{128E5DD9-2A1A-492E-84D9-5E23C60603AC}" destId="{7083873E-48AC-4F30-98A3-3A2195219341}" srcOrd="0" destOrd="0" presId="urn:microsoft.com/office/officeart/2005/8/layout/cycle2"/>
    <dgm:cxn modelId="{CB1DC54C-DF90-4B19-B86F-90FD811E073D}" srcId="{7CD83928-4CC1-47CD-B78F-A3B48E6A84B1}" destId="{D8444DE4-1DAF-40F1-9D75-48ACB3D34DDE}" srcOrd="1" destOrd="0" parTransId="{9F7B8118-3261-4431-94C6-7528D17371E8}" sibTransId="{B20B9908-6893-416C-9E5E-D5B917B36F80}"/>
    <dgm:cxn modelId="{4ED55E80-12F1-455F-8175-4D4529B9394D}" srcId="{7CD83928-4CC1-47CD-B78F-A3B48E6A84B1}" destId="{128E5DD9-2A1A-492E-84D9-5E23C60603AC}" srcOrd="3" destOrd="0" parTransId="{1726AAB5-6EE4-44CA-82C2-0B23AE266FEA}" sibTransId="{B7577B17-7102-4B1D-8610-98F94F263466}"/>
    <dgm:cxn modelId="{EAEFC680-35C2-44E1-9566-EB3ECF0D0AA0}" type="presOf" srcId="{EBF9AD75-9D01-4123-83D4-ED44B886479D}" destId="{06309FD5-FB55-4B32-A5D4-E41850A7DE28}" srcOrd="1" destOrd="0" presId="urn:microsoft.com/office/officeart/2005/8/layout/cycle2"/>
    <dgm:cxn modelId="{3EA14A97-FDA1-450D-88E1-BCCA65F39648}" type="presOf" srcId="{B20B9908-6893-416C-9E5E-D5B917B36F80}" destId="{AD54CED5-CC82-40EF-ADFD-701A0BAFD764}" srcOrd="0" destOrd="0" presId="urn:microsoft.com/office/officeart/2005/8/layout/cycle2"/>
    <dgm:cxn modelId="{75355B9C-677D-4D56-B6D4-3F71E7C3A2C8}" type="presOf" srcId="{56627BAE-984A-44F1-ABCF-9D6EF15257D4}" destId="{D6D288FB-0985-47D6-99F4-0ED8E98EE666}" srcOrd="1" destOrd="0" presId="urn:microsoft.com/office/officeart/2005/8/layout/cycle2"/>
    <dgm:cxn modelId="{3522CE9C-1C6C-4153-9FC1-D276D695C3C8}" type="presOf" srcId="{6287FA3F-A838-4B58-BAD3-32B3CCBE3BCD}" destId="{C66737FC-7989-42F6-9AA4-DDAD500EE553}" srcOrd="0" destOrd="0" presId="urn:microsoft.com/office/officeart/2005/8/layout/cycle2"/>
    <dgm:cxn modelId="{552D3A9F-ECBC-4F88-87DD-F07A922BCB18}" srcId="{7CD83928-4CC1-47CD-B78F-A3B48E6A84B1}" destId="{59393565-58F3-4F66-A2A6-A01498C03D0F}" srcOrd="4" destOrd="0" parTransId="{982B6B9F-D753-46F6-9D07-2DBBF12A52B6}" sibTransId="{56627BAE-984A-44F1-ABCF-9D6EF15257D4}"/>
    <dgm:cxn modelId="{96E580A0-90AD-469E-A146-FB268278BC70}" type="presOf" srcId="{6287FA3F-A838-4B58-BAD3-32B3CCBE3BCD}" destId="{AB0BADA0-1F34-47A1-9E46-BB55E4B31EFF}" srcOrd="1" destOrd="0" presId="urn:microsoft.com/office/officeart/2005/8/layout/cycle2"/>
    <dgm:cxn modelId="{EDADA6AB-C7E2-4C31-ACF0-002BC2EADDFE}" srcId="{7CD83928-4CC1-47CD-B78F-A3B48E6A84B1}" destId="{CD9D0E08-242C-42E6-A711-0AF503D64D60}" srcOrd="0" destOrd="0" parTransId="{4B56554A-BD6A-4B62-B5BF-9AEA1C24B21B}" sibTransId="{EBF9AD75-9D01-4123-83D4-ED44B886479D}"/>
    <dgm:cxn modelId="{4B51A9B3-0340-45AA-B35E-41B5E1602E15}" type="presOf" srcId="{EBF9AD75-9D01-4123-83D4-ED44B886479D}" destId="{7B25BF6F-7B7A-4891-B17C-60FCEDDDB247}" srcOrd="0" destOrd="0" presId="urn:microsoft.com/office/officeart/2005/8/layout/cycle2"/>
    <dgm:cxn modelId="{51937BB7-A6BC-42DE-A819-E0113AEC574B}" type="presOf" srcId="{B20B9908-6893-416C-9E5E-D5B917B36F80}" destId="{C9B0AE74-89EF-46C8-A841-DD08F4D16B82}" srcOrd="1" destOrd="0" presId="urn:microsoft.com/office/officeart/2005/8/layout/cycle2"/>
    <dgm:cxn modelId="{E5FB3CBC-BB7B-45F9-9A62-9FFD6D08DA39}" type="presOf" srcId="{B7577B17-7102-4B1D-8610-98F94F263466}" destId="{DC5296FB-17C4-4029-9EE5-61C792F65006}" srcOrd="0" destOrd="0" presId="urn:microsoft.com/office/officeart/2005/8/layout/cycle2"/>
    <dgm:cxn modelId="{64FAF2CF-E82C-4174-8BEA-C2B73A9057AA}" type="presOf" srcId="{C6C7F063-ADE3-4542-9B3D-6673F7F1D206}" destId="{043D161C-232C-4CAD-BC0C-1F46E3CE87DC}" srcOrd="0" destOrd="0" presId="urn:microsoft.com/office/officeart/2005/8/layout/cycle2"/>
    <dgm:cxn modelId="{FFB2A2F2-C383-4C10-A9C5-985BF7549B07}" type="presOf" srcId="{59393565-58F3-4F66-A2A6-A01498C03D0F}" destId="{220BD578-D56F-4F34-8C7B-CCF355B63525}" srcOrd="0" destOrd="0" presId="urn:microsoft.com/office/officeart/2005/8/layout/cycle2"/>
    <dgm:cxn modelId="{99D31DFA-3804-4C98-B543-2E05D8287C93}" type="presOf" srcId="{B7577B17-7102-4B1D-8610-98F94F263466}" destId="{9E3C0B6A-3603-4FD5-AAB2-22BE7144E8BE}" srcOrd="1" destOrd="0" presId="urn:microsoft.com/office/officeart/2005/8/layout/cycle2"/>
    <dgm:cxn modelId="{738C0675-C291-4AA0-B08F-B1B5C113F842}" type="presParOf" srcId="{A94A4B0C-F5B3-48B3-8684-47A3BCE06C05}" destId="{F44AA437-D0AC-41F5-B88B-89A2C1259024}" srcOrd="0" destOrd="0" presId="urn:microsoft.com/office/officeart/2005/8/layout/cycle2"/>
    <dgm:cxn modelId="{470BC348-BDAF-4526-8DC0-490DB7E0C779}" type="presParOf" srcId="{A94A4B0C-F5B3-48B3-8684-47A3BCE06C05}" destId="{7B25BF6F-7B7A-4891-B17C-60FCEDDDB247}" srcOrd="1" destOrd="0" presId="urn:microsoft.com/office/officeart/2005/8/layout/cycle2"/>
    <dgm:cxn modelId="{22BC830E-69B7-4F44-8255-B09AE10DBB9F}" type="presParOf" srcId="{7B25BF6F-7B7A-4891-B17C-60FCEDDDB247}" destId="{06309FD5-FB55-4B32-A5D4-E41850A7DE28}" srcOrd="0" destOrd="0" presId="urn:microsoft.com/office/officeart/2005/8/layout/cycle2"/>
    <dgm:cxn modelId="{8F7D0710-2C75-4077-90FE-B0BB97051591}" type="presParOf" srcId="{A94A4B0C-F5B3-48B3-8684-47A3BCE06C05}" destId="{BBE9A14E-15DA-4481-8985-422B08428791}" srcOrd="2" destOrd="0" presId="urn:microsoft.com/office/officeart/2005/8/layout/cycle2"/>
    <dgm:cxn modelId="{842A3251-6003-4CE3-A887-4DE8BF79A105}" type="presParOf" srcId="{A94A4B0C-F5B3-48B3-8684-47A3BCE06C05}" destId="{AD54CED5-CC82-40EF-ADFD-701A0BAFD764}" srcOrd="3" destOrd="0" presId="urn:microsoft.com/office/officeart/2005/8/layout/cycle2"/>
    <dgm:cxn modelId="{EEFD5793-627F-4D0B-87AB-CAEC9547CCA2}" type="presParOf" srcId="{AD54CED5-CC82-40EF-ADFD-701A0BAFD764}" destId="{C9B0AE74-89EF-46C8-A841-DD08F4D16B82}" srcOrd="0" destOrd="0" presId="urn:microsoft.com/office/officeart/2005/8/layout/cycle2"/>
    <dgm:cxn modelId="{1C4418B7-8417-4FF9-8877-4BF6C33C6D8C}" type="presParOf" srcId="{A94A4B0C-F5B3-48B3-8684-47A3BCE06C05}" destId="{043D161C-232C-4CAD-BC0C-1F46E3CE87DC}" srcOrd="4" destOrd="0" presId="urn:microsoft.com/office/officeart/2005/8/layout/cycle2"/>
    <dgm:cxn modelId="{4CA397DE-CAD7-4639-BFB1-AE5B10714D3F}" type="presParOf" srcId="{A94A4B0C-F5B3-48B3-8684-47A3BCE06C05}" destId="{C66737FC-7989-42F6-9AA4-DDAD500EE553}" srcOrd="5" destOrd="0" presId="urn:microsoft.com/office/officeart/2005/8/layout/cycle2"/>
    <dgm:cxn modelId="{457A86E4-1667-437E-A394-79DE00C878E9}" type="presParOf" srcId="{C66737FC-7989-42F6-9AA4-DDAD500EE553}" destId="{AB0BADA0-1F34-47A1-9E46-BB55E4B31EFF}" srcOrd="0" destOrd="0" presId="urn:microsoft.com/office/officeart/2005/8/layout/cycle2"/>
    <dgm:cxn modelId="{330FC78C-7BCC-46CE-900A-278936CC607E}" type="presParOf" srcId="{A94A4B0C-F5B3-48B3-8684-47A3BCE06C05}" destId="{7083873E-48AC-4F30-98A3-3A2195219341}" srcOrd="6" destOrd="0" presId="urn:microsoft.com/office/officeart/2005/8/layout/cycle2"/>
    <dgm:cxn modelId="{45598A6A-AC32-4FD2-9C34-DF141CBE5C79}" type="presParOf" srcId="{A94A4B0C-F5B3-48B3-8684-47A3BCE06C05}" destId="{DC5296FB-17C4-4029-9EE5-61C792F65006}" srcOrd="7" destOrd="0" presId="urn:microsoft.com/office/officeart/2005/8/layout/cycle2"/>
    <dgm:cxn modelId="{C0134EA4-C751-4A25-A841-6F27AF615703}" type="presParOf" srcId="{DC5296FB-17C4-4029-9EE5-61C792F65006}" destId="{9E3C0B6A-3603-4FD5-AAB2-22BE7144E8BE}" srcOrd="0" destOrd="0" presId="urn:microsoft.com/office/officeart/2005/8/layout/cycle2"/>
    <dgm:cxn modelId="{FECEC03B-B2D0-41E3-81D7-5392DACE1924}" type="presParOf" srcId="{A94A4B0C-F5B3-48B3-8684-47A3BCE06C05}" destId="{220BD578-D56F-4F34-8C7B-CCF355B63525}" srcOrd="8" destOrd="0" presId="urn:microsoft.com/office/officeart/2005/8/layout/cycle2"/>
    <dgm:cxn modelId="{A3420D95-7552-40D2-A03F-84E772ABD306}" type="presParOf" srcId="{A94A4B0C-F5B3-48B3-8684-47A3BCE06C05}" destId="{FE4719E3-0030-4927-ABE4-70D005702324}" srcOrd="9" destOrd="0" presId="urn:microsoft.com/office/officeart/2005/8/layout/cycle2"/>
    <dgm:cxn modelId="{367C9CE3-F93C-489C-AAA8-E01268B65DA2}" type="presParOf" srcId="{FE4719E3-0030-4927-ABE4-70D005702324}" destId="{D6D288FB-0985-47D6-99F4-0ED8E98EE66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4AA437-D0AC-41F5-B88B-89A2C1259024}">
      <dsp:nvSpPr>
        <dsp:cNvPr id="0" name=""/>
        <dsp:cNvSpPr/>
      </dsp:nvSpPr>
      <dsp:spPr>
        <a:xfrm>
          <a:off x="1587835" y="782"/>
          <a:ext cx="837765" cy="83776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e-BY" sz="3500" kern="1200" dirty="0"/>
            <a:t>2</a:t>
          </a:r>
          <a:endParaRPr lang="ru-RU" sz="3500" kern="1200" dirty="0"/>
        </a:p>
      </dsp:txBody>
      <dsp:txXfrm>
        <a:off x="1710523" y="123470"/>
        <a:ext cx="592389" cy="592389"/>
      </dsp:txXfrm>
    </dsp:sp>
    <dsp:sp modelId="{7B25BF6F-7B7A-4891-B17C-60FCEDDDB247}">
      <dsp:nvSpPr>
        <dsp:cNvPr id="0" name=""/>
        <dsp:cNvSpPr/>
      </dsp:nvSpPr>
      <dsp:spPr>
        <a:xfrm rot="2160000">
          <a:off x="2399051" y="644132"/>
          <a:ext cx="222405" cy="282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2405422" y="681072"/>
        <a:ext cx="155684" cy="169647"/>
      </dsp:txXfrm>
    </dsp:sp>
    <dsp:sp modelId="{BBE9A14E-15DA-4481-8985-422B08428791}">
      <dsp:nvSpPr>
        <dsp:cNvPr id="0" name=""/>
        <dsp:cNvSpPr/>
      </dsp:nvSpPr>
      <dsp:spPr>
        <a:xfrm>
          <a:off x="2605093" y="739863"/>
          <a:ext cx="837765" cy="83776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e-BY" sz="3500" kern="1200" dirty="0"/>
            <a:t>3</a:t>
          </a:r>
          <a:endParaRPr lang="ru-RU" sz="3500" kern="1200" dirty="0"/>
        </a:p>
      </dsp:txBody>
      <dsp:txXfrm>
        <a:off x="2727781" y="862551"/>
        <a:ext cx="592389" cy="592389"/>
      </dsp:txXfrm>
    </dsp:sp>
    <dsp:sp modelId="{AD54CED5-CC82-40EF-ADFD-701A0BAFD764}">
      <dsp:nvSpPr>
        <dsp:cNvPr id="0" name=""/>
        <dsp:cNvSpPr/>
      </dsp:nvSpPr>
      <dsp:spPr>
        <a:xfrm rot="6480000">
          <a:off x="2720439" y="1609315"/>
          <a:ext cx="222405" cy="282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 rot="10800000">
        <a:off x="2764108" y="1634136"/>
        <a:ext cx="155684" cy="169647"/>
      </dsp:txXfrm>
    </dsp:sp>
    <dsp:sp modelId="{043D161C-232C-4CAD-BC0C-1F46E3CE87DC}">
      <dsp:nvSpPr>
        <dsp:cNvPr id="0" name=""/>
        <dsp:cNvSpPr/>
      </dsp:nvSpPr>
      <dsp:spPr>
        <a:xfrm>
          <a:off x="2216535" y="1935720"/>
          <a:ext cx="837765" cy="83776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e-BY" sz="3500" kern="1200" dirty="0"/>
            <a:t>4</a:t>
          </a:r>
          <a:endParaRPr lang="ru-RU" sz="3500" kern="1200" dirty="0"/>
        </a:p>
      </dsp:txBody>
      <dsp:txXfrm>
        <a:off x="2339223" y="2058408"/>
        <a:ext cx="592389" cy="592389"/>
      </dsp:txXfrm>
    </dsp:sp>
    <dsp:sp modelId="{C66737FC-7989-42F6-9AA4-DDAD500EE553}">
      <dsp:nvSpPr>
        <dsp:cNvPr id="0" name=""/>
        <dsp:cNvSpPr/>
      </dsp:nvSpPr>
      <dsp:spPr>
        <a:xfrm rot="10800000">
          <a:off x="1901810" y="2213230"/>
          <a:ext cx="222405" cy="282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 rot="10800000">
        <a:off x="1968531" y="2269779"/>
        <a:ext cx="155684" cy="169647"/>
      </dsp:txXfrm>
    </dsp:sp>
    <dsp:sp modelId="{7083873E-48AC-4F30-98A3-3A2195219341}">
      <dsp:nvSpPr>
        <dsp:cNvPr id="0" name=""/>
        <dsp:cNvSpPr/>
      </dsp:nvSpPr>
      <dsp:spPr>
        <a:xfrm>
          <a:off x="959135" y="1935720"/>
          <a:ext cx="837765" cy="83776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e-BY" sz="3500" kern="1200" dirty="0"/>
            <a:t>5</a:t>
          </a:r>
          <a:endParaRPr lang="ru-RU" sz="3500" kern="1200" dirty="0"/>
        </a:p>
      </dsp:txBody>
      <dsp:txXfrm>
        <a:off x="1081823" y="2058408"/>
        <a:ext cx="592389" cy="592389"/>
      </dsp:txXfrm>
    </dsp:sp>
    <dsp:sp modelId="{DC5296FB-17C4-4029-9EE5-61C792F65006}">
      <dsp:nvSpPr>
        <dsp:cNvPr id="0" name=""/>
        <dsp:cNvSpPr/>
      </dsp:nvSpPr>
      <dsp:spPr>
        <a:xfrm rot="15120000">
          <a:off x="1074482" y="1621288"/>
          <a:ext cx="222405" cy="282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 rot="10800000">
        <a:off x="1118151" y="1709565"/>
        <a:ext cx="155684" cy="169647"/>
      </dsp:txXfrm>
    </dsp:sp>
    <dsp:sp modelId="{220BD578-D56F-4F34-8C7B-CCF355B63525}">
      <dsp:nvSpPr>
        <dsp:cNvPr id="0" name=""/>
        <dsp:cNvSpPr/>
      </dsp:nvSpPr>
      <dsp:spPr>
        <a:xfrm>
          <a:off x="570578" y="739863"/>
          <a:ext cx="837765" cy="83776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e-BY" sz="3500" kern="1200" dirty="0"/>
            <a:t>1</a:t>
          </a:r>
          <a:endParaRPr lang="ru-RU" sz="3500" kern="1200" dirty="0"/>
        </a:p>
      </dsp:txBody>
      <dsp:txXfrm>
        <a:off x="693266" y="862551"/>
        <a:ext cx="592389" cy="592389"/>
      </dsp:txXfrm>
    </dsp:sp>
    <dsp:sp modelId="{FE4719E3-0030-4927-ABE4-70D005702324}">
      <dsp:nvSpPr>
        <dsp:cNvPr id="0" name=""/>
        <dsp:cNvSpPr/>
      </dsp:nvSpPr>
      <dsp:spPr>
        <a:xfrm rot="19440000">
          <a:off x="1381794" y="651532"/>
          <a:ext cx="222405" cy="282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1388165" y="727690"/>
        <a:ext cx="155684" cy="1696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04.08.2024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68E2-8283-46B6-8FBF-264D443BE556}" type="datetimeFigureOut">
              <a:rPr lang="ru-RU" smtClean="0"/>
              <a:t>04.08.2024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6C573-8121-487C-B7E4-735E1C5AD7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97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3305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421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186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254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188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669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400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8660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8351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83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1286" y="1865122"/>
            <a:ext cx="7004052" cy="819125"/>
          </a:xfrm>
          <a:prstGeom prst="rect">
            <a:avLst/>
          </a:prstGeom>
          <a:ln w="76200">
            <a:noFill/>
          </a:ln>
        </p:spPr>
        <p:txBody>
          <a:bodyPr anchor="ctr"/>
          <a:lstStyle>
            <a:lvl1pPr algn="ctr">
              <a:defRPr sz="4500">
                <a:solidFill>
                  <a:srgbClr val="418E0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62302" y="3810220"/>
            <a:ext cx="4681603" cy="165576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>
                <a:solidFill>
                  <a:srgbClr val="418E03"/>
                </a:solidFill>
              </a:rPr>
              <a:t>Образец подзаголовка</a:t>
            </a:r>
            <a:endParaRPr lang="ru-RU" dirty="0">
              <a:solidFill>
                <a:srgbClr val="418E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13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_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16478" y="1628383"/>
            <a:ext cx="5073041" cy="2605413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Roboto Cn" pitchFamily="2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7598" y="6048375"/>
            <a:ext cx="1543050" cy="161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3883762"/>
            <a:ext cx="1524000" cy="1609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043" y="3274453"/>
            <a:ext cx="1590675" cy="1609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3786" y="4354741"/>
            <a:ext cx="1543050" cy="1619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4688625"/>
            <a:ext cx="15240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7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4615E-6 2.59259E-6 L 0.32419 0.2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02" y="1030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1.11111E-6 L 0.50016 0.092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60" y="451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69231E-7 0 L 0.59872 -0.225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36" y="-1127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4.81481E-6 L -0.53045 0.171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22" y="856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3.7037E-7 L -0.4968 -0.028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40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"/>
            <a:ext cx="9901741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8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1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6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55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26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60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31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07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33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17" r:id="rId2"/>
    <p:sldLayoutId id="2147483708" r:id="rId3"/>
    <p:sldLayoutId id="2147483709" r:id="rId4"/>
    <p:sldLayoutId id="2147483710" r:id="rId5"/>
    <p:sldLayoutId id="2147483712" r:id="rId6"/>
    <p:sldLayoutId id="2147483716" r:id="rId7"/>
    <p:sldLayoutId id="2147483715" r:id="rId8"/>
    <p:sldLayoutId id="2147483714" r:id="rId9"/>
    <p:sldLayoutId id="2147483713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svg"/><Relationship Id="rId18" Type="http://schemas.openxmlformats.org/officeDocument/2006/relationships/image" Target="../media/image74.png"/><Relationship Id="rId3" Type="http://schemas.openxmlformats.org/officeDocument/2006/relationships/image" Target="../media/image17.png"/><Relationship Id="rId21" Type="http://schemas.openxmlformats.org/officeDocument/2006/relationships/image" Target="../media/image77.sv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svg"/><Relationship Id="rId25" Type="http://schemas.openxmlformats.org/officeDocument/2006/relationships/image" Target="../media/image81.sv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11" Type="http://schemas.openxmlformats.org/officeDocument/2006/relationships/image" Target="../media/image67.svg"/><Relationship Id="rId24" Type="http://schemas.openxmlformats.org/officeDocument/2006/relationships/image" Target="../media/image80.png"/><Relationship Id="rId5" Type="http://schemas.openxmlformats.org/officeDocument/2006/relationships/image" Target="../media/image18.png"/><Relationship Id="rId15" Type="http://schemas.openxmlformats.org/officeDocument/2006/relationships/image" Target="../media/image71.svg"/><Relationship Id="rId23" Type="http://schemas.openxmlformats.org/officeDocument/2006/relationships/image" Target="../media/image79.svg"/><Relationship Id="rId10" Type="http://schemas.openxmlformats.org/officeDocument/2006/relationships/image" Target="../media/image66.png"/><Relationship Id="rId19" Type="http://schemas.openxmlformats.org/officeDocument/2006/relationships/image" Target="../media/image75.svg"/><Relationship Id="rId4" Type="http://schemas.microsoft.com/office/2007/relationships/hdphoto" Target="../media/hdphoto1.wdp"/><Relationship Id="rId9" Type="http://schemas.openxmlformats.org/officeDocument/2006/relationships/image" Target="../media/image65.svg"/><Relationship Id="rId14" Type="http://schemas.openxmlformats.org/officeDocument/2006/relationships/image" Target="../media/image70.png"/><Relationship Id="rId22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7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3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11" Type="http://schemas.openxmlformats.org/officeDocument/2006/relationships/image" Target="../media/image26.svg"/><Relationship Id="rId5" Type="http://schemas.openxmlformats.org/officeDocument/2006/relationships/image" Target="../media/image18.pn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19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7.svg"/><Relationship Id="rId18" Type="http://schemas.openxmlformats.org/officeDocument/2006/relationships/image" Target="../media/image42.png"/><Relationship Id="rId3" Type="http://schemas.openxmlformats.org/officeDocument/2006/relationships/image" Target="../media/image17.png"/><Relationship Id="rId21" Type="http://schemas.openxmlformats.org/officeDocument/2006/relationships/image" Target="../media/image45.svg"/><Relationship Id="rId7" Type="http://schemas.openxmlformats.org/officeDocument/2006/relationships/image" Target="../media/image20.png"/><Relationship Id="rId12" Type="http://schemas.openxmlformats.org/officeDocument/2006/relationships/image" Target="../media/image36.png"/><Relationship Id="rId17" Type="http://schemas.openxmlformats.org/officeDocument/2006/relationships/image" Target="../media/image41.svg"/><Relationship Id="rId25" Type="http://schemas.openxmlformats.org/officeDocument/2006/relationships/image" Target="../media/image49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11" Type="http://schemas.openxmlformats.org/officeDocument/2006/relationships/image" Target="../media/image35.svg"/><Relationship Id="rId24" Type="http://schemas.openxmlformats.org/officeDocument/2006/relationships/image" Target="../media/image48.png"/><Relationship Id="rId5" Type="http://schemas.openxmlformats.org/officeDocument/2006/relationships/image" Target="../media/image18.png"/><Relationship Id="rId15" Type="http://schemas.openxmlformats.org/officeDocument/2006/relationships/image" Target="../media/image39.svg"/><Relationship Id="rId23" Type="http://schemas.openxmlformats.org/officeDocument/2006/relationships/image" Target="../media/image47.svg"/><Relationship Id="rId10" Type="http://schemas.openxmlformats.org/officeDocument/2006/relationships/image" Target="../media/image34.png"/><Relationship Id="rId19" Type="http://schemas.openxmlformats.org/officeDocument/2006/relationships/image" Target="../media/image43.sv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38.png"/><Relationship Id="rId22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7.png"/><Relationship Id="rId7" Type="http://schemas.openxmlformats.org/officeDocument/2006/relationships/image" Target="../media/image5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microsoft.com/office/2007/relationships/hdphoto" Target="../media/hdphoto1.wdp"/><Relationship Id="rId9" Type="http://schemas.openxmlformats.org/officeDocument/2006/relationships/image" Target="../media/image5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54.png"/><Relationship Id="rId3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53.jp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19.svg"/><Relationship Id="rId9" Type="http://schemas.openxmlformats.org/officeDocument/2006/relationships/diagramLayout" Target="../diagrams/layout1.xml"/><Relationship Id="rId14" Type="http://schemas.openxmlformats.org/officeDocument/2006/relationships/image" Target="../media/image5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18.png"/><Relationship Id="rId7" Type="http://schemas.openxmlformats.org/officeDocument/2006/relationships/image" Target="../media/image56.png"/><Relationship Id="rId12" Type="http://schemas.microsoft.com/office/2007/relationships/hdphoto" Target="../media/hdphoto1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g"/><Relationship Id="rId11" Type="http://schemas.openxmlformats.org/officeDocument/2006/relationships/image" Target="../media/image17.png"/><Relationship Id="rId5" Type="http://schemas.openxmlformats.org/officeDocument/2006/relationships/hyperlink" Target="http://www.pinterest.ru/" TargetMode="External"/><Relationship Id="rId10" Type="http://schemas.openxmlformats.org/officeDocument/2006/relationships/image" Target="../media/image59.svg"/><Relationship Id="rId4" Type="http://schemas.openxmlformats.org/officeDocument/2006/relationships/image" Target="../media/image19.svg"/><Relationship Id="rId9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62.png"/><Relationship Id="rId4" Type="http://schemas.microsoft.com/office/2007/relationships/hdphoto" Target="../media/hdphoto1.wdp"/><Relationship Id="rId9" Type="http://schemas.openxmlformats.org/officeDocument/2006/relationships/image" Target="../media/image6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ADB5227-6A2D-4D55-9139-C3B7636CB2D7}"/>
              </a:ext>
            </a:extLst>
          </p:cNvPr>
          <p:cNvSpPr txBox="1">
            <a:spLocks/>
          </p:cNvSpPr>
          <p:nvPr/>
        </p:nvSpPr>
        <p:spPr>
          <a:xfrm>
            <a:off x="903215" y="970474"/>
            <a:ext cx="7972338" cy="1798609"/>
          </a:xfrm>
          <a:prstGeom prst="rect">
            <a:avLst/>
          </a:prstGeom>
          <a:ln w="76200">
            <a:noFill/>
          </a:ln>
        </p:spPr>
        <p:txBody>
          <a:bodyPr anchor="ctr"/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rgbClr val="418E03"/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Навучанне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be-BY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ў супрацоўніцтве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3BB7D2-D24F-4122-BF35-A0A503AEAA5F}"/>
              </a:ext>
            </a:extLst>
          </p:cNvPr>
          <p:cNvSpPr txBox="1"/>
          <p:nvPr/>
        </p:nvSpPr>
        <p:spPr>
          <a:xfrm>
            <a:off x="5875788" y="4128524"/>
            <a:ext cx="2855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/>
              <a:t>Метадычная</a:t>
            </a:r>
            <a:r>
              <a:rPr lang="ru-RU" b="1" dirty="0"/>
              <a:t> </a:t>
            </a:r>
            <a:r>
              <a:rPr lang="ru-RU" b="1" dirty="0" err="1"/>
              <a:t>распрацо</a:t>
            </a:r>
            <a:r>
              <a:rPr lang="be-BY" b="1" dirty="0"/>
              <a:t>ўка</a:t>
            </a:r>
            <a:r>
              <a:rPr lang="ru-RU" b="1" dirty="0"/>
              <a:t> </a:t>
            </a:r>
          </a:p>
          <a:p>
            <a:pPr algn="ctr"/>
            <a:r>
              <a:rPr lang="ru-RU" b="1" dirty="0"/>
              <a:t>для наста</a:t>
            </a:r>
            <a:r>
              <a:rPr lang="be-BY" b="1" dirty="0"/>
              <a:t>ў</a:t>
            </a:r>
            <a:r>
              <a:rPr lang="ru-RU" b="1" dirty="0"/>
              <a:t>н</a:t>
            </a:r>
            <a:r>
              <a:rPr lang="en-US" b="1" dirty="0" err="1"/>
              <a:t>i</a:t>
            </a:r>
            <a:r>
              <a:rPr lang="ru-RU" b="1" dirty="0"/>
              <a:t>ка</a:t>
            </a:r>
            <a:r>
              <a:rPr lang="be-BY" b="1" dirty="0"/>
              <a:t>ў</a:t>
            </a:r>
            <a:endParaRPr lang="ru-RU" b="1" dirty="0"/>
          </a:p>
        </p:txBody>
      </p:sp>
      <p:sp>
        <p:nvSpPr>
          <p:cNvPr id="10" name="Нижний колонтитул 16">
            <a:extLst>
              <a:ext uri="{FF2B5EF4-FFF2-40B4-BE49-F238E27FC236}">
                <a16:creationId xmlns:a16="http://schemas.microsoft.com/office/drawing/2014/main" id="{093DAC9D-CDDB-4DB7-BAFC-5FDE236360D1}"/>
              </a:ext>
            </a:extLst>
          </p:cNvPr>
          <p:cNvSpPr>
            <a:spLocks noGrp="1"/>
          </p:cNvSpPr>
          <p:nvPr/>
        </p:nvSpPr>
        <p:spPr>
          <a:xfrm>
            <a:off x="85190" y="5887526"/>
            <a:ext cx="5577379" cy="8534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</a:t>
            </a:r>
            <a:r>
              <a:rPr lang="en-US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</a:t>
            </a:r>
            <a:r>
              <a:rPr lang="be-BY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кандыдат педагаг</a:t>
            </a:r>
            <a:r>
              <a:rPr lang="en-US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чных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навук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дацэнт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</a:t>
            </a:r>
            <a:r>
              <a:rPr lang="be-BY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ірант БГПУ імя М. Танка</a:t>
            </a:r>
            <a:endParaRPr 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0AA0838-32BB-4915-B431-A829A58E5E6E}"/>
              </a:ext>
            </a:extLst>
          </p:cNvPr>
          <p:cNvSpPr/>
          <p:nvPr/>
        </p:nvSpPr>
        <p:spPr>
          <a:xfrm>
            <a:off x="3138092" y="2545122"/>
            <a:ext cx="3145262" cy="154219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71E7B37-7C46-47E2-BD23-6EBC7F5E5478}"/>
              </a:ext>
            </a:extLst>
          </p:cNvPr>
          <p:cNvSpPr/>
          <p:nvPr/>
        </p:nvSpPr>
        <p:spPr>
          <a:xfrm>
            <a:off x="3527479" y="2810289"/>
            <a:ext cx="22429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«</a:t>
            </a:r>
            <a:r>
              <a:rPr lang="ru-RU" sz="5400" b="1" dirty="0" err="1">
                <a:solidFill>
                  <a:srgbClr val="002060"/>
                </a:solidFill>
              </a:rPr>
              <a:t>Піла</a:t>
            </a:r>
            <a:r>
              <a:rPr lang="ru-RU" sz="5400" b="1" dirty="0">
                <a:solidFill>
                  <a:srgbClr val="002060"/>
                </a:solidFill>
              </a:rPr>
              <a:t>»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AF03CA6-C36B-47DC-83F9-A753C45A89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52" b="96481" l="9877" r="89815">
                        <a14:foregroundMark x1="43210" y1="6452" x2="50309" y2="8798"/>
                        <a14:foregroundMark x1="45833" y1="34506" x2="44907" y2="42913"/>
                        <a14:foregroundMark x1="57253" y1="31965" x2="59259" y2="46334"/>
                        <a14:foregroundMark x1="63580" y1="91398" x2="72377" y2="96481"/>
                        <a14:foregroundMark x1="72377" y1="96481" x2="75772" y2="91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6537">
            <a:off x="1466592" y="2064848"/>
            <a:ext cx="1886899" cy="297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40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усеченные противолежащие углы 1">
            <a:extLst>
              <a:ext uri="{FF2B5EF4-FFF2-40B4-BE49-F238E27FC236}">
                <a16:creationId xmlns:a16="http://schemas.microsoft.com/office/drawing/2014/main" id="{D11A4BF2-F2F9-4663-BD1C-F7905637D514}"/>
              </a:ext>
            </a:extLst>
          </p:cNvPr>
          <p:cNvSpPr/>
          <p:nvPr/>
        </p:nvSpPr>
        <p:spPr>
          <a:xfrm>
            <a:off x="422945" y="322924"/>
            <a:ext cx="9060110" cy="6212151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194756-4B67-40B3-A773-25E35A510F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52" b="96481" l="9877" r="89815">
                        <a14:foregroundMark x1="43210" y1="6452" x2="50309" y2="8798"/>
                        <a14:foregroundMark x1="45833" y1="34506" x2="44907" y2="42913"/>
                        <a14:foregroundMark x1="57253" y1="31965" x2="59259" y2="46334"/>
                        <a14:foregroundMark x1="63580" y1="91398" x2="72377" y2="96481"/>
                        <a14:foregroundMark x1="72377" y1="96481" x2="75772" y2="91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95" t="2788"/>
          <a:stretch/>
        </p:blipFill>
        <p:spPr>
          <a:xfrm>
            <a:off x="67112" y="30376"/>
            <a:ext cx="1676446" cy="3107107"/>
          </a:xfrm>
          <a:prstGeom prst="rect">
            <a:avLst/>
          </a:prstGeom>
        </p:spPr>
      </p:pic>
      <p:pic>
        <p:nvPicPr>
          <p:cNvPr id="12" name="Рисунок 11" descr="Головоломка">
            <a:extLst>
              <a:ext uri="{FF2B5EF4-FFF2-40B4-BE49-F238E27FC236}">
                <a16:creationId xmlns:a16="http://schemas.microsoft.com/office/drawing/2014/main" id="{A66BA74D-D2D1-4A54-927B-1CB1239682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13396" y="5697522"/>
            <a:ext cx="1225492" cy="12254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692D14-269D-4917-8805-54BB4B938ABB}"/>
              </a:ext>
            </a:extLst>
          </p:cNvPr>
          <p:cNvSpPr txBox="1"/>
          <p:nvPr/>
        </p:nvSpPr>
        <p:spPr>
          <a:xfrm>
            <a:off x="9059586" y="6092836"/>
            <a:ext cx="40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1600" b="1" dirty="0">
                <a:solidFill>
                  <a:schemeClr val="bg1"/>
                </a:solidFill>
              </a:rPr>
              <a:t>1</a:t>
            </a:r>
            <a:r>
              <a:rPr lang="ru-RU" sz="1600" b="1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08271D-2046-4724-8DF5-C668382532A2}"/>
              </a:ext>
            </a:extLst>
          </p:cNvPr>
          <p:cNvSpPr txBox="1"/>
          <p:nvPr/>
        </p:nvSpPr>
        <p:spPr>
          <a:xfrm>
            <a:off x="1921078" y="621025"/>
            <a:ext cx="61775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Рэфлексія сумеснай дзейнайсці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5C1DD5-EA53-4DDE-8E7B-E410B3A18DB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35"/>
          <a:stretch/>
        </p:blipFill>
        <p:spPr>
          <a:xfrm>
            <a:off x="1173987" y="1862899"/>
            <a:ext cx="7580747" cy="4253400"/>
          </a:xfrm>
          <a:prstGeom prst="rect">
            <a:avLst/>
          </a:prstGeom>
        </p:spPr>
      </p:pic>
      <p:pic>
        <p:nvPicPr>
          <p:cNvPr id="9" name="Рисунок 8" descr="Влюбленное лицо без заливки">
            <a:extLst>
              <a:ext uri="{FF2B5EF4-FFF2-40B4-BE49-F238E27FC236}">
                <a16:creationId xmlns:a16="http://schemas.microsoft.com/office/drawing/2014/main" id="{87738C93-9880-4C5E-9AF2-EEDF89930C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20783" y="2237012"/>
            <a:ext cx="914400" cy="914400"/>
          </a:xfrm>
          <a:prstGeom prst="rect">
            <a:avLst/>
          </a:prstGeom>
        </p:spPr>
      </p:pic>
      <p:pic>
        <p:nvPicPr>
          <p:cNvPr id="14" name="Рисунок 13" descr="Лицо с языком без заливки">
            <a:extLst>
              <a:ext uri="{FF2B5EF4-FFF2-40B4-BE49-F238E27FC236}">
                <a16:creationId xmlns:a16="http://schemas.microsoft.com/office/drawing/2014/main" id="{FD5F2956-E5FA-48BA-A222-335AC134BD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41226" y="5554301"/>
            <a:ext cx="914400" cy="914400"/>
          </a:xfrm>
          <a:prstGeom prst="rect">
            <a:avLst/>
          </a:prstGeom>
        </p:spPr>
      </p:pic>
      <p:pic>
        <p:nvPicPr>
          <p:cNvPr id="18" name="Рисунок 17" descr="Лицо в солнечных очках без заливки">
            <a:extLst>
              <a:ext uri="{FF2B5EF4-FFF2-40B4-BE49-F238E27FC236}">
                <a16:creationId xmlns:a16="http://schemas.microsoft.com/office/drawing/2014/main" id="{2DA7A1A9-8B4B-4914-B86D-33B4BD3FD35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62367" y="5125880"/>
            <a:ext cx="914400" cy="914400"/>
          </a:xfrm>
          <a:prstGeom prst="rect">
            <a:avLst/>
          </a:prstGeom>
        </p:spPr>
      </p:pic>
      <p:pic>
        <p:nvPicPr>
          <p:cNvPr id="23" name="Рисунок 22" descr="Удивленное лицо без заливки">
            <a:extLst>
              <a:ext uri="{FF2B5EF4-FFF2-40B4-BE49-F238E27FC236}">
                <a16:creationId xmlns:a16="http://schemas.microsoft.com/office/drawing/2014/main" id="{2F2342F2-54A5-435E-835E-E19A6B7B5B3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15305" y="3396374"/>
            <a:ext cx="914400" cy="914400"/>
          </a:xfrm>
          <a:prstGeom prst="rect">
            <a:avLst/>
          </a:prstGeom>
        </p:spPr>
      </p:pic>
      <p:pic>
        <p:nvPicPr>
          <p:cNvPr id="25" name="Рисунок 24" descr="Улыбающееся лицо без заливки">
            <a:extLst>
              <a:ext uri="{FF2B5EF4-FFF2-40B4-BE49-F238E27FC236}">
                <a16:creationId xmlns:a16="http://schemas.microsoft.com/office/drawing/2014/main" id="{E068D428-1B13-4DBE-864D-491E9B105F4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575781" y="2359214"/>
            <a:ext cx="914400" cy="914400"/>
          </a:xfrm>
          <a:prstGeom prst="rect">
            <a:avLst/>
          </a:prstGeom>
        </p:spPr>
      </p:pic>
      <p:pic>
        <p:nvPicPr>
          <p:cNvPr id="27" name="Рисунок 26" descr="Подмигивающее лицо без заливки">
            <a:extLst>
              <a:ext uri="{FF2B5EF4-FFF2-40B4-BE49-F238E27FC236}">
                <a16:creationId xmlns:a16="http://schemas.microsoft.com/office/drawing/2014/main" id="{AFF82C25-3FFF-4143-8A2D-F2115FF79FC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39332" y="3428999"/>
            <a:ext cx="914400" cy="914400"/>
          </a:xfrm>
          <a:prstGeom prst="rect">
            <a:avLst/>
          </a:prstGeom>
        </p:spPr>
      </p:pic>
      <p:pic>
        <p:nvPicPr>
          <p:cNvPr id="29" name="Рисунок 28" descr="Встревоженное лицо (без заливки)">
            <a:extLst>
              <a:ext uri="{FF2B5EF4-FFF2-40B4-BE49-F238E27FC236}">
                <a16:creationId xmlns:a16="http://schemas.microsoft.com/office/drawing/2014/main" id="{351E7F16-DB41-4C4F-914F-EA6D3B4CD87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569778" y="5413305"/>
            <a:ext cx="914400" cy="914400"/>
          </a:xfrm>
          <a:prstGeom prst="rect">
            <a:avLst/>
          </a:prstGeom>
        </p:spPr>
      </p:pic>
      <p:pic>
        <p:nvPicPr>
          <p:cNvPr id="31" name="Рисунок 30" descr="Лицо ангела (без заливки)">
            <a:extLst>
              <a:ext uri="{FF2B5EF4-FFF2-40B4-BE49-F238E27FC236}">
                <a16:creationId xmlns:a16="http://schemas.microsoft.com/office/drawing/2014/main" id="{15D2C539-D70F-4969-809C-376279FDE36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211042" y="5554301"/>
            <a:ext cx="914400" cy="914400"/>
          </a:xfrm>
          <a:prstGeom prst="rect">
            <a:avLst/>
          </a:prstGeom>
        </p:spPr>
      </p:pic>
      <p:pic>
        <p:nvPicPr>
          <p:cNvPr id="33" name="Рисунок 32" descr="Презентация с линейчатой диаграммой">
            <a:extLst>
              <a:ext uri="{FF2B5EF4-FFF2-40B4-BE49-F238E27FC236}">
                <a16:creationId xmlns:a16="http://schemas.microsoft.com/office/drawing/2014/main" id="{89107DF9-F431-4399-9BEE-D6BAE559126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431011" y="766205"/>
            <a:ext cx="1424116" cy="1424116"/>
          </a:xfrm>
          <a:prstGeom prst="rect">
            <a:avLst/>
          </a:prstGeom>
        </p:spPr>
      </p:pic>
      <p:sp>
        <p:nvSpPr>
          <p:cNvPr id="19" name="Нижний колонтитул 16">
            <a:extLst>
              <a:ext uri="{FF2B5EF4-FFF2-40B4-BE49-F238E27FC236}">
                <a16:creationId xmlns:a16="http://schemas.microsoft.com/office/drawing/2014/main" id="{F17B3D0B-5B8D-482B-8A8B-E5BFEED6A8C8}"/>
              </a:ext>
            </a:extLst>
          </p:cNvPr>
          <p:cNvSpPr>
            <a:spLocks noGrp="1"/>
          </p:cNvSpPr>
          <p:nvPr/>
        </p:nvSpPr>
        <p:spPr>
          <a:xfrm>
            <a:off x="1341724" y="6547689"/>
            <a:ext cx="7650760" cy="2925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кандыдат педагаг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чных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навук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дацэнт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Мурашка Н.У.,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аспірант БГПУ</a:t>
            </a:r>
            <a:endParaRPr lang="en-US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83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усеченные противолежащие углы 1">
            <a:extLst>
              <a:ext uri="{FF2B5EF4-FFF2-40B4-BE49-F238E27FC236}">
                <a16:creationId xmlns:a16="http://schemas.microsoft.com/office/drawing/2014/main" id="{D11A4BF2-F2F9-4663-BD1C-F7905637D514}"/>
              </a:ext>
            </a:extLst>
          </p:cNvPr>
          <p:cNvSpPr/>
          <p:nvPr/>
        </p:nvSpPr>
        <p:spPr>
          <a:xfrm>
            <a:off x="422945" y="322924"/>
            <a:ext cx="9060110" cy="6212151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Нижний колонтитул 16">
            <a:extLst>
              <a:ext uri="{FF2B5EF4-FFF2-40B4-BE49-F238E27FC236}">
                <a16:creationId xmlns:a16="http://schemas.microsoft.com/office/drawing/2014/main" id="{093DAC9D-CDDB-4DB7-BAFC-5FDE236360D1}"/>
              </a:ext>
            </a:extLst>
          </p:cNvPr>
          <p:cNvSpPr>
            <a:spLocks noGrp="1"/>
          </p:cNvSpPr>
          <p:nvPr/>
        </p:nvSpPr>
        <p:spPr>
          <a:xfrm>
            <a:off x="1341724" y="6547689"/>
            <a:ext cx="7650760" cy="2925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кандыдат педагаг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чных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навук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дацэнт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Мурашка Н.У.,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аспірант БГПУ</a:t>
            </a:r>
            <a:endParaRPr lang="en-US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194756-4B67-40B3-A773-25E35A510F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52" b="96481" l="9877" r="89815">
                        <a14:foregroundMark x1="43210" y1="6452" x2="50309" y2="8798"/>
                        <a14:foregroundMark x1="45833" y1="34506" x2="44907" y2="42913"/>
                        <a14:foregroundMark x1="57253" y1="31965" x2="59259" y2="46334"/>
                        <a14:foregroundMark x1="63580" y1="91398" x2="72377" y2="96481"/>
                        <a14:foregroundMark x1="72377" y1="96481" x2="75772" y2="91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95" t="2788"/>
          <a:stretch/>
        </p:blipFill>
        <p:spPr>
          <a:xfrm>
            <a:off x="67112" y="30376"/>
            <a:ext cx="1676446" cy="3107107"/>
          </a:xfrm>
          <a:prstGeom prst="rect">
            <a:avLst/>
          </a:prstGeom>
        </p:spPr>
      </p:pic>
      <p:pic>
        <p:nvPicPr>
          <p:cNvPr id="12" name="Рисунок 11" descr="Головоломка">
            <a:extLst>
              <a:ext uri="{FF2B5EF4-FFF2-40B4-BE49-F238E27FC236}">
                <a16:creationId xmlns:a16="http://schemas.microsoft.com/office/drawing/2014/main" id="{A66BA74D-D2D1-4A54-927B-1CB1239682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13396" y="5697522"/>
            <a:ext cx="1225492" cy="12254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692D14-269D-4917-8805-54BB4B938ABB}"/>
              </a:ext>
            </a:extLst>
          </p:cNvPr>
          <p:cNvSpPr txBox="1"/>
          <p:nvPr/>
        </p:nvSpPr>
        <p:spPr>
          <a:xfrm>
            <a:off x="9082131" y="6095520"/>
            <a:ext cx="345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08271D-2046-4724-8DF5-C668382532A2}"/>
              </a:ext>
            </a:extLst>
          </p:cNvPr>
          <p:cNvSpPr txBox="1"/>
          <p:nvPr/>
        </p:nvSpPr>
        <p:spPr>
          <a:xfrm>
            <a:off x="2473057" y="538810"/>
            <a:ext cx="5841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Падзел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на </a:t>
            </a:r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каманды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EF43F9F-0FF2-4C85-BFAB-40B1FA5509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278" y="1293335"/>
            <a:ext cx="2791853" cy="482296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18CF62A-2775-4000-8550-4371C87DFD4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108" y="1502677"/>
            <a:ext cx="5225791" cy="466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98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усеченные противолежащие углы 1">
            <a:extLst>
              <a:ext uri="{FF2B5EF4-FFF2-40B4-BE49-F238E27FC236}">
                <a16:creationId xmlns:a16="http://schemas.microsoft.com/office/drawing/2014/main" id="{D11A4BF2-F2F9-4663-BD1C-F7905637D514}"/>
              </a:ext>
            </a:extLst>
          </p:cNvPr>
          <p:cNvSpPr/>
          <p:nvPr/>
        </p:nvSpPr>
        <p:spPr>
          <a:xfrm>
            <a:off x="422945" y="322924"/>
            <a:ext cx="9060110" cy="6212151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194756-4B67-40B3-A773-25E35A510F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52" b="96481" l="9877" r="89815">
                        <a14:foregroundMark x1="43210" y1="6452" x2="50309" y2="8798"/>
                        <a14:foregroundMark x1="45833" y1="34506" x2="44907" y2="42913"/>
                        <a14:foregroundMark x1="57253" y1="31965" x2="59259" y2="46334"/>
                        <a14:foregroundMark x1="63580" y1="91398" x2="72377" y2="96481"/>
                        <a14:foregroundMark x1="72377" y1="96481" x2="75772" y2="91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95" t="2788"/>
          <a:stretch/>
        </p:blipFill>
        <p:spPr>
          <a:xfrm>
            <a:off x="67112" y="30376"/>
            <a:ext cx="1676446" cy="3107107"/>
          </a:xfrm>
          <a:prstGeom prst="rect">
            <a:avLst/>
          </a:prstGeom>
        </p:spPr>
      </p:pic>
      <p:pic>
        <p:nvPicPr>
          <p:cNvPr id="12" name="Рисунок 11" descr="Головоломка">
            <a:extLst>
              <a:ext uri="{FF2B5EF4-FFF2-40B4-BE49-F238E27FC236}">
                <a16:creationId xmlns:a16="http://schemas.microsoft.com/office/drawing/2014/main" id="{A66BA74D-D2D1-4A54-927B-1CB1239682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13396" y="5697522"/>
            <a:ext cx="1225492" cy="12254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692D14-269D-4917-8805-54BB4B938ABB}"/>
              </a:ext>
            </a:extLst>
          </p:cNvPr>
          <p:cNvSpPr txBox="1"/>
          <p:nvPr/>
        </p:nvSpPr>
        <p:spPr>
          <a:xfrm>
            <a:off x="9082131" y="6095520"/>
            <a:ext cx="345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1600" b="1" dirty="0">
                <a:solidFill>
                  <a:schemeClr val="bg1"/>
                </a:solidFill>
              </a:rPr>
              <a:t>3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08271D-2046-4724-8DF5-C668382532A2}"/>
              </a:ext>
            </a:extLst>
          </p:cNvPr>
          <p:cNvSpPr txBox="1"/>
          <p:nvPr/>
        </p:nvSpPr>
        <p:spPr>
          <a:xfrm>
            <a:off x="2020449" y="836752"/>
            <a:ext cx="5841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Выбар капітана каманды 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AA19136-FB6C-4988-8FA9-EB3B4348EF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50" b="99726" l="5176" r="93750">
                        <a14:foregroundMark x1="7031" y1="85773" x2="11523" y2="87004"/>
                        <a14:foregroundMark x1="5371" y1="88782" x2="14746" y2="88646"/>
                        <a14:foregroundMark x1="14746" y1="88646" x2="33203" y2="88646"/>
                        <a14:foregroundMark x1="33203" y1="88646" x2="49902" y2="88235"/>
                        <a14:foregroundMark x1="49902" y1="88235" x2="60156" y2="88235"/>
                        <a14:foregroundMark x1="60156" y1="88235" x2="79688" y2="87551"/>
                        <a14:foregroundMark x1="85352" y1="85363" x2="84668" y2="99453"/>
                        <a14:foregroundMark x1="79199" y1="95622" x2="78809" y2="99863"/>
                        <a14:foregroundMark x1="91992" y1="33105" x2="93750" y2="43228"/>
                        <a14:foregroundMark x1="93750" y1="43228" x2="93652" y2="50068"/>
                        <a14:backgroundMark x1="81348" y1="93844" x2="81543" y2="99863"/>
                        <a14:backgroundMark x1="81543" y1="90424" x2="81543" y2="932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077" y="932143"/>
            <a:ext cx="6852265" cy="4891607"/>
          </a:xfrm>
          <a:prstGeom prst="rect">
            <a:avLst/>
          </a:prstGeom>
        </p:spPr>
      </p:pic>
      <p:sp>
        <p:nvSpPr>
          <p:cNvPr id="11" name="Нижний колонтитул 16">
            <a:extLst>
              <a:ext uri="{FF2B5EF4-FFF2-40B4-BE49-F238E27FC236}">
                <a16:creationId xmlns:a16="http://schemas.microsoft.com/office/drawing/2014/main" id="{89B0CA7A-6382-48DE-94BC-00ED33C11767}"/>
              </a:ext>
            </a:extLst>
          </p:cNvPr>
          <p:cNvSpPr>
            <a:spLocks noGrp="1"/>
          </p:cNvSpPr>
          <p:nvPr/>
        </p:nvSpPr>
        <p:spPr>
          <a:xfrm>
            <a:off x="1341724" y="6547689"/>
            <a:ext cx="7650760" cy="2925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кандыдат педагаг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чных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навук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дацэнт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Мурашка Н.У.,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аспірант БГПУ</a:t>
            </a:r>
            <a:endParaRPr lang="en-US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60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усеченные противолежащие углы 1">
            <a:extLst>
              <a:ext uri="{FF2B5EF4-FFF2-40B4-BE49-F238E27FC236}">
                <a16:creationId xmlns:a16="http://schemas.microsoft.com/office/drawing/2014/main" id="{D11A4BF2-F2F9-4663-BD1C-F7905637D514}"/>
              </a:ext>
            </a:extLst>
          </p:cNvPr>
          <p:cNvSpPr/>
          <p:nvPr/>
        </p:nvSpPr>
        <p:spPr>
          <a:xfrm>
            <a:off x="422945" y="322924"/>
            <a:ext cx="9060110" cy="6212151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194756-4B67-40B3-A773-25E35A510F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52" b="96481" l="9877" r="89815">
                        <a14:foregroundMark x1="43210" y1="6452" x2="50309" y2="8798"/>
                        <a14:foregroundMark x1="45833" y1="34506" x2="44907" y2="42913"/>
                        <a14:foregroundMark x1="57253" y1="31965" x2="59259" y2="46334"/>
                        <a14:foregroundMark x1="63580" y1="91398" x2="72377" y2="96481"/>
                        <a14:foregroundMark x1="72377" y1="96481" x2="75772" y2="91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95" t="2788"/>
          <a:stretch/>
        </p:blipFill>
        <p:spPr>
          <a:xfrm>
            <a:off x="67112" y="30376"/>
            <a:ext cx="1676446" cy="3107107"/>
          </a:xfrm>
          <a:prstGeom prst="rect">
            <a:avLst/>
          </a:prstGeom>
        </p:spPr>
      </p:pic>
      <p:pic>
        <p:nvPicPr>
          <p:cNvPr id="12" name="Рисунок 11" descr="Головоломка">
            <a:extLst>
              <a:ext uri="{FF2B5EF4-FFF2-40B4-BE49-F238E27FC236}">
                <a16:creationId xmlns:a16="http://schemas.microsoft.com/office/drawing/2014/main" id="{A66BA74D-D2D1-4A54-927B-1CB1239682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13396" y="5697522"/>
            <a:ext cx="1225492" cy="12254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692D14-269D-4917-8805-54BB4B938ABB}"/>
              </a:ext>
            </a:extLst>
          </p:cNvPr>
          <p:cNvSpPr txBox="1"/>
          <p:nvPr/>
        </p:nvSpPr>
        <p:spPr>
          <a:xfrm>
            <a:off x="9082131" y="6095520"/>
            <a:ext cx="345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08271D-2046-4724-8DF5-C668382532A2}"/>
              </a:ext>
            </a:extLst>
          </p:cNvPr>
          <p:cNvSpPr txBox="1"/>
          <p:nvPr/>
        </p:nvSpPr>
        <p:spPr>
          <a:xfrm>
            <a:off x="2349436" y="585449"/>
            <a:ext cx="5841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З</a:t>
            </a:r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аданні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для </a:t>
            </a:r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каманд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EF43F9F-0FF2-4C85-BFAB-40B1FA5509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278" y="1293335"/>
            <a:ext cx="2791853" cy="4822963"/>
          </a:xfrm>
          <a:prstGeom prst="rect">
            <a:avLst/>
          </a:prstGeom>
        </p:spPr>
      </p:pic>
      <p:pic>
        <p:nvPicPr>
          <p:cNvPr id="7" name="Рисунок 6" descr="Конверт">
            <a:extLst>
              <a:ext uri="{FF2B5EF4-FFF2-40B4-BE49-F238E27FC236}">
                <a16:creationId xmlns:a16="http://schemas.microsoft.com/office/drawing/2014/main" id="{04BBD1B9-997D-4D04-8677-2D6C2EAB75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379592" y="1470076"/>
            <a:ext cx="1612039" cy="1612039"/>
          </a:xfrm>
          <a:prstGeom prst="rect">
            <a:avLst/>
          </a:prstGeom>
        </p:spPr>
      </p:pic>
      <p:pic>
        <p:nvPicPr>
          <p:cNvPr id="16" name="Рисунок 15" descr="Конверт">
            <a:extLst>
              <a:ext uri="{FF2B5EF4-FFF2-40B4-BE49-F238E27FC236}">
                <a16:creationId xmlns:a16="http://schemas.microsoft.com/office/drawing/2014/main" id="{0239DB9F-7043-4D25-B16D-32E901A64C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70486" y="1470076"/>
            <a:ext cx="1612039" cy="1612039"/>
          </a:xfrm>
          <a:prstGeom prst="rect">
            <a:avLst/>
          </a:prstGeom>
        </p:spPr>
      </p:pic>
      <p:pic>
        <p:nvPicPr>
          <p:cNvPr id="18" name="Рисунок 17" descr="Конверт">
            <a:extLst>
              <a:ext uri="{FF2B5EF4-FFF2-40B4-BE49-F238E27FC236}">
                <a16:creationId xmlns:a16="http://schemas.microsoft.com/office/drawing/2014/main" id="{88E86DD4-9F08-413C-AFF7-041D77892C8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782157" y="2619718"/>
            <a:ext cx="1612039" cy="1612039"/>
          </a:xfrm>
          <a:prstGeom prst="rect">
            <a:avLst/>
          </a:prstGeom>
        </p:spPr>
      </p:pic>
      <p:pic>
        <p:nvPicPr>
          <p:cNvPr id="21" name="Рисунок 20" descr="Конверт">
            <a:extLst>
              <a:ext uri="{FF2B5EF4-FFF2-40B4-BE49-F238E27FC236}">
                <a16:creationId xmlns:a16="http://schemas.microsoft.com/office/drawing/2014/main" id="{6E1F16B8-1552-4F64-AE1D-5C7E632A400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355274" y="3844513"/>
            <a:ext cx="1612039" cy="1612039"/>
          </a:xfrm>
          <a:prstGeom prst="rect">
            <a:avLst/>
          </a:prstGeom>
        </p:spPr>
      </p:pic>
      <p:pic>
        <p:nvPicPr>
          <p:cNvPr id="23" name="Рисунок 22" descr="Конверт">
            <a:extLst>
              <a:ext uri="{FF2B5EF4-FFF2-40B4-BE49-F238E27FC236}">
                <a16:creationId xmlns:a16="http://schemas.microsoft.com/office/drawing/2014/main" id="{8BE4108B-8EA6-49C3-9194-D37CD789F5B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181413" y="3844514"/>
            <a:ext cx="1612039" cy="16120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B77AFF-3F82-40CF-A020-2095F97B3206}"/>
              </a:ext>
            </a:extLst>
          </p:cNvPr>
          <p:cNvSpPr txBox="1"/>
          <p:nvPr/>
        </p:nvSpPr>
        <p:spPr>
          <a:xfrm>
            <a:off x="2989370" y="186927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/>
              <a:t>1</a:t>
            </a:r>
            <a:endParaRPr lang="ru-RU" sz="28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7893C7-A650-4808-8330-9BE9523CF86E}"/>
              </a:ext>
            </a:extLst>
          </p:cNvPr>
          <p:cNvSpPr txBox="1"/>
          <p:nvPr/>
        </p:nvSpPr>
        <p:spPr>
          <a:xfrm>
            <a:off x="5790011" y="188145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/>
              <a:t>2</a:t>
            </a:r>
            <a:endParaRPr lang="ru-RU" sz="28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CC87E7-4EB2-4BF0-AEC9-84DBFCB0392C}"/>
              </a:ext>
            </a:extLst>
          </p:cNvPr>
          <p:cNvSpPr txBox="1"/>
          <p:nvPr/>
        </p:nvSpPr>
        <p:spPr>
          <a:xfrm>
            <a:off x="4397354" y="3073433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/>
              <a:t>3</a:t>
            </a:r>
            <a:endParaRPr lang="ru-RU" sz="28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0F3468-CBC7-4CF7-8871-1E3314362381}"/>
              </a:ext>
            </a:extLst>
          </p:cNvPr>
          <p:cNvSpPr txBox="1"/>
          <p:nvPr/>
        </p:nvSpPr>
        <p:spPr>
          <a:xfrm>
            <a:off x="2952006" y="429087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/>
              <a:t>4</a:t>
            </a:r>
            <a:endParaRPr lang="ru-RU" sz="28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3AB6DB-3AFD-4778-A76F-D31E24854E9B}"/>
              </a:ext>
            </a:extLst>
          </p:cNvPr>
          <p:cNvSpPr txBox="1"/>
          <p:nvPr/>
        </p:nvSpPr>
        <p:spPr>
          <a:xfrm>
            <a:off x="5806889" y="4308555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/>
              <a:t>5</a:t>
            </a:r>
            <a:endParaRPr lang="ru-RU" sz="2800" b="1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A190EB7-670D-49B3-84E3-278301E52AE8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553" b="93447" l="31196" r="67935">
                        <a14:foregroundMark x1="37609" y1="11664" x2="47935" y2="11533"/>
                        <a14:foregroundMark x1="47935" y1="11533" x2="58478" y2="17038"/>
                        <a14:foregroundMark x1="43152" y1="8781" x2="52935" y2="8388"/>
                        <a14:foregroundMark x1="52935" y1="8388" x2="56848" y2="6815"/>
                        <a14:foregroundMark x1="36413" y1="13106" x2="42717" y2="22543"/>
                        <a14:foregroundMark x1="42717" y1="22543" x2="56304" y2="23067"/>
                        <a14:foregroundMark x1="56304" y1="23067" x2="62391" y2="20970"/>
                        <a14:foregroundMark x1="62609" y1="9567" x2="59457" y2="20577"/>
                        <a14:foregroundMark x1="59457" y1="20577" x2="59457" y2="20577"/>
                        <a14:foregroundMark x1="65326" y1="9961" x2="62283" y2="19790"/>
                        <a14:foregroundMark x1="35326" y1="13499" x2="40978" y2="23198"/>
                        <a14:foregroundMark x1="65978" y1="8257" x2="62391" y2="19004"/>
                        <a14:foregroundMark x1="62391" y1="19004" x2="62391" y2="21363"/>
                        <a14:foregroundMark x1="63587" y1="18742" x2="62609" y2="21101"/>
                        <a14:foregroundMark x1="40326" y1="49672" x2="49457" y2="46789"/>
                        <a14:foregroundMark x1="49457" y1="46789" x2="63370" y2="51769"/>
                        <a14:foregroundMark x1="42500" y1="79423" x2="46522" y2="89777"/>
                        <a14:foregroundMark x1="46522" y1="89777" x2="46196" y2="91350"/>
                        <a14:foregroundMark x1="52065" y1="79423" x2="55543" y2="90170"/>
                        <a14:foregroundMark x1="55543" y1="90170" x2="55543" y2="93447"/>
                        <a14:foregroundMark x1="63261" y1="79030" x2="60326" y2="86370"/>
                        <a14:foregroundMark x1="41304" y1="77982" x2="42174" y2="79948"/>
                        <a14:foregroundMark x1="42500" y1="65531" x2="51957" y2="65269"/>
                        <a14:foregroundMark x1="51957" y1="65269" x2="57500" y2="65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733" r="27388" b="25604"/>
          <a:stretch/>
        </p:blipFill>
        <p:spPr>
          <a:xfrm>
            <a:off x="-156594" y="3313568"/>
            <a:ext cx="2428860" cy="3221507"/>
          </a:xfrm>
          <a:prstGeom prst="rect">
            <a:avLst/>
          </a:prstGeom>
        </p:spPr>
      </p:pic>
      <p:sp>
        <p:nvSpPr>
          <p:cNvPr id="20" name="Нижний колонтитул 16">
            <a:extLst>
              <a:ext uri="{FF2B5EF4-FFF2-40B4-BE49-F238E27FC236}">
                <a16:creationId xmlns:a16="http://schemas.microsoft.com/office/drawing/2014/main" id="{C71483E2-211D-42E7-8E0D-D5BFA024A41A}"/>
              </a:ext>
            </a:extLst>
          </p:cNvPr>
          <p:cNvSpPr>
            <a:spLocks noGrp="1"/>
          </p:cNvSpPr>
          <p:nvPr/>
        </p:nvSpPr>
        <p:spPr>
          <a:xfrm>
            <a:off x="1341724" y="6547689"/>
            <a:ext cx="7650760" cy="2925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кандыдат педагаг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чных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навук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дацэнт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Мурашка Н.У.,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аспірант БГПУ</a:t>
            </a:r>
            <a:endParaRPr lang="en-US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29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усеченные противолежащие углы 1">
            <a:extLst>
              <a:ext uri="{FF2B5EF4-FFF2-40B4-BE49-F238E27FC236}">
                <a16:creationId xmlns:a16="http://schemas.microsoft.com/office/drawing/2014/main" id="{D11A4BF2-F2F9-4663-BD1C-F7905637D514}"/>
              </a:ext>
            </a:extLst>
          </p:cNvPr>
          <p:cNvSpPr/>
          <p:nvPr/>
        </p:nvSpPr>
        <p:spPr>
          <a:xfrm>
            <a:off x="422945" y="322924"/>
            <a:ext cx="9060110" cy="6212151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194756-4B67-40B3-A773-25E35A510F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52" b="96481" l="9877" r="89815">
                        <a14:foregroundMark x1="43210" y1="6452" x2="50309" y2="8798"/>
                        <a14:foregroundMark x1="45833" y1="34506" x2="44907" y2="42913"/>
                        <a14:foregroundMark x1="57253" y1="31965" x2="59259" y2="46334"/>
                        <a14:foregroundMark x1="63580" y1="91398" x2="72377" y2="96481"/>
                        <a14:foregroundMark x1="72377" y1="96481" x2="75772" y2="91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95" t="2788"/>
          <a:stretch/>
        </p:blipFill>
        <p:spPr>
          <a:xfrm>
            <a:off x="67112" y="30376"/>
            <a:ext cx="1676446" cy="3107107"/>
          </a:xfrm>
          <a:prstGeom prst="rect">
            <a:avLst/>
          </a:prstGeom>
        </p:spPr>
      </p:pic>
      <p:pic>
        <p:nvPicPr>
          <p:cNvPr id="12" name="Рисунок 11" descr="Головоломка">
            <a:extLst>
              <a:ext uri="{FF2B5EF4-FFF2-40B4-BE49-F238E27FC236}">
                <a16:creationId xmlns:a16="http://schemas.microsoft.com/office/drawing/2014/main" id="{A66BA74D-D2D1-4A54-927B-1CB1239682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13396" y="5697522"/>
            <a:ext cx="1225492" cy="12254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692D14-269D-4917-8805-54BB4B938ABB}"/>
              </a:ext>
            </a:extLst>
          </p:cNvPr>
          <p:cNvSpPr txBox="1"/>
          <p:nvPr/>
        </p:nvSpPr>
        <p:spPr>
          <a:xfrm>
            <a:off x="9082131" y="6095520"/>
            <a:ext cx="345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1600" b="1" dirty="0">
                <a:solidFill>
                  <a:schemeClr val="bg1"/>
                </a:solidFill>
              </a:rPr>
              <a:t>5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08271D-2046-4724-8DF5-C668382532A2}"/>
              </a:ext>
            </a:extLst>
          </p:cNvPr>
          <p:cNvSpPr txBox="1"/>
          <p:nvPr/>
        </p:nvSpPr>
        <p:spPr>
          <a:xfrm>
            <a:off x="1769371" y="584535"/>
            <a:ext cx="5841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Размеркаванне заданняў  у камандзе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EF43F9F-0FF2-4C85-BFAB-40B1FA55097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16"/>
          <a:stretch/>
        </p:blipFill>
        <p:spPr>
          <a:xfrm>
            <a:off x="5746915" y="3581902"/>
            <a:ext cx="3279988" cy="295117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A190EB7-670D-49B3-84E3-278301E52AE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553" b="93447" l="31196" r="67935">
                        <a14:foregroundMark x1="37609" y1="11664" x2="47935" y2="11533"/>
                        <a14:foregroundMark x1="47935" y1="11533" x2="58478" y2="17038"/>
                        <a14:foregroundMark x1="43152" y1="8781" x2="52935" y2="8388"/>
                        <a14:foregroundMark x1="52935" y1="8388" x2="56848" y2="6815"/>
                        <a14:foregroundMark x1="36413" y1="13106" x2="42717" y2="22543"/>
                        <a14:foregroundMark x1="42717" y1="22543" x2="56304" y2="23067"/>
                        <a14:foregroundMark x1="56304" y1="23067" x2="62391" y2="20970"/>
                        <a14:foregroundMark x1="62609" y1="9567" x2="59457" y2="20577"/>
                        <a14:foregroundMark x1="59457" y1="20577" x2="59457" y2="20577"/>
                        <a14:foregroundMark x1="65326" y1="9961" x2="62283" y2="19790"/>
                        <a14:foregroundMark x1="35326" y1="13499" x2="40978" y2="23198"/>
                        <a14:foregroundMark x1="65978" y1="8257" x2="62391" y2="19004"/>
                        <a14:foregroundMark x1="62391" y1="19004" x2="62391" y2="21363"/>
                        <a14:foregroundMark x1="63587" y1="18742" x2="62609" y2="21101"/>
                        <a14:foregroundMark x1="40326" y1="49672" x2="49457" y2="46789"/>
                        <a14:foregroundMark x1="49457" y1="46789" x2="63370" y2="51769"/>
                        <a14:foregroundMark x1="42500" y1="79423" x2="46522" y2="89777"/>
                        <a14:foregroundMark x1="46522" y1="89777" x2="46196" y2="91350"/>
                        <a14:foregroundMark x1="52065" y1="79423" x2="55543" y2="90170"/>
                        <a14:foregroundMark x1="55543" y1="90170" x2="55543" y2="93447"/>
                        <a14:foregroundMark x1="63261" y1="79030" x2="60326" y2="86370"/>
                        <a14:foregroundMark x1="41304" y1="77982" x2="42174" y2="79948"/>
                        <a14:foregroundMark x1="42500" y1="65531" x2="51957" y2="65269"/>
                        <a14:foregroundMark x1="51957" y1="65269" x2="57500" y2="65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733" t="-6956" r="27388" b="32560"/>
          <a:stretch/>
        </p:blipFill>
        <p:spPr>
          <a:xfrm>
            <a:off x="819935" y="3627753"/>
            <a:ext cx="2186529" cy="2900092"/>
          </a:xfrm>
          <a:prstGeom prst="rect">
            <a:avLst/>
          </a:prstGeom>
        </p:spPr>
      </p:pic>
      <p:pic>
        <p:nvPicPr>
          <p:cNvPr id="4" name="Рисунок 3" descr="Открытый конверт">
            <a:extLst>
              <a:ext uri="{FF2B5EF4-FFF2-40B4-BE49-F238E27FC236}">
                <a16:creationId xmlns:a16="http://schemas.microsoft.com/office/drawing/2014/main" id="{619809F8-3DB1-4864-8C49-EA673EB577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035946" y="4601741"/>
            <a:ext cx="1676446" cy="1676446"/>
          </a:xfrm>
          <a:prstGeom prst="rect">
            <a:avLst/>
          </a:prstGeom>
        </p:spPr>
      </p:pic>
      <p:pic>
        <p:nvPicPr>
          <p:cNvPr id="9" name="Рисунок 8" descr="Отправить">
            <a:extLst>
              <a:ext uri="{FF2B5EF4-FFF2-40B4-BE49-F238E27FC236}">
                <a16:creationId xmlns:a16="http://schemas.microsoft.com/office/drawing/2014/main" id="{FF638138-9470-4709-9397-414FF6776CA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222789" y="3784197"/>
            <a:ext cx="914400" cy="914400"/>
          </a:xfrm>
          <a:prstGeom prst="rect">
            <a:avLst/>
          </a:prstGeom>
        </p:spPr>
      </p:pic>
      <p:pic>
        <p:nvPicPr>
          <p:cNvPr id="28" name="Рисунок 27" descr="Отправить">
            <a:extLst>
              <a:ext uri="{FF2B5EF4-FFF2-40B4-BE49-F238E27FC236}">
                <a16:creationId xmlns:a16="http://schemas.microsoft.com/office/drawing/2014/main" id="{19E52664-924B-4EA6-B4E2-93115485D7C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H="1">
            <a:off x="2331872" y="2971799"/>
            <a:ext cx="914401" cy="914400"/>
          </a:xfrm>
          <a:prstGeom prst="rect">
            <a:avLst/>
          </a:prstGeom>
        </p:spPr>
      </p:pic>
      <p:pic>
        <p:nvPicPr>
          <p:cNvPr id="30" name="Рисунок 29" descr="Отправить">
            <a:extLst>
              <a:ext uri="{FF2B5EF4-FFF2-40B4-BE49-F238E27FC236}">
                <a16:creationId xmlns:a16="http://schemas.microsoft.com/office/drawing/2014/main" id="{F05F20C3-89E6-4530-BFFD-A5B77DB81AA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>
            <a:off x="3464085" y="1806274"/>
            <a:ext cx="914401" cy="914400"/>
          </a:xfrm>
          <a:prstGeom prst="rect">
            <a:avLst/>
          </a:prstGeom>
        </p:spPr>
      </p:pic>
      <p:pic>
        <p:nvPicPr>
          <p:cNvPr id="31" name="Рисунок 30" descr="Отправить">
            <a:extLst>
              <a:ext uri="{FF2B5EF4-FFF2-40B4-BE49-F238E27FC236}">
                <a16:creationId xmlns:a16="http://schemas.microsoft.com/office/drawing/2014/main" id="{25D014C7-7E06-4E0A-BEA9-3B37A279189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flipH="1">
            <a:off x="3827695" y="3764962"/>
            <a:ext cx="914401" cy="914400"/>
          </a:xfrm>
          <a:prstGeom prst="rect">
            <a:avLst/>
          </a:prstGeom>
        </p:spPr>
      </p:pic>
      <p:pic>
        <p:nvPicPr>
          <p:cNvPr id="32" name="Рисунок 31" descr="Отправить">
            <a:extLst>
              <a:ext uri="{FF2B5EF4-FFF2-40B4-BE49-F238E27FC236}">
                <a16:creationId xmlns:a16="http://schemas.microsoft.com/office/drawing/2014/main" id="{F29E6B01-7E43-4EB8-A4AF-1B0B3983CCD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530400" y="2832154"/>
            <a:ext cx="914400" cy="914400"/>
          </a:xfrm>
          <a:prstGeom prst="rect">
            <a:avLst/>
          </a:prstGeom>
        </p:spPr>
      </p:pic>
      <p:pic>
        <p:nvPicPr>
          <p:cNvPr id="33" name="Рисунок 32" descr="Отправить">
            <a:extLst>
              <a:ext uri="{FF2B5EF4-FFF2-40B4-BE49-F238E27FC236}">
                <a16:creationId xmlns:a16="http://schemas.microsoft.com/office/drawing/2014/main" id="{D5E0AF12-88EF-43EC-89EA-10A8FF87470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616000" y="1777819"/>
            <a:ext cx="914400" cy="914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E9C3323-56BB-4C8A-8F69-66F44EEA6635}"/>
              </a:ext>
            </a:extLst>
          </p:cNvPr>
          <p:cNvSpPr txBox="1"/>
          <p:nvPr/>
        </p:nvSpPr>
        <p:spPr>
          <a:xfrm>
            <a:off x="4769231" y="574696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</a:t>
            </a:r>
            <a:endParaRPr lang="ru-RU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C3E1693-D463-4DE1-BF2F-74762FB7E29D}"/>
              </a:ext>
            </a:extLst>
          </p:cNvPr>
          <p:cNvSpPr txBox="1"/>
          <p:nvPr/>
        </p:nvSpPr>
        <p:spPr>
          <a:xfrm rot="20534300">
            <a:off x="3962632" y="4109932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1400" b="1" dirty="0"/>
              <a:t>1</a:t>
            </a:r>
            <a:endParaRPr lang="ru-RU" sz="1400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B9033D-3A76-430F-82D1-B51CF9FA0959}"/>
              </a:ext>
            </a:extLst>
          </p:cNvPr>
          <p:cNvSpPr txBox="1"/>
          <p:nvPr/>
        </p:nvSpPr>
        <p:spPr>
          <a:xfrm rot="20534300">
            <a:off x="2488513" y="3345421"/>
            <a:ext cx="2598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1400" b="1" dirty="0"/>
              <a:t>4</a:t>
            </a:r>
            <a:endParaRPr lang="ru-RU" sz="140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7100EE1-3062-4A5D-9288-8B01AC46B133}"/>
              </a:ext>
            </a:extLst>
          </p:cNvPr>
          <p:cNvSpPr txBox="1"/>
          <p:nvPr/>
        </p:nvSpPr>
        <p:spPr>
          <a:xfrm rot="20534300">
            <a:off x="3604880" y="2160435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1400" b="1" dirty="0"/>
              <a:t>6</a:t>
            </a:r>
            <a:endParaRPr lang="ru-RU" sz="1400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B2E782F-7E6C-45E0-8C10-0DE6F5BF89CA}"/>
              </a:ext>
            </a:extLst>
          </p:cNvPr>
          <p:cNvSpPr txBox="1"/>
          <p:nvPr/>
        </p:nvSpPr>
        <p:spPr>
          <a:xfrm rot="982294">
            <a:off x="5733814" y="4172602"/>
            <a:ext cx="2760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1400" b="1" dirty="0"/>
              <a:t>2</a:t>
            </a:r>
            <a:endParaRPr lang="ru-RU" sz="1400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C093E74-A8BE-4EB1-AAF1-A2D0274672A5}"/>
              </a:ext>
            </a:extLst>
          </p:cNvPr>
          <p:cNvSpPr txBox="1"/>
          <p:nvPr/>
        </p:nvSpPr>
        <p:spPr>
          <a:xfrm rot="1229983">
            <a:off x="7044226" y="3226971"/>
            <a:ext cx="2760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1400" b="1" dirty="0"/>
              <a:t>3</a:t>
            </a:r>
            <a:endParaRPr lang="ru-RU" sz="14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BAFD243-9C58-42D9-AF0E-9AF544283457}"/>
              </a:ext>
            </a:extLst>
          </p:cNvPr>
          <p:cNvSpPr txBox="1"/>
          <p:nvPr/>
        </p:nvSpPr>
        <p:spPr>
          <a:xfrm rot="1229983">
            <a:off x="6118352" y="2168317"/>
            <a:ext cx="2760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1400" b="1" dirty="0"/>
              <a:t>5</a:t>
            </a:r>
            <a:endParaRPr lang="ru-RU" sz="1400" b="1" dirty="0"/>
          </a:p>
        </p:txBody>
      </p:sp>
      <p:pic>
        <p:nvPicPr>
          <p:cNvPr id="22" name="Рисунок 21" descr="Подключения">
            <a:extLst>
              <a:ext uri="{FF2B5EF4-FFF2-40B4-BE49-F238E27FC236}">
                <a16:creationId xmlns:a16="http://schemas.microsoft.com/office/drawing/2014/main" id="{6929C0CA-1926-41C8-8F57-B6AE1F1297B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963703" y="2205509"/>
            <a:ext cx="1924802" cy="1924802"/>
          </a:xfrm>
          <a:prstGeom prst="rect">
            <a:avLst/>
          </a:prstGeom>
        </p:spPr>
      </p:pic>
      <p:sp>
        <p:nvSpPr>
          <p:cNvPr id="25" name="Нижний колонтитул 16">
            <a:extLst>
              <a:ext uri="{FF2B5EF4-FFF2-40B4-BE49-F238E27FC236}">
                <a16:creationId xmlns:a16="http://schemas.microsoft.com/office/drawing/2014/main" id="{D8962C56-05B9-45A5-BBC6-A13189E32CB7}"/>
              </a:ext>
            </a:extLst>
          </p:cNvPr>
          <p:cNvSpPr>
            <a:spLocks noGrp="1"/>
          </p:cNvSpPr>
          <p:nvPr/>
        </p:nvSpPr>
        <p:spPr>
          <a:xfrm>
            <a:off x="1341724" y="6547689"/>
            <a:ext cx="7650760" cy="2925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кандыдат педагаг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чных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навук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дацэнт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Мурашка Н.У.,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аспірант БГПУ</a:t>
            </a:r>
            <a:endParaRPr lang="en-US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65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усеченные противолежащие углы 1">
            <a:extLst>
              <a:ext uri="{FF2B5EF4-FFF2-40B4-BE49-F238E27FC236}">
                <a16:creationId xmlns:a16="http://schemas.microsoft.com/office/drawing/2014/main" id="{D11A4BF2-F2F9-4663-BD1C-F7905637D514}"/>
              </a:ext>
            </a:extLst>
          </p:cNvPr>
          <p:cNvSpPr/>
          <p:nvPr/>
        </p:nvSpPr>
        <p:spPr>
          <a:xfrm>
            <a:off x="422945" y="322924"/>
            <a:ext cx="9060110" cy="6212151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194756-4B67-40B3-A773-25E35A510F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52" b="96481" l="9877" r="89815">
                        <a14:foregroundMark x1="43210" y1="6452" x2="50309" y2="8798"/>
                        <a14:foregroundMark x1="45833" y1="34506" x2="44907" y2="42913"/>
                        <a14:foregroundMark x1="57253" y1="31965" x2="59259" y2="46334"/>
                        <a14:foregroundMark x1="63580" y1="91398" x2="72377" y2="96481"/>
                        <a14:foregroundMark x1="72377" y1="96481" x2="75772" y2="91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95" t="2788"/>
          <a:stretch/>
        </p:blipFill>
        <p:spPr>
          <a:xfrm>
            <a:off x="67112" y="30376"/>
            <a:ext cx="1676446" cy="3107107"/>
          </a:xfrm>
          <a:prstGeom prst="rect">
            <a:avLst/>
          </a:prstGeom>
        </p:spPr>
      </p:pic>
      <p:pic>
        <p:nvPicPr>
          <p:cNvPr id="12" name="Рисунок 11" descr="Головоломка">
            <a:extLst>
              <a:ext uri="{FF2B5EF4-FFF2-40B4-BE49-F238E27FC236}">
                <a16:creationId xmlns:a16="http://schemas.microsoft.com/office/drawing/2014/main" id="{A66BA74D-D2D1-4A54-927B-1CB1239682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13396" y="5697522"/>
            <a:ext cx="1225492" cy="12254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692D14-269D-4917-8805-54BB4B938ABB}"/>
              </a:ext>
            </a:extLst>
          </p:cNvPr>
          <p:cNvSpPr txBox="1"/>
          <p:nvPr/>
        </p:nvSpPr>
        <p:spPr>
          <a:xfrm>
            <a:off x="9082131" y="6095520"/>
            <a:ext cx="345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1600" b="1" dirty="0">
                <a:solidFill>
                  <a:schemeClr val="bg1"/>
                </a:solidFill>
              </a:rPr>
              <a:t>6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08271D-2046-4724-8DF5-C668382532A2}"/>
              </a:ext>
            </a:extLst>
          </p:cNvPr>
          <p:cNvSpPr txBox="1"/>
          <p:nvPr/>
        </p:nvSpPr>
        <p:spPr>
          <a:xfrm>
            <a:off x="1921078" y="526258"/>
            <a:ext cx="5841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Індыв</a:t>
            </a:r>
            <a:r>
              <a:rPr lang="be-BY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і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дуальная </a:t>
            </a:r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праца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над </a:t>
            </a:r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заданнем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D33F6FF-23E9-41C3-8C8B-B30AD9A362E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08" b="21088"/>
          <a:stretch/>
        </p:blipFill>
        <p:spPr>
          <a:xfrm>
            <a:off x="1290896" y="2208888"/>
            <a:ext cx="7282027" cy="3856910"/>
          </a:xfrm>
          <a:prstGeom prst="rect">
            <a:avLst/>
          </a:prstGeom>
        </p:spPr>
      </p:pic>
      <p:pic>
        <p:nvPicPr>
          <p:cNvPr id="7" name="Рисунок 6" descr="Часы">
            <a:extLst>
              <a:ext uri="{FF2B5EF4-FFF2-40B4-BE49-F238E27FC236}">
                <a16:creationId xmlns:a16="http://schemas.microsoft.com/office/drawing/2014/main" id="{E2CBBCC4-43BA-467C-A71E-A6EA020267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18742" y="1221335"/>
            <a:ext cx="1663389" cy="1663389"/>
          </a:xfrm>
          <a:prstGeom prst="rect">
            <a:avLst/>
          </a:prstGeom>
        </p:spPr>
      </p:pic>
      <p:sp>
        <p:nvSpPr>
          <p:cNvPr id="11" name="Нижний колонтитул 16">
            <a:extLst>
              <a:ext uri="{FF2B5EF4-FFF2-40B4-BE49-F238E27FC236}">
                <a16:creationId xmlns:a16="http://schemas.microsoft.com/office/drawing/2014/main" id="{7B003798-CE4A-49C3-98EB-5FC233CCF7DC}"/>
              </a:ext>
            </a:extLst>
          </p:cNvPr>
          <p:cNvSpPr>
            <a:spLocks noGrp="1"/>
          </p:cNvSpPr>
          <p:nvPr/>
        </p:nvSpPr>
        <p:spPr>
          <a:xfrm>
            <a:off x="1341724" y="6547689"/>
            <a:ext cx="7650760" cy="2925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кандыдат педагаг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чных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навук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дацэнт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Мурашка Н.У.,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аспірант БГПУ</a:t>
            </a:r>
            <a:endParaRPr lang="en-US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4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усеченные противолежащие углы 1">
            <a:extLst>
              <a:ext uri="{FF2B5EF4-FFF2-40B4-BE49-F238E27FC236}">
                <a16:creationId xmlns:a16="http://schemas.microsoft.com/office/drawing/2014/main" id="{D11A4BF2-F2F9-4663-BD1C-F7905637D514}"/>
              </a:ext>
            </a:extLst>
          </p:cNvPr>
          <p:cNvSpPr/>
          <p:nvPr/>
        </p:nvSpPr>
        <p:spPr>
          <a:xfrm>
            <a:off x="422945" y="322924"/>
            <a:ext cx="9060110" cy="6212151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 descr="Головоломка">
            <a:extLst>
              <a:ext uri="{FF2B5EF4-FFF2-40B4-BE49-F238E27FC236}">
                <a16:creationId xmlns:a16="http://schemas.microsoft.com/office/drawing/2014/main" id="{A66BA74D-D2D1-4A54-927B-1CB123968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13396" y="5697522"/>
            <a:ext cx="1225492" cy="12254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692D14-269D-4917-8805-54BB4B938ABB}"/>
              </a:ext>
            </a:extLst>
          </p:cNvPr>
          <p:cNvSpPr txBox="1"/>
          <p:nvPr/>
        </p:nvSpPr>
        <p:spPr>
          <a:xfrm>
            <a:off x="9082131" y="6095520"/>
            <a:ext cx="345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1600" b="1" dirty="0">
                <a:solidFill>
                  <a:schemeClr val="bg1"/>
                </a:solidFill>
              </a:rPr>
              <a:t>7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08271D-2046-4724-8DF5-C668382532A2}"/>
              </a:ext>
            </a:extLst>
          </p:cNvPr>
          <p:cNvSpPr txBox="1"/>
          <p:nvPr/>
        </p:nvSpPr>
        <p:spPr>
          <a:xfrm>
            <a:off x="2473057" y="538810"/>
            <a:ext cx="5841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</a:t>
            </a:r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устрэча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экспертаў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74B5518-5DF3-424A-9326-FB819AF8CF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942" y="1539244"/>
            <a:ext cx="4731109" cy="47311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194756-4B67-40B3-A773-25E35A510FF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452" b="96481" l="9877" r="89815">
                        <a14:foregroundMark x1="43210" y1="6452" x2="50309" y2="8798"/>
                        <a14:foregroundMark x1="45833" y1="34506" x2="44907" y2="42913"/>
                        <a14:foregroundMark x1="57253" y1="31965" x2="59259" y2="46334"/>
                        <a14:foregroundMark x1="63580" y1="91398" x2="72377" y2="96481"/>
                        <a14:foregroundMark x1="72377" y1="96481" x2="75772" y2="91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95" t="2788"/>
          <a:stretch/>
        </p:blipFill>
        <p:spPr>
          <a:xfrm>
            <a:off x="67112" y="30376"/>
            <a:ext cx="1676446" cy="3107107"/>
          </a:xfrm>
          <a:prstGeom prst="rect">
            <a:avLst/>
          </a:prstGeom>
        </p:spPr>
      </p:pic>
      <p:graphicFrame>
        <p:nvGraphicFramePr>
          <p:cNvPr id="16" name="Схема 15">
            <a:extLst>
              <a:ext uri="{FF2B5EF4-FFF2-40B4-BE49-F238E27FC236}">
                <a16:creationId xmlns:a16="http://schemas.microsoft.com/office/drawing/2014/main" id="{D1F8725A-2BA5-496B-8118-473DDF855A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7133532"/>
              </p:ext>
            </p:extLst>
          </p:nvPr>
        </p:nvGraphicFramePr>
        <p:xfrm>
          <a:off x="5231230" y="1862356"/>
          <a:ext cx="4013437" cy="2774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4" name="Рисунок 3" descr="Вопросы">
            <a:extLst>
              <a:ext uri="{FF2B5EF4-FFF2-40B4-BE49-F238E27FC236}">
                <a16:creationId xmlns:a16="http://schemas.microsoft.com/office/drawing/2014/main" id="{FB2FBB08-26C1-4DE7-ABE4-B67C161728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728493" y="2887910"/>
            <a:ext cx="914400" cy="914400"/>
          </a:xfrm>
          <a:prstGeom prst="rect">
            <a:avLst/>
          </a:prstGeom>
        </p:spPr>
      </p:pic>
      <p:sp>
        <p:nvSpPr>
          <p:cNvPr id="14" name="Нижний колонтитул 16">
            <a:extLst>
              <a:ext uri="{FF2B5EF4-FFF2-40B4-BE49-F238E27FC236}">
                <a16:creationId xmlns:a16="http://schemas.microsoft.com/office/drawing/2014/main" id="{FDD94B9F-1428-4EB1-B393-FBCC6450FD4F}"/>
              </a:ext>
            </a:extLst>
          </p:cNvPr>
          <p:cNvSpPr>
            <a:spLocks noGrp="1"/>
          </p:cNvSpPr>
          <p:nvPr/>
        </p:nvSpPr>
        <p:spPr>
          <a:xfrm>
            <a:off x="1341724" y="6547689"/>
            <a:ext cx="7650760" cy="2925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кандыдат педагаг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чных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навук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дацэнт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Мурашка Н.У.,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аспірант БГПУ</a:t>
            </a:r>
            <a:endParaRPr lang="en-US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40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усеченные противолежащие углы 1">
            <a:extLst>
              <a:ext uri="{FF2B5EF4-FFF2-40B4-BE49-F238E27FC236}">
                <a16:creationId xmlns:a16="http://schemas.microsoft.com/office/drawing/2014/main" id="{D11A4BF2-F2F9-4663-BD1C-F7905637D514}"/>
              </a:ext>
            </a:extLst>
          </p:cNvPr>
          <p:cNvSpPr/>
          <p:nvPr/>
        </p:nvSpPr>
        <p:spPr>
          <a:xfrm>
            <a:off x="422945" y="322924"/>
            <a:ext cx="9060110" cy="6212151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 descr="Головоломка">
            <a:extLst>
              <a:ext uri="{FF2B5EF4-FFF2-40B4-BE49-F238E27FC236}">
                <a16:creationId xmlns:a16="http://schemas.microsoft.com/office/drawing/2014/main" id="{A66BA74D-D2D1-4A54-927B-1CB123968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13396" y="5697522"/>
            <a:ext cx="1225492" cy="12254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692D14-269D-4917-8805-54BB4B938ABB}"/>
              </a:ext>
            </a:extLst>
          </p:cNvPr>
          <p:cNvSpPr txBox="1"/>
          <p:nvPr/>
        </p:nvSpPr>
        <p:spPr>
          <a:xfrm>
            <a:off x="9082131" y="6095520"/>
            <a:ext cx="345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1600" b="1" dirty="0">
                <a:solidFill>
                  <a:schemeClr val="bg1"/>
                </a:solidFill>
              </a:rPr>
              <a:t>8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08271D-2046-4724-8DF5-C668382532A2}"/>
              </a:ext>
            </a:extLst>
          </p:cNvPr>
          <p:cNvSpPr txBox="1"/>
          <p:nvPr/>
        </p:nvSpPr>
        <p:spPr>
          <a:xfrm>
            <a:off x="1921078" y="526258"/>
            <a:ext cx="5841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Вяртанне ў каманду і абмеркаванне заданняў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D3E9F29-ABF5-4D1F-8501-F6851DA0A852}"/>
              </a:ext>
            </a:extLst>
          </p:cNvPr>
          <p:cNvSpPr/>
          <p:nvPr/>
        </p:nvSpPr>
        <p:spPr>
          <a:xfrm>
            <a:off x="7584755" y="6116298"/>
            <a:ext cx="94769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hlinkClick r:id="rId5"/>
              </a:rPr>
              <a:t>www.pinterest.ru</a:t>
            </a:r>
            <a:endParaRPr lang="ru-RU" sz="800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D33F6FF-23E9-41C3-8C8B-B30AD9A362E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08" b="21088"/>
          <a:stretch/>
        </p:blipFill>
        <p:spPr>
          <a:xfrm>
            <a:off x="1218270" y="2453358"/>
            <a:ext cx="7282027" cy="3856910"/>
          </a:xfrm>
          <a:prstGeom prst="rect">
            <a:avLst/>
          </a:prstGeom>
        </p:spPr>
      </p:pic>
      <p:pic>
        <p:nvPicPr>
          <p:cNvPr id="4" name="Рисунок 3" descr="Фрагменты головоломки">
            <a:extLst>
              <a:ext uri="{FF2B5EF4-FFF2-40B4-BE49-F238E27FC236}">
                <a16:creationId xmlns:a16="http://schemas.microsoft.com/office/drawing/2014/main" id="{2A4E8C87-CCFA-4695-91BA-F34069A1EA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75009" y="512753"/>
            <a:ext cx="1282591" cy="1282591"/>
          </a:xfrm>
          <a:prstGeom prst="rect">
            <a:avLst/>
          </a:prstGeom>
        </p:spPr>
      </p:pic>
      <p:pic>
        <p:nvPicPr>
          <p:cNvPr id="8" name="Рисунок 7" descr="Социальная сеть">
            <a:extLst>
              <a:ext uri="{FF2B5EF4-FFF2-40B4-BE49-F238E27FC236}">
                <a16:creationId xmlns:a16="http://schemas.microsoft.com/office/drawing/2014/main" id="{FC8401C6-E1A8-4DFB-AF7F-2ABCCE1ACD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48021" y="1660134"/>
            <a:ext cx="1768866" cy="17688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194756-4B67-40B3-A773-25E35A510FF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452" b="96481" l="9877" r="89815">
                        <a14:foregroundMark x1="43210" y1="6452" x2="50309" y2="8798"/>
                        <a14:foregroundMark x1="45833" y1="34506" x2="44907" y2="42913"/>
                        <a14:foregroundMark x1="57253" y1="31965" x2="59259" y2="46334"/>
                        <a14:foregroundMark x1="63580" y1="91398" x2="72377" y2="96481"/>
                        <a14:foregroundMark x1="72377" y1="96481" x2="75772" y2="91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95" t="2788"/>
          <a:stretch/>
        </p:blipFill>
        <p:spPr>
          <a:xfrm>
            <a:off x="67112" y="30376"/>
            <a:ext cx="1676446" cy="3107107"/>
          </a:xfrm>
          <a:prstGeom prst="rect">
            <a:avLst/>
          </a:prstGeom>
        </p:spPr>
      </p:pic>
      <p:sp>
        <p:nvSpPr>
          <p:cNvPr id="14" name="Нижний колонтитул 16">
            <a:extLst>
              <a:ext uri="{FF2B5EF4-FFF2-40B4-BE49-F238E27FC236}">
                <a16:creationId xmlns:a16="http://schemas.microsoft.com/office/drawing/2014/main" id="{C7419577-6852-4778-8B5C-63F08D8AF9B5}"/>
              </a:ext>
            </a:extLst>
          </p:cNvPr>
          <p:cNvSpPr>
            <a:spLocks noGrp="1"/>
          </p:cNvSpPr>
          <p:nvPr/>
        </p:nvSpPr>
        <p:spPr>
          <a:xfrm>
            <a:off x="1341724" y="6547689"/>
            <a:ext cx="7650760" cy="2925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кандыдат педагаг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чных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навук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дацэнт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Мурашка Н.У.,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аспірант БГПУ</a:t>
            </a:r>
            <a:endParaRPr lang="en-US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60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усеченные противолежащие углы 1">
            <a:extLst>
              <a:ext uri="{FF2B5EF4-FFF2-40B4-BE49-F238E27FC236}">
                <a16:creationId xmlns:a16="http://schemas.microsoft.com/office/drawing/2014/main" id="{D11A4BF2-F2F9-4663-BD1C-F7905637D514}"/>
              </a:ext>
            </a:extLst>
          </p:cNvPr>
          <p:cNvSpPr/>
          <p:nvPr/>
        </p:nvSpPr>
        <p:spPr>
          <a:xfrm>
            <a:off x="422945" y="322924"/>
            <a:ext cx="9060110" cy="6212151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194756-4B67-40B3-A773-25E35A510F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52" b="96481" l="9877" r="89815">
                        <a14:foregroundMark x1="43210" y1="6452" x2="50309" y2="8798"/>
                        <a14:foregroundMark x1="45833" y1="34506" x2="44907" y2="42913"/>
                        <a14:foregroundMark x1="57253" y1="31965" x2="59259" y2="46334"/>
                        <a14:foregroundMark x1="63580" y1="91398" x2="72377" y2="96481"/>
                        <a14:foregroundMark x1="72377" y1="96481" x2="75772" y2="91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95" t="2788"/>
          <a:stretch/>
        </p:blipFill>
        <p:spPr>
          <a:xfrm>
            <a:off x="67112" y="30376"/>
            <a:ext cx="1676446" cy="3107107"/>
          </a:xfrm>
          <a:prstGeom prst="rect">
            <a:avLst/>
          </a:prstGeom>
        </p:spPr>
      </p:pic>
      <p:pic>
        <p:nvPicPr>
          <p:cNvPr id="12" name="Рисунок 11" descr="Головоломка">
            <a:extLst>
              <a:ext uri="{FF2B5EF4-FFF2-40B4-BE49-F238E27FC236}">
                <a16:creationId xmlns:a16="http://schemas.microsoft.com/office/drawing/2014/main" id="{A66BA74D-D2D1-4A54-927B-1CB1239682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13396" y="5697522"/>
            <a:ext cx="1225492" cy="12254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692D14-269D-4917-8805-54BB4B938ABB}"/>
              </a:ext>
            </a:extLst>
          </p:cNvPr>
          <p:cNvSpPr txBox="1"/>
          <p:nvPr/>
        </p:nvSpPr>
        <p:spPr>
          <a:xfrm>
            <a:off x="9082131" y="6095520"/>
            <a:ext cx="345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1600" b="1" dirty="0">
                <a:solidFill>
                  <a:schemeClr val="bg1"/>
                </a:solidFill>
              </a:rPr>
              <a:t>9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08271D-2046-4724-8DF5-C668382532A2}"/>
              </a:ext>
            </a:extLst>
          </p:cNvPr>
          <p:cNvSpPr txBox="1"/>
          <p:nvPr/>
        </p:nvSpPr>
        <p:spPr>
          <a:xfrm>
            <a:off x="2692546" y="599398"/>
            <a:ext cx="5841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</a:t>
            </a:r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адвядзенне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вынікаў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18CF62A-2775-4000-8550-4371C87DFD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576" y="1546130"/>
            <a:ext cx="5225791" cy="4660260"/>
          </a:xfrm>
          <a:prstGeom prst="rect">
            <a:avLst/>
          </a:prstGeom>
        </p:spPr>
      </p:pic>
      <p:pic>
        <p:nvPicPr>
          <p:cNvPr id="7" name="Рисунок 6" descr="Отзыв клиента (справа налево)">
            <a:extLst>
              <a:ext uri="{FF2B5EF4-FFF2-40B4-BE49-F238E27FC236}">
                <a16:creationId xmlns:a16="http://schemas.microsoft.com/office/drawing/2014/main" id="{E8D5616F-DE46-487A-A03A-C1A5E4AF26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73613" y="1177628"/>
            <a:ext cx="1301031" cy="130103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EF43F9F-0FF2-4C85-BFAB-40B1FA55097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29511" y="1230413"/>
            <a:ext cx="2604421" cy="4822963"/>
          </a:xfrm>
          <a:prstGeom prst="rect">
            <a:avLst/>
          </a:prstGeom>
        </p:spPr>
      </p:pic>
      <p:sp>
        <p:nvSpPr>
          <p:cNvPr id="11" name="Нижний колонтитул 16">
            <a:extLst>
              <a:ext uri="{FF2B5EF4-FFF2-40B4-BE49-F238E27FC236}">
                <a16:creationId xmlns:a16="http://schemas.microsoft.com/office/drawing/2014/main" id="{707390E2-57BA-48E6-AE9E-55E80CA6D4D1}"/>
              </a:ext>
            </a:extLst>
          </p:cNvPr>
          <p:cNvSpPr>
            <a:spLocks noGrp="1"/>
          </p:cNvSpPr>
          <p:nvPr/>
        </p:nvSpPr>
        <p:spPr>
          <a:xfrm>
            <a:off x="1341724" y="6547689"/>
            <a:ext cx="7650760" cy="2925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кандыдат педагаг</a:t>
            </a:r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чных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навук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дацэнт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Мурашка Н.У., </a:t>
            </a:r>
            <a:r>
              <a:rPr lang="be-BY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аспірант БГПУ</a:t>
            </a:r>
            <a:endParaRPr lang="en-US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21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04B86468-5EDA-401F-B952-F2AF1B539289}" vid="{10703081-4F7F-4945-A963-D28AAE3C7E6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7DB3E6-6451-4F22-BB0B-8693B323AD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05D6283-8099-4818-9D7A-517629D8A939}">
  <ds:schemaRefs>
    <ds:schemaRef ds:uri="http://www.w3.org/XML/1998/namespace"/>
    <ds:schemaRef ds:uri="http://schemas.microsoft.com/sharepoint/v3"/>
    <ds:schemaRef ds:uri="2547570a-e5f4-4946-a4c3-82580e42479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6ee78bd2-4339-4042-adc0-bcc646419980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5C9E88E-3CBD-4BE5-A766-D686E0FCF6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Пазл</Template>
  <TotalTime>0</TotalTime>
  <Words>329</Words>
  <Application>Microsoft Office PowerPoint</Application>
  <PresentationFormat>Лист A4 (210x297 мм)</PresentationFormat>
  <Paragraphs>63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Segoe UI</vt:lpstr>
      <vt:lpstr>Segoe UI Light</vt:lpstr>
      <vt:lpstr>Times New Roman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2021-07-10T04:23:53Z</dcterms:created>
  <dcterms:modified xsi:type="dcterms:W3CDTF">2024-08-04T17:50:10Z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