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9"/>
  </p:notesMasterIdLst>
  <p:sldIdLst>
    <p:sldId id="256" r:id="rId2"/>
    <p:sldId id="257" r:id="rId3"/>
    <p:sldId id="273" r:id="rId4"/>
    <p:sldId id="272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59" r:id="rId14"/>
    <p:sldId id="282" r:id="rId15"/>
    <p:sldId id="283" r:id="rId16"/>
    <p:sldId id="284" r:id="rId17"/>
    <p:sldId id="28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80" autoAdjust="0"/>
  </p:normalViewPr>
  <p:slideViewPr>
    <p:cSldViewPr snapToGrid="0">
      <p:cViewPr varScale="1">
        <p:scale>
          <a:sx n="80" d="100"/>
          <a:sy n="80" d="100"/>
        </p:scale>
        <p:origin x="7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137E9-BC12-4DA6-AC3F-3F0A14BF1D3F}" type="datetimeFigureOut">
              <a:rPr lang="ru-RU" smtClean="0"/>
              <a:t>13.08.2024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0D64E-4302-4167-A24B-BA8502F9E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565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800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18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921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3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816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028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358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489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2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111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D64E-4302-4167-A24B-BA8502F9E1C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28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999A82-EE43-4E15-A72B-4B49DD521C85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77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48F0-F24F-4BBB-8084-FA2F8CA5B993}" type="datetime1">
              <a:rPr lang="ru-RU" smtClean="0"/>
              <a:t>13.08.2024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710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02507-1CE0-4E64-9D33-0BE886732564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331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82156-6A0E-4478-89E9-6BE641C264D9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931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C8BA-14A5-4280-A522-08EB4A0EBBF0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279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42E22-8F7B-4464-A18B-0846F6F1B471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950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A9085-28A8-4D9C-B7FF-929F756ED641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488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28AD4-047C-483D-A1E3-1044936B8111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774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CF0DF-4F75-4C45-AFFD-104D317D6181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0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02F65-3E30-4BFE-8BCD-5163671A4712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06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A013-BB88-482A-95D2-F4D6EF681E3A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537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72B9B-E96D-4B0D-9E29-896D9FB0F350}" type="datetime1">
              <a:rPr lang="ru-RU" smtClean="0"/>
              <a:t>13.08.2024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5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A02F-C009-4B43-BFA5-3407107F5929}" type="datetime1">
              <a:rPr lang="ru-RU" smtClean="0"/>
              <a:t>13.08.2024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011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266CF-4FEC-4803-906C-38AA3195CC44}" type="datetime1">
              <a:rPr lang="ru-RU" smtClean="0"/>
              <a:t>13.08.2024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181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7158-93E1-42F0-A91F-F9FA44291E43}" type="datetime1">
              <a:rPr lang="ru-RU" smtClean="0"/>
              <a:t>13.08.2024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49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F7A1F-C103-4887-AD8B-D4398CFF1EF7}" type="datetime1">
              <a:rPr lang="ru-RU" smtClean="0"/>
              <a:t>13.08.2024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904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1BDF5-2055-407E-AC84-154265199449}" type="datetime1">
              <a:rPr lang="ru-RU" smtClean="0"/>
              <a:t>13.08.2024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457C176-7B82-45AD-A5FC-6420E76081C8}" type="datetime1">
              <a:rPr lang="ru-RU" smtClean="0"/>
              <a:t>13.08.2024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FC2DCB6-2461-4D56-99D1-3CA5B6BF6E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52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pngegg.com/ru/png-bzibl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wing.com/ru/free-png-zcqi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s://www.culture.ru/events/681502/letnii-peizazh-onlain-master-klass-po-akvarelnoi-zhivopis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s://www.pngegg.com/ru/png-zlbxi/downloa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s://infourok.ru/material-dlya-avtomatizacii-zvuka-r-v-predlozheniyah-druzhilki-2919268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03508" y="2078944"/>
            <a:ext cx="5384984" cy="1016383"/>
          </a:xfrm>
        </p:spPr>
        <p:txBody>
          <a:bodyPr/>
          <a:lstStyle/>
          <a:p>
            <a:r>
              <a:rPr lang="be-BY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«Наша мова»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367" y="4312862"/>
            <a:ext cx="2391266" cy="799366"/>
          </a:xfrm>
          <a:prstGeom prst="rect">
            <a:avLst/>
          </a:prstGeom>
        </p:spPr>
      </p:pic>
      <p:sp>
        <p:nvSpPr>
          <p:cNvPr id="7" name="Нижний колонтитул 16"/>
          <p:cNvSpPr>
            <a:spLocks noGrp="1"/>
          </p:cNvSpPr>
          <p:nvPr/>
        </p:nvSpPr>
        <p:spPr>
          <a:xfrm>
            <a:off x="7488485" y="5985032"/>
            <a:ext cx="4770888" cy="872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маг</a:t>
            </a:r>
            <a:r>
              <a:rPr lang="en-US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</a:t>
            </a:r>
            <a:endParaRPr 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48087" y="1518678"/>
            <a:ext cx="1480810" cy="626881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l"/>
            <a:r>
              <a:rPr lang="be-BY" sz="3200" b="1" dirty="0">
                <a:ln/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</a:t>
            </a:r>
            <a:endParaRPr lang="ru-RU" sz="3200" b="1" dirty="0">
              <a:ln/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7555859" y="130467"/>
            <a:ext cx="4636141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b="1" dirty="0">
              <a:ln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Нижний колонтитул 16">
            <a:extLst>
              <a:ext uri="{FF2B5EF4-FFF2-40B4-BE49-F238E27FC236}">
                <a16:creationId xmlns:a16="http://schemas.microsoft.com/office/drawing/2014/main" id="{34DCFDEE-5826-4CFB-9ACA-133F65DB8C99}"/>
              </a:ext>
            </a:extLst>
          </p:cNvPr>
          <p:cNvSpPr>
            <a:spLocks noGrp="1"/>
          </p:cNvSpPr>
          <p:nvPr/>
        </p:nvSpPr>
        <p:spPr>
          <a:xfrm>
            <a:off x="4452255" y="3596397"/>
            <a:ext cx="3341564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704931-C514-4981-A8BE-21E98E7E19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30" l="5667" r="90000">
                        <a14:foregroundMark x1="9333" y1="18586" x2="16889" y2="6727"/>
                        <a14:foregroundMark x1="16889" y1="6727" x2="17667" y2="4219"/>
                        <a14:foregroundMark x1="28889" y1="8666" x2="31778" y2="16078"/>
                        <a14:foregroundMark x1="31778" y1="16078" x2="33778" y2="16990"/>
                        <a14:foregroundMark x1="16222" y1="228" x2="20111" y2="228"/>
                        <a14:foregroundMark x1="6444" y1="13569" x2="6222" y2="27936"/>
                        <a14:foregroundMark x1="9556" y1="76739" x2="11889" y2="99430"/>
                        <a14:foregroundMark x1="11889" y1="99430" x2="14333" y2="96237"/>
                        <a14:foregroundMark x1="5889" y1="58723" x2="5667" y2="618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480" t="1" r="45534" b="29588"/>
          <a:stretch/>
        </p:blipFill>
        <p:spPr>
          <a:xfrm>
            <a:off x="33989" y="410818"/>
            <a:ext cx="4790972" cy="6447182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E01E0C0-B451-4CF6-B390-BB43B615BB02}"/>
              </a:ext>
            </a:extLst>
          </p:cNvPr>
          <p:cNvSpPr/>
          <p:nvPr/>
        </p:nvSpPr>
        <p:spPr>
          <a:xfrm>
            <a:off x="3461630" y="6642556"/>
            <a:ext cx="79541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b="1" dirty="0">
                <a:solidFill>
                  <a:srgbClr val="DD0000"/>
                </a:solidFill>
                <a:latin typeface="Helvetica" panose="020B0604020202020204" pitchFamily="34" charset="0"/>
                <a:hlinkClick r:id="rId5"/>
              </a:rPr>
              <a:t>pngegg.com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749986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4133392" y="2235974"/>
            <a:ext cx="6839408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1569934" y="3195712"/>
            <a:ext cx="25446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БУСЕЛ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75" y="5254959"/>
            <a:ext cx="2391266" cy="79936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1625D2-B6D1-4C3F-84A6-28410309C52A}"/>
              </a:ext>
            </a:extLst>
          </p:cNvPr>
          <p:cNvSpPr txBox="1"/>
          <p:nvPr/>
        </p:nvSpPr>
        <p:spPr>
          <a:xfrm>
            <a:off x="2146536" y="1746451"/>
            <a:ext cx="1091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FDCA50-C7CF-42EB-A86D-60185CB0BF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351" y="938675"/>
            <a:ext cx="3421619" cy="498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9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6839408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7774213" y="3192952"/>
            <a:ext cx="34152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СУКЕНКА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036" y="5254959"/>
            <a:ext cx="2391266" cy="79936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1625D2-B6D1-4C3F-84A6-28410309C52A}"/>
              </a:ext>
            </a:extLst>
          </p:cNvPr>
          <p:cNvSpPr txBox="1"/>
          <p:nvPr/>
        </p:nvSpPr>
        <p:spPr>
          <a:xfrm>
            <a:off x="8545253" y="1746451"/>
            <a:ext cx="16017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платье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DA2234-CA8E-48CF-9052-0625F115C3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263" y="602273"/>
            <a:ext cx="3768969" cy="532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4133392" y="2235974"/>
            <a:ext cx="6839408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1163534" y="3195712"/>
            <a:ext cx="3392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ЦУКЕРКА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675" y="5254959"/>
            <a:ext cx="2391266" cy="79936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1625D2-B6D1-4C3F-84A6-28410309C52A}"/>
              </a:ext>
            </a:extLst>
          </p:cNvPr>
          <p:cNvSpPr txBox="1"/>
          <p:nvPr/>
        </p:nvSpPr>
        <p:spPr>
          <a:xfrm>
            <a:off x="1803636" y="1746451"/>
            <a:ext cx="18869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конфета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E651AC-CF81-4505-9FA0-B7CBD3667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04471" y="1386595"/>
            <a:ext cx="4083893" cy="382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22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5753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D3C7E3E-EA77-4515-9ED5-86D3E8BD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202" y="745371"/>
            <a:ext cx="6197598" cy="1049868"/>
          </a:xfrm>
        </p:spPr>
        <p:txBody>
          <a:bodyPr/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Назавіце словы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3B9B7A-D3CC-49E7-8B38-F598547AE9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16" y="2070836"/>
            <a:ext cx="2943660" cy="22869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F1EC5C8-F13B-42A7-BD29-5A61F1AC7E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30" r="49078"/>
          <a:stretch/>
        </p:blipFill>
        <p:spPr>
          <a:xfrm>
            <a:off x="7636496" y="2099411"/>
            <a:ext cx="3780605" cy="23961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EB8EF68-2529-4822-B1F1-EC2AD2ED60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4993" y="1861799"/>
            <a:ext cx="2245047" cy="287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65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5753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D3C7E3E-EA77-4515-9ED5-86D3E8BD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202" y="745371"/>
            <a:ext cx="6197598" cy="1049868"/>
          </a:xfrm>
        </p:spPr>
        <p:txBody>
          <a:bodyPr/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Назавіце словы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E9F82F-E612-4EEE-A5D2-C12B7B122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83" y="2270210"/>
            <a:ext cx="3475899" cy="23175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B29EC9-355E-4813-957A-F8251C4D7E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112" y="2043964"/>
            <a:ext cx="3352260" cy="27700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C5EF058-236E-4A24-8DDF-72F4AE95D9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702" y="2179703"/>
            <a:ext cx="3352260" cy="240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28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5753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D3C7E3E-EA77-4515-9ED5-86D3E8BD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202" y="745371"/>
            <a:ext cx="6197598" cy="1049868"/>
          </a:xfrm>
        </p:spPr>
        <p:txBody>
          <a:bodyPr/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Назавіце словы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1FB6311-CBD0-4919-8873-346C071EED79}"/>
              </a:ext>
            </a:extLst>
          </p:cNvPr>
          <p:cNvSpPr/>
          <p:nvPr/>
        </p:nvSpPr>
        <p:spPr>
          <a:xfrm rot="20715999">
            <a:off x="3934929" y="6736213"/>
            <a:ext cx="600383" cy="349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800" u="sng" dirty="0">
                <a:solidFill>
                  <a:srgbClr val="CC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pngwing.com</a:t>
            </a:r>
            <a:endParaRPr lang="ru-RU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5235C4-67BC-4EF0-9759-935A34BB42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920" y="2124797"/>
            <a:ext cx="3441551" cy="31693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FCFDBA-DE36-43A3-AFFD-101774534D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223" y="2124797"/>
            <a:ext cx="5142530" cy="329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03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5753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D3C7E3E-EA77-4515-9ED5-86D3E8BD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202" y="745371"/>
            <a:ext cx="6197598" cy="1049868"/>
          </a:xfrm>
        </p:spPr>
        <p:txBody>
          <a:bodyPr/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Назавіце словы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F2250C-24D8-41D5-8069-DA73343AE0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82" b="96631" l="4343" r="97486">
                        <a14:foregroundMark x1="9143" y1="29919" x2="16229" y2="68598"/>
                        <a14:foregroundMark x1="16229" y1="68598" x2="25371" y2="81536"/>
                        <a14:foregroundMark x1="25371" y1="81536" x2="37029" y2="90027"/>
                        <a14:foregroundMark x1="37029" y1="90027" x2="52114" y2="93127"/>
                        <a14:foregroundMark x1="34514" y1="7682" x2="37943" y2="9434"/>
                        <a14:foregroundMark x1="57714" y1="5930" x2="59429" y2="7143"/>
                        <a14:foregroundMark x1="47429" y1="5121" x2="48914" y2="7682"/>
                        <a14:foregroundMark x1="75771" y1="16038" x2="85029" y2="33288"/>
                        <a14:foregroundMark x1="67543" y1="15499" x2="93486" y2="48113"/>
                        <a14:foregroundMark x1="93486" y1="48113" x2="69714" y2="73315"/>
                        <a14:foregroundMark x1="5714" y1="24933" x2="4457" y2="91779"/>
                        <a14:foregroundMark x1="4457" y1="22372" x2="3771" y2="87736"/>
                        <a14:foregroundMark x1="3771" y1="87736" x2="14514" y2="96631"/>
                        <a14:foregroundMark x1="50028" y1="96897" x2="50400" y2="96900"/>
                        <a14:foregroundMark x1="97257" y1="47439" x2="97486" y2="47978"/>
                        <a14:foregroundMark x1="56457" y1="4582" x2="57714" y2="4582"/>
                        <a14:backgroundMark x1="14514" y1="96631" x2="50171" y2="966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625" y="1977866"/>
            <a:ext cx="3636476" cy="30848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093A05-5812-48D8-9E9A-B35AAE8108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895523"/>
            <a:ext cx="2085490" cy="32495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C24575B-5E7B-4030-AAD4-8712C0A8A7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443" y="1595173"/>
            <a:ext cx="2783475" cy="385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616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253765" y="2187019"/>
            <a:ext cx="9747315" cy="377072"/>
          </a:xfrm>
          <a:prstGeom prst="rect">
            <a:avLst/>
          </a:prstGeom>
          <a:solidFill>
            <a:srgbClr val="FDFDF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45753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5480834"/>
            <a:ext cx="2391266" cy="799366"/>
          </a:xfrm>
          <a:prstGeom prst="rect">
            <a:avLst/>
          </a:prstGeom>
        </p:spPr>
      </p:pic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D3C7E3E-EA77-4515-9ED5-86D3E8BDA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0202" y="745371"/>
            <a:ext cx="6197598" cy="1049868"/>
          </a:xfrm>
        </p:spPr>
        <p:txBody>
          <a:bodyPr/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Назавіце словы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E7A3AF2-FC3B-469A-9C0B-DDE180BB5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3765" y="1993212"/>
            <a:ext cx="3469003" cy="32466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7A3C9AB-BE54-418D-9FFA-33FB693352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528" y="2187019"/>
            <a:ext cx="4424707" cy="294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476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FF0532-D16F-48C5-9F2C-D58AE6E9D51A}"/>
              </a:ext>
            </a:extLst>
          </p:cNvPr>
          <p:cNvSpPr txBox="1"/>
          <p:nvPr/>
        </p:nvSpPr>
        <p:spPr>
          <a:xfrm>
            <a:off x="1775679" y="5468313"/>
            <a:ext cx="2851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ПАДРУЧНІК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7956702" y="5380266"/>
            <a:ext cx="1951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ДОШКА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13505" y="2435559"/>
            <a:ext cx="2391266" cy="799366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855BE5A-E27B-4D5C-B5EA-955E3048D081}"/>
              </a:ext>
            </a:extLst>
          </p:cNvPr>
          <p:cNvSpPr txBox="1"/>
          <p:nvPr/>
        </p:nvSpPr>
        <p:spPr>
          <a:xfrm>
            <a:off x="2239404" y="4515986"/>
            <a:ext cx="1627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</a:t>
            </a:r>
            <a:r>
              <a:rPr lang="ru-RU" sz="2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06DFBDC-A8FE-4547-8C0A-B0EA2E266F2D}"/>
              </a:ext>
            </a:extLst>
          </p:cNvPr>
          <p:cNvCxnSpPr/>
          <p:nvPr/>
        </p:nvCxnSpPr>
        <p:spPr>
          <a:xfrm>
            <a:off x="1794396" y="5196645"/>
            <a:ext cx="270964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BD547DD-2165-4057-9729-2998E670207F}"/>
              </a:ext>
            </a:extLst>
          </p:cNvPr>
          <p:cNvCxnSpPr/>
          <p:nvPr/>
        </p:nvCxnSpPr>
        <p:spPr>
          <a:xfrm>
            <a:off x="7577469" y="5196645"/>
            <a:ext cx="270964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CE31970-4D56-4434-B9E3-4BEF27638331}"/>
              </a:ext>
            </a:extLst>
          </p:cNvPr>
          <p:cNvSpPr txBox="1"/>
          <p:nvPr/>
        </p:nvSpPr>
        <p:spPr>
          <a:xfrm>
            <a:off x="8325165" y="4517122"/>
            <a:ext cx="1207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доска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FE83D6-BF1C-44D0-A47F-6C66AF270E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4396" y="898271"/>
            <a:ext cx="2616616" cy="334655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69BF41A-5337-420A-8E68-2BE3C162F3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30" r="49078"/>
          <a:stretch/>
        </p:blipFill>
        <p:spPr>
          <a:xfrm>
            <a:off x="6819250" y="1356740"/>
            <a:ext cx="4219276" cy="267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0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6859876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8194353" y="3001302"/>
            <a:ext cx="2657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МАЛЮНАК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636" y="5254959"/>
            <a:ext cx="2391266" cy="799366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CEC68A-BD93-4128-B4D1-7AC08EBE0ED0}"/>
              </a:ext>
            </a:extLst>
          </p:cNvPr>
          <p:cNvSpPr txBox="1"/>
          <p:nvPr/>
        </p:nvSpPr>
        <p:spPr>
          <a:xfrm>
            <a:off x="8509236" y="1746451"/>
            <a:ext cx="18453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рисунок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9082A6-D2AE-4599-AED3-5BCA4E3CAD90}"/>
              </a:ext>
            </a:extLst>
          </p:cNvPr>
          <p:cNvSpPr/>
          <p:nvPr/>
        </p:nvSpPr>
        <p:spPr>
          <a:xfrm>
            <a:off x="1538400" y="5254959"/>
            <a:ext cx="65915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Helvetica" panose="020B0604020202020204" pitchFamily="34" charset="0"/>
                <a:hlinkClick r:id="rId4"/>
              </a:rPr>
              <a:t>culture.ru</a:t>
            </a:r>
            <a:endParaRPr lang="ru-RU" sz="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41998A-313F-4AC2-B676-E216FEFE9F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72" y="1320235"/>
            <a:ext cx="5341810" cy="415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9785022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FF0532-D16F-48C5-9F2C-D58AE6E9D51A}"/>
              </a:ext>
            </a:extLst>
          </p:cNvPr>
          <p:cNvSpPr txBox="1"/>
          <p:nvPr/>
        </p:nvSpPr>
        <p:spPr>
          <a:xfrm>
            <a:off x="1624758" y="5468313"/>
            <a:ext cx="31395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ДЗЯЎЧЫНКА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7671855" y="5450226"/>
            <a:ext cx="2565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ХЛОПЧЫК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13505" y="2435559"/>
            <a:ext cx="2391266" cy="799366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C43AF1F-1418-462C-8C7C-33E497AB862D}"/>
              </a:ext>
            </a:extLst>
          </p:cNvPr>
          <p:cNvSpPr txBox="1"/>
          <p:nvPr/>
        </p:nvSpPr>
        <p:spPr>
          <a:xfrm>
            <a:off x="2239404" y="4515986"/>
            <a:ext cx="1628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девочка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A45F5394-8096-4077-97B5-11AD7FEDCACE}"/>
              </a:ext>
            </a:extLst>
          </p:cNvPr>
          <p:cNvCxnSpPr/>
          <p:nvPr/>
        </p:nvCxnSpPr>
        <p:spPr>
          <a:xfrm>
            <a:off x="1794396" y="5196645"/>
            <a:ext cx="270964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E873A91-2E94-4BC1-A77A-FC61403F9FFB}"/>
              </a:ext>
            </a:extLst>
          </p:cNvPr>
          <p:cNvCxnSpPr/>
          <p:nvPr/>
        </p:nvCxnSpPr>
        <p:spPr>
          <a:xfrm>
            <a:off x="7577469" y="5196645"/>
            <a:ext cx="270964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39FCECA-4904-4616-94CE-E9EC6AF72E20}"/>
              </a:ext>
            </a:extLst>
          </p:cNvPr>
          <p:cNvSpPr txBox="1"/>
          <p:nvPr/>
        </p:nvSpPr>
        <p:spPr>
          <a:xfrm>
            <a:off x="7952940" y="4511691"/>
            <a:ext cx="16728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E1510D-8E28-4B91-9EDC-6721B8AA08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02" y="1398054"/>
            <a:ext cx="4008934" cy="27472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8CA644-23CF-4D07-AECE-C213D53D49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737" y="1398054"/>
            <a:ext cx="3897591" cy="274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5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6839408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7405913" y="3192952"/>
            <a:ext cx="40299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ЖУРАВІНЫ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636" y="5254959"/>
            <a:ext cx="2391266" cy="799366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0B9E33-C6B7-4AED-BE75-B39C50822612}"/>
              </a:ext>
            </a:extLst>
          </p:cNvPr>
          <p:cNvSpPr/>
          <p:nvPr/>
        </p:nvSpPr>
        <p:spPr>
          <a:xfrm>
            <a:off x="1671923" y="5545926"/>
            <a:ext cx="795411" cy="217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800" b="1" u="sng" dirty="0">
                <a:solidFill>
                  <a:srgbClr val="DD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pngegg.com</a:t>
            </a:r>
            <a:endParaRPr lang="ru-RU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1625D2-B6D1-4C3F-84A6-28410309C52A}"/>
              </a:ext>
            </a:extLst>
          </p:cNvPr>
          <p:cNvSpPr txBox="1"/>
          <p:nvPr/>
        </p:nvSpPr>
        <p:spPr>
          <a:xfrm>
            <a:off x="8509236" y="1746451"/>
            <a:ext cx="1686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клюква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FE1A0E-226C-4ECF-B1B2-B42876AB04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83" y="1094642"/>
            <a:ext cx="5927728" cy="474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1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4133392" y="2235974"/>
            <a:ext cx="6839408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1112734" y="3195712"/>
            <a:ext cx="32396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ЦЫБУЛЯ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75" y="5254959"/>
            <a:ext cx="2391266" cy="79936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1625D2-B6D1-4C3F-84A6-28410309C52A}"/>
              </a:ext>
            </a:extLst>
          </p:cNvPr>
          <p:cNvSpPr txBox="1"/>
          <p:nvPr/>
        </p:nvSpPr>
        <p:spPr>
          <a:xfrm>
            <a:off x="2235436" y="1746451"/>
            <a:ext cx="873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лук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79AB55-8230-4B9D-974A-ED07D90FA3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913" y="1093486"/>
            <a:ext cx="4628512" cy="436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1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6839408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7964713" y="3192952"/>
            <a:ext cx="3027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БУЛЬБА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36" y="5254959"/>
            <a:ext cx="2391266" cy="79936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1625D2-B6D1-4C3F-84A6-28410309C52A}"/>
              </a:ext>
            </a:extLst>
          </p:cNvPr>
          <p:cNvSpPr txBox="1"/>
          <p:nvPr/>
        </p:nvSpPr>
        <p:spPr>
          <a:xfrm>
            <a:off x="8380153" y="1746451"/>
            <a:ext cx="2081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картошка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204E01-63ED-4E14-A0E1-4312D57D65CE}"/>
              </a:ext>
            </a:extLst>
          </p:cNvPr>
          <p:cNvSpPr/>
          <p:nvPr/>
        </p:nvSpPr>
        <p:spPr>
          <a:xfrm>
            <a:off x="1375075" y="5318400"/>
            <a:ext cx="671979" cy="217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800" u="sng" dirty="0">
                <a:solidFill>
                  <a:srgbClr val="CC0000"/>
                </a:solidFill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infourok.ru</a:t>
            </a:r>
            <a:endParaRPr lang="ru-RU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81B788-1428-47D9-83EB-7820373D69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6" y="1322168"/>
            <a:ext cx="6312103" cy="421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3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4133392" y="2235974"/>
            <a:ext cx="6839408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1569934" y="3195712"/>
            <a:ext cx="25074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ЦУКАР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575" y="5254959"/>
            <a:ext cx="2391266" cy="79936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1625D2-B6D1-4C3F-84A6-28410309C52A}"/>
              </a:ext>
            </a:extLst>
          </p:cNvPr>
          <p:cNvSpPr txBox="1"/>
          <p:nvPr/>
        </p:nvSpPr>
        <p:spPr>
          <a:xfrm>
            <a:off x="2108436" y="1746451"/>
            <a:ext cx="13502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сахар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A50AA9-DACC-446D-93A1-231048E094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67" y="1347968"/>
            <a:ext cx="5543233" cy="369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52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1164514" y="6482379"/>
            <a:ext cx="542697" cy="279400"/>
          </a:xfrm>
        </p:spPr>
        <p:txBody>
          <a:bodyPr/>
          <a:lstStyle/>
          <a:p>
            <a:fld id="{AFC2DCB6-2461-4D56-99D1-3CA5B6BF6EED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AE91C-A43B-4AC8-8CF0-D05DD4059660}"/>
              </a:ext>
            </a:extLst>
          </p:cNvPr>
          <p:cNvSpPr/>
          <p:nvPr/>
        </p:nvSpPr>
        <p:spPr>
          <a:xfrm>
            <a:off x="1263192" y="2243579"/>
            <a:ext cx="6839408" cy="44306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4A22AB-2854-453D-ADEB-1D0DE14E1D43}"/>
              </a:ext>
            </a:extLst>
          </p:cNvPr>
          <p:cNvSpPr txBox="1"/>
          <p:nvPr/>
        </p:nvSpPr>
        <p:spPr>
          <a:xfrm>
            <a:off x="7964713" y="3192952"/>
            <a:ext cx="30353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54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ПАПЕРА</a:t>
            </a:r>
            <a:endParaRPr lang="ru-RU" sz="54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136" y="5254959"/>
            <a:ext cx="2391266" cy="79936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01625D2-B6D1-4C3F-84A6-28410309C52A}"/>
              </a:ext>
            </a:extLst>
          </p:cNvPr>
          <p:cNvSpPr txBox="1"/>
          <p:nvPr/>
        </p:nvSpPr>
        <p:spPr>
          <a:xfrm>
            <a:off x="8545253" y="1746451"/>
            <a:ext cx="1579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бумага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067FFE-DE4F-4198-8889-847B967497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04" y="1094642"/>
            <a:ext cx="5210083" cy="441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2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623</TotalTime>
  <Words>108</Words>
  <Application>Microsoft Office PowerPoint</Application>
  <PresentationFormat>Широкоэкранный</PresentationFormat>
  <Paragraphs>69</Paragraphs>
  <Slides>17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Garamond</vt:lpstr>
      <vt:lpstr>Helvetica</vt:lpstr>
      <vt:lpstr>Times New Roman</vt:lpstr>
      <vt:lpstr>Натуральные материалы</vt:lpstr>
      <vt:lpstr>«Наша мова»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Назавіце словы</vt:lpstr>
      <vt:lpstr>Назавіце словы</vt:lpstr>
      <vt:lpstr>Назавіце словы</vt:lpstr>
      <vt:lpstr>Назавіце словы</vt:lpstr>
      <vt:lpstr>Назавіце словы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Мурашко Николай Петрович</dc:creator>
  <cp:lastModifiedBy>Nata</cp:lastModifiedBy>
  <cp:revision>72</cp:revision>
  <dcterms:created xsi:type="dcterms:W3CDTF">2019-10-02T06:32:31Z</dcterms:created>
  <dcterms:modified xsi:type="dcterms:W3CDTF">2024-08-13T08:14:49Z</dcterms:modified>
</cp:coreProperties>
</file>