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60" r:id="rId5"/>
    <p:sldId id="261" r:id="rId6"/>
    <p:sldId id="276" r:id="rId7"/>
    <p:sldId id="291" r:id="rId8"/>
    <p:sldId id="294" r:id="rId9"/>
    <p:sldId id="292" r:id="rId10"/>
    <p:sldId id="293" r:id="rId11"/>
    <p:sldId id="264" r:id="rId12"/>
    <p:sldId id="270" r:id="rId13"/>
    <p:sldId id="285" r:id="rId14"/>
    <p:sldId id="286" r:id="rId15"/>
    <p:sldId id="266" r:id="rId16"/>
    <p:sldId id="274" r:id="rId17"/>
    <p:sldId id="284" r:id="rId18"/>
    <p:sldId id="282" r:id="rId19"/>
    <p:sldId id="287" r:id="rId20"/>
    <p:sldId id="288" r:id="rId21"/>
    <p:sldId id="289" r:id="rId22"/>
    <p:sldId id="290" r:id="rId23"/>
    <p:sldId id="281" r:id="rId24"/>
    <p:sldId id="273" r:id="rId25"/>
    <p:sldId id="2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EEFFC"/>
    <a:srgbClr val="97EAFB"/>
    <a:srgbClr val="97F1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590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256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1043CB-B768-41E0-9FBE-91E76D71338D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C7947-BB5E-4C61-BA50-1045C0442D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6689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7829E0-1FEF-44E3-A70F-1678A06273C3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36162D-54B8-483D-B48E-7D6FB0F1F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057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46" y="669318"/>
            <a:ext cx="9934575" cy="39466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909666" y="1107661"/>
            <a:ext cx="8372671" cy="2967134"/>
          </a:xfrm>
        </p:spPr>
        <p:txBody>
          <a:bodyPr anchor="ctr">
            <a:normAutofit/>
          </a:bodyPr>
          <a:lstStyle>
            <a:lvl1pPr algn="ctr">
              <a:defRPr sz="4800">
                <a:latin typeface="Comic Sans MS" panose="030F0702030302020204" pitchFamily="66" charset="0"/>
              </a:defRPr>
            </a:lvl1pPr>
          </a:lstStyle>
          <a:p>
            <a:r>
              <a:rPr lang="ru-RU" dirty="0"/>
              <a:t>Введите сюда название презентации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2" y="3994064"/>
            <a:ext cx="2580477" cy="27570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26" y="4701021"/>
            <a:ext cx="2676525" cy="17526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3555" y="73078"/>
            <a:ext cx="1514475" cy="192405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50" y="0"/>
            <a:ext cx="1247775" cy="12001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363" y="5925827"/>
            <a:ext cx="962025" cy="59055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98" y="2305121"/>
            <a:ext cx="1335317" cy="90285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6981">
            <a:off x="2877094" y="5027739"/>
            <a:ext cx="1190625" cy="59055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7133">
            <a:off x="4857827" y="5583801"/>
            <a:ext cx="1038225" cy="104775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11182911" y="2147012"/>
            <a:ext cx="971551" cy="12954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58" y="160446"/>
            <a:ext cx="1189375" cy="141394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978" y="4143435"/>
            <a:ext cx="1200151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64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563312" y="889686"/>
            <a:ext cx="7065377" cy="1994055"/>
          </a:xfrm>
        </p:spPr>
        <p:txBody>
          <a:bodyPr/>
          <a:lstStyle>
            <a:lvl1pPr algn="ctr"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dirty="0"/>
              <a:t>Введите сюда вопрос</a:t>
            </a:r>
          </a:p>
        </p:txBody>
      </p:sp>
    </p:spTree>
    <p:extLst>
      <p:ext uri="{BB962C8B-B14F-4D97-AF65-F5344CB8AC3E}">
        <p14:creationId xmlns:p14="http://schemas.microsoft.com/office/powerpoint/2010/main" val="124861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703" y="1148799"/>
            <a:ext cx="7520662" cy="29876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926866" y="1619854"/>
            <a:ext cx="6338272" cy="1942748"/>
          </a:xfrm>
        </p:spPr>
        <p:txBody>
          <a:bodyPr anchor="ctr">
            <a:normAutofit/>
          </a:bodyPr>
          <a:lstStyle>
            <a:lvl1pPr algn="ctr">
              <a:defRPr sz="4800">
                <a:latin typeface="Comic Sans MS" panose="030F0702030302020204" pitchFamily="66" charset="0"/>
              </a:defRPr>
            </a:lvl1pPr>
          </a:lstStyle>
          <a:p>
            <a:r>
              <a:rPr lang="ru-RU" dirty="0"/>
              <a:t>Молодец !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3" y="3994064"/>
            <a:ext cx="2316132" cy="24746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986" y="4607546"/>
            <a:ext cx="1932896" cy="126566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655" y="408441"/>
            <a:ext cx="1080658" cy="13729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277" y="250836"/>
            <a:ext cx="1247775" cy="12001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307" y="5561242"/>
            <a:ext cx="808329" cy="49620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44" y="1619854"/>
            <a:ext cx="1442735" cy="97548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2733">
            <a:off x="3095022" y="5531869"/>
            <a:ext cx="1190625" cy="59055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7752">
            <a:off x="4870713" y="5547467"/>
            <a:ext cx="941707" cy="95034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10178792" y="2153101"/>
            <a:ext cx="924327" cy="123243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31" y="157018"/>
            <a:ext cx="1088456" cy="129396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356" y="4096790"/>
            <a:ext cx="781485" cy="99236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787" y="5658514"/>
            <a:ext cx="821592" cy="81018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19884">
            <a:off x="2562843" y="4138241"/>
            <a:ext cx="334800" cy="103598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312" y="4106455"/>
            <a:ext cx="762106" cy="79104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9" y="2938641"/>
            <a:ext cx="913483" cy="77616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575" y="97483"/>
            <a:ext cx="1340567" cy="105131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327" y="166197"/>
            <a:ext cx="1342076" cy="1192957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9386">
            <a:off x="4786126" y="4446131"/>
            <a:ext cx="928595" cy="87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5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22222E-6 L 0 -0.03797 " pathEditMode="relative" rAng="0" ptsTypes="AA">
                                      <p:cBhvr>
                                        <p:cTn id="114" dur="7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98"/>
                                    </p:animMotion>
                                    <p:animRot by="1500000">
                                      <p:cBhvr>
                                        <p:cTn id="115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6" dur="37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7" dur="375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8" dur="375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E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837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6" r:id="rId3"/>
  </p:sldLayoutIdLst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7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4.png"/><Relationship Id="rId2" Type="http://schemas.openxmlformats.org/officeDocument/2006/relationships/image" Target="../media/image20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.png"/><Relationship Id="rId5" Type="http://schemas.openxmlformats.org/officeDocument/2006/relationships/image" Target="../media/image15.png"/><Relationship Id="rId15" Type="http://schemas.openxmlformats.org/officeDocument/2006/relationships/image" Target="../media/image12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21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51.jpeg"/><Relationship Id="rId7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11" Type="http://schemas.openxmlformats.org/officeDocument/2006/relationships/image" Target="../media/image17.png"/><Relationship Id="rId5" Type="http://schemas.openxmlformats.org/officeDocument/2006/relationships/image" Target="../media/image53.jpeg"/><Relationship Id="rId10" Type="http://schemas.openxmlformats.org/officeDocument/2006/relationships/image" Target="../media/image16.png"/><Relationship Id="rId4" Type="http://schemas.openxmlformats.org/officeDocument/2006/relationships/image" Target="../media/image52.jpeg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9.jpe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1.png"/><Relationship Id="rId4" Type="http://schemas.openxmlformats.org/officeDocument/2006/relationships/image" Target="../media/image55.jpe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18.png"/><Relationship Id="rId7" Type="http://schemas.openxmlformats.org/officeDocument/2006/relationships/image" Target="../media/image1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38.png"/><Relationship Id="rId4" Type="http://schemas.openxmlformats.org/officeDocument/2006/relationships/image" Target="../media/image12.png"/><Relationship Id="rId9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60.jpeg"/><Relationship Id="rId12" Type="http://schemas.openxmlformats.org/officeDocument/2006/relationships/image" Target="../media/image6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9.png"/><Relationship Id="rId5" Type="http://schemas.openxmlformats.org/officeDocument/2006/relationships/image" Target="../media/image24.pn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64.jpeg"/><Relationship Id="rId4" Type="http://schemas.openxmlformats.org/officeDocument/2006/relationships/image" Target="../media/image23.png"/><Relationship Id="rId9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2.png"/><Relationship Id="rId7" Type="http://schemas.openxmlformats.org/officeDocument/2006/relationships/image" Target="../media/image6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7.jpe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12.png"/><Relationship Id="rId4" Type="http://schemas.openxmlformats.org/officeDocument/2006/relationships/image" Target="../media/image18.png"/><Relationship Id="rId9" Type="http://schemas.openxmlformats.org/officeDocument/2006/relationships/image" Target="../media/image6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71.jpe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70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69.jpeg"/><Relationship Id="rId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7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1.png"/><Relationship Id="rId4" Type="http://schemas.openxmlformats.org/officeDocument/2006/relationships/image" Target="../media/image5.png"/><Relationship Id="rId9" Type="http://schemas.openxmlformats.org/officeDocument/2006/relationships/image" Target="../media/image7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9.png"/><Relationship Id="rId10" Type="http://schemas.openxmlformats.org/officeDocument/2006/relationships/image" Target="../media/image28.jpeg"/><Relationship Id="rId4" Type="http://schemas.openxmlformats.org/officeDocument/2006/relationships/image" Target="../media/image23.png"/><Relationship Id="rId9" Type="http://schemas.openxmlformats.org/officeDocument/2006/relationships/image" Target="../media/image27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1.png"/><Relationship Id="rId7" Type="http://schemas.openxmlformats.org/officeDocument/2006/relationships/image" Target="../media/image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48.jpeg"/><Relationship Id="rId5" Type="http://schemas.openxmlformats.org/officeDocument/2006/relationships/image" Target="../media/image10.png"/><Relationship Id="rId10" Type="http://schemas.openxmlformats.org/officeDocument/2006/relationships/image" Target="../media/image47.jpeg"/><Relationship Id="rId4" Type="http://schemas.openxmlformats.org/officeDocument/2006/relationships/image" Target="../media/image7.png"/><Relationship Id="rId9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6.jpeg"/><Relationship Id="rId3" Type="http://schemas.openxmlformats.org/officeDocument/2006/relationships/image" Target="../media/image14.png"/><Relationship Id="rId7" Type="http://schemas.openxmlformats.org/officeDocument/2006/relationships/image" Target="../media/image74.png"/><Relationship Id="rId12" Type="http://schemas.openxmlformats.org/officeDocument/2006/relationships/image" Target="../media/image7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58.jpeg"/><Relationship Id="rId5" Type="http://schemas.openxmlformats.org/officeDocument/2006/relationships/image" Target="../media/image7.png"/><Relationship Id="rId10" Type="http://schemas.openxmlformats.org/officeDocument/2006/relationships/image" Target="../media/image57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77.png"/><Relationship Id="rId12" Type="http://schemas.openxmlformats.org/officeDocument/2006/relationships/image" Target="../media/image5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53.jpeg"/><Relationship Id="rId5" Type="http://schemas.openxmlformats.org/officeDocument/2006/relationships/image" Target="../media/image30.png"/><Relationship Id="rId10" Type="http://schemas.openxmlformats.org/officeDocument/2006/relationships/image" Target="../media/image52.jpeg"/><Relationship Id="rId4" Type="http://schemas.openxmlformats.org/officeDocument/2006/relationships/image" Target="../media/image2.png"/><Relationship Id="rId9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12" Type="http://schemas.openxmlformats.org/officeDocument/2006/relationships/image" Target="../media/image34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33.png"/><Relationship Id="rId5" Type="http://schemas.openxmlformats.org/officeDocument/2006/relationships/image" Target="../media/image15.png"/><Relationship Id="rId10" Type="http://schemas.openxmlformats.org/officeDocument/2006/relationships/image" Target="../media/image32.tiff"/><Relationship Id="rId4" Type="http://schemas.openxmlformats.org/officeDocument/2006/relationships/image" Target="../media/image30.pn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6.jpe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1.png"/><Relationship Id="rId4" Type="http://schemas.openxmlformats.org/officeDocument/2006/relationships/image" Target="../media/image24.png"/><Relationship Id="rId9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18.png"/><Relationship Id="rId7" Type="http://schemas.openxmlformats.org/officeDocument/2006/relationships/image" Target="../media/image1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38.png"/><Relationship Id="rId4" Type="http://schemas.openxmlformats.org/officeDocument/2006/relationships/image" Target="../media/image12.png"/><Relationship Id="rId9" Type="http://schemas.openxmlformats.org/officeDocument/2006/relationships/image" Target="../media/image4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30.png"/><Relationship Id="rId9" Type="http://schemas.openxmlformats.org/officeDocument/2006/relationships/image" Target="../media/image4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21.png"/><Relationship Id="rId7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3.png"/><Relationship Id="rId4" Type="http://schemas.openxmlformats.org/officeDocument/2006/relationships/image" Target="../media/image10.png"/><Relationship Id="rId9" Type="http://schemas.openxmlformats.org/officeDocument/2006/relationships/image" Target="../media/image4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5.png"/><Relationship Id="rId7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10" Type="http://schemas.openxmlformats.org/officeDocument/2006/relationships/image" Target="../media/image48.jpeg"/><Relationship Id="rId4" Type="http://schemas.openxmlformats.org/officeDocument/2006/relationships/image" Target="../media/image45.png"/><Relationship Id="rId9" Type="http://schemas.openxmlformats.org/officeDocument/2006/relationships/image" Target="../media/image4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23.png"/><Relationship Id="rId9" Type="http://schemas.openxmlformats.org/officeDocument/2006/relationships/image" Target="../media/image5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Объект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062" y="901944"/>
            <a:ext cx="8597303" cy="39345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2529">
            <a:off x="10640188" y="2551039"/>
            <a:ext cx="843867" cy="8321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080">
            <a:off x="11024547" y="3955621"/>
            <a:ext cx="360731" cy="111622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714">
            <a:off x="1251740" y="1802287"/>
            <a:ext cx="677073" cy="7027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0302" y="5633566"/>
            <a:ext cx="899883" cy="76460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728" y="3581113"/>
            <a:ext cx="1727254" cy="135456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64" y="458374"/>
            <a:ext cx="1136865" cy="10105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595" y="312107"/>
            <a:ext cx="1513991" cy="136797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29223">
            <a:off x="10498010" y="4921915"/>
            <a:ext cx="1128225" cy="106682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0" y="4120695"/>
            <a:ext cx="2349532" cy="251031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4363">
            <a:off x="2194161" y="3309071"/>
            <a:ext cx="834274" cy="105989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235" y="458374"/>
            <a:ext cx="1080779" cy="73075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652101" y="2751292"/>
            <a:ext cx="839982" cy="111997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24297">
            <a:off x="2822919" y="5027141"/>
            <a:ext cx="617511" cy="78414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69843">
            <a:off x="2468896" y="4548480"/>
            <a:ext cx="590056" cy="631464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8259794-7C58-4072-A6D5-ED5D6CDC5969}"/>
              </a:ext>
            </a:extLst>
          </p:cNvPr>
          <p:cNvSpPr/>
          <p:nvPr/>
        </p:nvSpPr>
        <p:spPr>
          <a:xfrm>
            <a:off x="6408988" y="191802"/>
            <a:ext cx="4432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8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800" dirty="0"/>
          </a:p>
        </p:txBody>
      </p:sp>
      <p:sp>
        <p:nvSpPr>
          <p:cNvPr id="29" name="Заголовок 3">
            <a:extLst>
              <a:ext uri="{FF2B5EF4-FFF2-40B4-BE49-F238E27FC236}">
                <a16:creationId xmlns:a16="http://schemas.microsoft.com/office/drawing/2014/main" id="{E5CA1125-56B9-4DC9-98BA-E29A7C158004}"/>
              </a:ext>
            </a:extLst>
          </p:cNvPr>
          <p:cNvSpPr txBox="1">
            <a:spLocks/>
          </p:cNvSpPr>
          <p:nvPr/>
        </p:nvSpPr>
        <p:spPr>
          <a:xfrm>
            <a:off x="3101426" y="1821735"/>
            <a:ext cx="6229556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«Я і мая школа. </a:t>
            </a:r>
            <a:br>
              <a:rPr lang="ru-RU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</a:br>
            <a:r>
              <a:rPr lang="ru-RU" sz="4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Настаўніца</a:t>
            </a:r>
            <a:r>
              <a:rPr lang="ru-RU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 і </a:t>
            </a:r>
            <a:r>
              <a:rPr lang="ru-RU" sz="4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вучні</a:t>
            </a:r>
            <a:r>
              <a:rPr lang="ru-RU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»</a:t>
            </a:r>
          </a:p>
        </p:txBody>
      </p:sp>
      <p:sp>
        <p:nvSpPr>
          <p:cNvPr id="30" name="Подзаголовок 2">
            <a:extLst>
              <a:ext uri="{FF2B5EF4-FFF2-40B4-BE49-F238E27FC236}">
                <a16:creationId xmlns:a16="http://schemas.microsoft.com/office/drawing/2014/main" id="{FB103398-333D-4BB4-9447-9D7D0B60201D}"/>
              </a:ext>
            </a:extLst>
          </p:cNvPr>
          <p:cNvSpPr txBox="1">
            <a:spLocks/>
          </p:cNvSpPr>
          <p:nvPr/>
        </p:nvSpPr>
        <p:spPr>
          <a:xfrm>
            <a:off x="8078082" y="1332031"/>
            <a:ext cx="1480810" cy="626881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3200" b="1" dirty="0">
                <a:ln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2</a:t>
            </a:r>
            <a:endParaRPr lang="ru-RU" sz="3200" b="1" dirty="0">
              <a:ln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Нижний колонтитул 16">
            <a:extLst>
              <a:ext uri="{FF2B5EF4-FFF2-40B4-BE49-F238E27FC236}">
                <a16:creationId xmlns:a16="http://schemas.microsoft.com/office/drawing/2014/main" id="{B8DD26C6-F5E4-4C07-9BA8-197C6844249F}"/>
              </a:ext>
            </a:extLst>
          </p:cNvPr>
          <p:cNvSpPr>
            <a:spLocks noGrp="1"/>
          </p:cNvSpPr>
          <p:nvPr/>
        </p:nvSpPr>
        <p:spPr>
          <a:xfrm>
            <a:off x="4258592" y="3961020"/>
            <a:ext cx="4069223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32" name="Нижний колонтитул 16">
            <a:extLst>
              <a:ext uri="{FF2B5EF4-FFF2-40B4-BE49-F238E27FC236}">
                <a16:creationId xmlns:a16="http://schemas.microsoft.com/office/drawing/2014/main" id="{D617111E-E272-44B6-A44F-3FC363CDFAF2}"/>
              </a:ext>
            </a:extLst>
          </p:cNvPr>
          <p:cNvSpPr>
            <a:spLocks noGrp="1"/>
          </p:cNvSpPr>
          <p:nvPr/>
        </p:nvSpPr>
        <p:spPr>
          <a:xfrm>
            <a:off x="2450712" y="5908359"/>
            <a:ext cx="4902217" cy="6074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маг</a:t>
            </a:r>
            <a:r>
              <a:rPr lang="en-US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7971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Объект 12">
            <a:extLst>
              <a:ext uri="{FF2B5EF4-FFF2-40B4-BE49-F238E27FC236}">
                <a16:creationId xmlns:a16="http://schemas.microsoft.com/office/drawing/2014/main" id="{EEEDEE51-255A-45E6-B71B-B9AB82879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74" y="480896"/>
            <a:ext cx="11431445" cy="6144191"/>
          </a:xfrm>
          <a:prstGeom prst="rect">
            <a:avLst/>
          </a:prstGeom>
        </p:spPr>
      </p:pic>
      <p:sp>
        <p:nvSpPr>
          <p:cNvPr id="26" name="Стрелка: пятиугольник 25">
            <a:extLst>
              <a:ext uri="{FF2B5EF4-FFF2-40B4-BE49-F238E27FC236}">
                <a16:creationId xmlns:a16="http://schemas.microsoft.com/office/drawing/2014/main" id="{23793616-0617-46DD-ADC4-E790BE902037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A1B30F2-9308-4F56-BCD7-F4CB6B28C1A8}"/>
              </a:ext>
            </a:extLst>
          </p:cNvPr>
          <p:cNvSpPr txBox="1"/>
          <p:nvPr/>
        </p:nvSpPr>
        <p:spPr>
          <a:xfrm>
            <a:off x="403261" y="245323"/>
            <a:ext cx="59992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10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205EA19A-B7D5-4978-8BBA-B585FA630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778" y="728476"/>
            <a:ext cx="7988148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Крывая ўказка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AF87D581-6237-487D-B1BB-4913EB76F76D}"/>
              </a:ext>
            </a:extLst>
          </p:cNvPr>
          <p:cNvSpPr/>
          <p:nvPr/>
        </p:nvSpPr>
        <p:spPr>
          <a:xfrm>
            <a:off x="1139791" y="1592341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AFF9F7B2-9BEF-4135-AD85-7A584E47388C}"/>
              </a:ext>
            </a:extLst>
          </p:cNvPr>
          <p:cNvSpPr/>
          <p:nvPr/>
        </p:nvSpPr>
        <p:spPr>
          <a:xfrm>
            <a:off x="6424868" y="1595539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9338C8-3A78-4B7D-901F-A0E139D83A71}"/>
              </a:ext>
            </a:extLst>
          </p:cNvPr>
          <p:cNvSpPr txBox="1"/>
          <p:nvPr/>
        </p:nvSpPr>
        <p:spPr>
          <a:xfrm>
            <a:off x="2150278" y="5609799"/>
            <a:ext cx="9380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синяя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FC6F01-B9E9-42EA-AAF8-9F41D4B6B2D5}"/>
              </a:ext>
            </a:extLst>
          </p:cNvPr>
          <p:cNvSpPr txBox="1"/>
          <p:nvPr/>
        </p:nvSpPr>
        <p:spPr>
          <a:xfrm>
            <a:off x="1593729" y="5085197"/>
            <a:ext cx="1481496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СІНЯЯ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610FB21C-10E8-48A7-8295-5AA8105851FC}"/>
              </a:ext>
            </a:extLst>
          </p:cNvPr>
          <p:cNvCxnSpPr>
            <a:cxnSpLocks/>
          </p:cNvCxnSpPr>
          <p:nvPr/>
        </p:nvCxnSpPr>
        <p:spPr>
          <a:xfrm>
            <a:off x="1737163" y="5661608"/>
            <a:ext cx="1260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A1F757B6-AFC7-4134-8AB7-1C5A2C9528A9}"/>
              </a:ext>
            </a:extLst>
          </p:cNvPr>
          <p:cNvSpPr txBox="1"/>
          <p:nvPr/>
        </p:nvSpPr>
        <p:spPr>
          <a:xfrm>
            <a:off x="6449393" y="5102784"/>
            <a:ext cx="2643096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ЧЫРВОНАЯ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E10F2757-299E-41C6-93A5-5F8862A36D13}"/>
              </a:ext>
            </a:extLst>
          </p:cNvPr>
          <p:cNvCxnSpPr>
            <a:cxnSpLocks/>
          </p:cNvCxnSpPr>
          <p:nvPr/>
        </p:nvCxnSpPr>
        <p:spPr>
          <a:xfrm flipV="1">
            <a:off x="10221780" y="5677982"/>
            <a:ext cx="96749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BC1A72A-CC35-4FE3-85BF-FFA7F334AECC}"/>
              </a:ext>
            </a:extLst>
          </p:cNvPr>
          <p:cNvSpPr txBox="1"/>
          <p:nvPr/>
        </p:nvSpPr>
        <p:spPr>
          <a:xfrm>
            <a:off x="4871611" y="5625977"/>
            <a:ext cx="10807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чёрная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7CFB64A4-221F-4CC7-9757-163AA7949896}"/>
              </a:ext>
            </a:extLst>
          </p:cNvPr>
          <p:cNvSpPr/>
          <p:nvPr/>
        </p:nvSpPr>
        <p:spPr>
          <a:xfrm>
            <a:off x="3798466" y="1592341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Пластиковые указки купить на OZON по низкой цене">
            <a:extLst>
              <a:ext uri="{FF2B5EF4-FFF2-40B4-BE49-F238E27FC236}">
                <a16:creationId xmlns:a16="http://schemas.microsoft.com/office/drawing/2014/main" id="{63215978-8B86-4C6A-A0C8-5BE2F43A6D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0" r="31112" b="4919"/>
          <a:stretch/>
        </p:blipFill>
        <p:spPr bwMode="auto">
          <a:xfrm>
            <a:off x="1646058" y="1775857"/>
            <a:ext cx="1245997" cy="301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Указка 40 см, пластиковая, ассорти, СП11 купить, отзывы, фото, доставка -  СПКубани | Совместные покупки Краснодар, Анапа, Новороссийск, Сочи, Краснода">
            <a:extLst>
              <a:ext uri="{FF2B5EF4-FFF2-40B4-BE49-F238E27FC236}">
                <a16:creationId xmlns:a16="http://schemas.microsoft.com/office/drawing/2014/main" id="{91B098E8-9FF2-4B9B-B427-A7AEEFF58B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t="9819" r="11884" b="7586"/>
          <a:stretch/>
        </p:blipFill>
        <p:spPr bwMode="auto">
          <a:xfrm>
            <a:off x="3854431" y="2091791"/>
            <a:ext cx="2241569" cy="2493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FD7D1D-FC3A-4989-A016-F96D1071C648}"/>
              </a:ext>
            </a:extLst>
          </p:cNvPr>
          <p:cNvSpPr txBox="1"/>
          <p:nvPr/>
        </p:nvSpPr>
        <p:spPr>
          <a:xfrm>
            <a:off x="4016907" y="5100440"/>
            <a:ext cx="1954381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ЧОРНАЯ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D7946DE4-AF16-4FD3-916C-634817EA226E}"/>
              </a:ext>
            </a:extLst>
          </p:cNvPr>
          <p:cNvSpPr/>
          <p:nvPr/>
        </p:nvSpPr>
        <p:spPr>
          <a:xfrm>
            <a:off x="9077255" y="1583512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4" name="Picture 6" descr="Указка UNI Белоруссия - купить с доставкой по выгодным ценам в  интернет-магазине OZON (1203529805)">
            <a:extLst>
              <a:ext uri="{FF2B5EF4-FFF2-40B4-BE49-F238E27FC236}">
                <a16:creationId xmlns:a16="http://schemas.microsoft.com/office/drawing/2014/main" id="{AA31C1CC-F1CF-4C31-93D2-8F81A56B06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37" b="38669"/>
          <a:stretch/>
        </p:blipFill>
        <p:spPr bwMode="auto">
          <a:xfrm rot="4570611">
            <a:off x="6063148" y="3019961"/>
            <a:ext cx="3140689" cy="77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Указка деревянная 70 см — купить в интернет-магазине по низкой цене на  Яндекс Маркете">
            <a:extLst>
              <a:ext uri="{FF2B5EF4-FFF2-40B4-BE49-F238E27FC236}">
                <a16:creationId xmlns:a16="http://schemas.microsoft.com/office/drawing/2014/main" id="{CAA3EFA1-CF50-4760-9D8A-05842404B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9729" y="1965021"/>
            <a:ext cx="1885617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733230CE-F4EE-4447-9FA2-32C212512FF0}"/>
              </a:ext>
            </a:extLst>
          </p:cNvPr>
          <p:cNvSpPr txBox="1"/>
          <p:nvPr/>
        </p:nvSpPr>
        <p:spPr>
          <a:xfrm>
            <a:off x="9356623" y="5084122"/>
            <a:ext cx="1939185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ЖОЎТАЯ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71157F75-8C21-4B22-9656-7166DF22E93D}"/>
              </a:ext>
            </a:extLst>
          </p:cNvPr>
          <p:cNvCxnSpPr>
            <a:cxnSpLocks/>
          </p:cNvCxnSpPr>
          <p:nvPr/>
        </p:nvCxnSpPr>
        <p:spPr>
          <a:xfrm>
            <a:off x="4442154" y="5669972"/>
            <a:ext cx="145693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EC9B3A1A-CE57-4B3A-AD55-1806B9736B17}"/>
              </a:ext>
            </a:extLst>
          </p:cNvPr>
          <p:cNvCxnSpPr>
            <a:cxnSpLocks/>
          </p:cNvCxnSpPr>
          <p:nvPr/>
        </p:nvCxnSpPr>
        <p:spPr>
          <a:xfrm>
            <a:off x="7484991" y="5661608"/>
            <a:ext cx="145693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C8C4DA79-8687-4E3A-AA03-17C6E9914326}"/>
              </a:ext>
            </a:extLst>
          </p:cNvPr>
          <p:cNvSpPr txBox="1"/>
          <p:nvPr/>
        </p:nvSpPr>
        <p:spPr>
          <a:xfrm>
            <a:off x="7904648" y="5621401"/>
            <a:ext cx="12025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красная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FDB8FFB-793C-47BA-A151-AF11AF1620D9}"/>
              </a:ext>
            </a:extLst>
          </p:cNvPr>
          <p:cNvSpPr txBox="1"/>
          <p:nvPr/>
        </p:nvSpPr>
        <p:spPr>
          <a:xfrm>
            <a:off x="10207048" y="5609799"/>
            <a:ext cx="1088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жёлтая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706CCFF6-5EEF-4FE3-9D4F-873D59AEC2B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35" y="4906815"/>
            <a:ext cx="1871813" cy="1999906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0707BBC1-A77F-4B49-970F-A6C9333274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0698" y="6077086"/>
            <a:ext cx="2660004" cy="778353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97C6C8B0-7DB1-4F18-B915-082A2623F2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639" y="6228451"/>
            <a:ext cx="885995" cy="599053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C09E7FFE-9C39-43A6-9122-1EB23D4881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64180">
            <a:off x="1791836" y="6047794"/>
            <a:ext cx="899883" cy="764606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60902334-B396-4791-968D-0EF3D645491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5874">
            <a:off x="5515006" y="45517"/>
            <a:ext cx="1120417" cy="87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41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Объект 12">
            <a:extLst>
              <a:ext uri="{FF2B5EF4-FFF2-40B4-BE49-F238E27FC236}">
                <a16:creationId xmlns:a16="http://schemas.microsoft.com/office/drawing/2014/main" id="{EEEDEE51-255A-45E6-B71B-B9AB82879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sp>
        <p:nvSpPr>
          <p:cNvPr id="26" name="Стрелка: пятиугольник 25">
            <a:extLst>
              <a:ext uri="{FF2B5EF4-FFF2-40B4-BE49-F238E27FC236}">
                <a16:creationId xmlns:a16="http://schemas.microsoft.com/office/drawing/2014/main" id="{23793616-0617-46DD-ADC4-E790BE902037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A1B30F2-9308-4F56-BCD7-F4CB6B28C1A8}"/>
              </a:ext>
            </a:extLst>
          </p:cNvPr>
          <p:cNvSpPr txBox="1"/>
          <p:nvPr/>
        </p:nvSpPr>
        <p:spPr>
          <a:xfrm>
            <a:off x="403262" y="245323"/>
            <a:ext cx="58285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11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205EA19A-B7D5-4978-8BBA-B585FA630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778" y="728476"/>
            <a:ext cx="7988148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Крывая ўказка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AF87D581-6237-487D-B1BB-4913EB76F76D}"/>
              </a:ext>
            </a:extLst>
          </p:cNvPr>
          <p:cNvSpPr/>
          <p:nvPr/>
        </p:nvSpPr>
        <p:spPr>
          <a:xfrm>
            <a:off x="2448437" y="1558256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AFF9F7B2-9BEF-4135-AD85-7A584E47388C}"/>
              </a:ext>
            </a:extLst>
          </p:cNvPr>
          <p:cNvSpPr/>
          <p:nvPr/>
        </p:nvSpPr>
        <p:spPr>
          <a:xfrm>
            <a:off x="7751723" y="1561480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9338C8-3A78-4B7D-901F-A0E139D83A71}"/>
              </a:ext>
            </a:extLst>
          </p:cNvPr>
          <p:cNvSpPr txBox="1"/>
          <p:nvPr/>
        </p:nvSpPr>
        <p:spPr>
          <a:xfrm>
            <a:off x="3303283" y="5738012"/>
            <a:ext cx="10725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</a:t>
            </a:r>
            <a:r>
              <a:rPr lang="ru-RU" sz="20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ивая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FC6F01-B9E9-42EA-AAF8-9F41D4B6B2D5}"/>
              </a:ext>
            </a:extLst>
          </p:cNvPr>
          <p:cNvSpPr txBox="1"/>
          <p:nvPr/>
        </p:nvSpPr>
        <p:spPr>
          <a:xfrm>
            <a:off x="2635092" y="5121959"/>
            <a:ext cx="220227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КРЫВАЯ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610FB21C-10E8-48A7-8295-5AA8105851FC}"/>
              </a:ext>
            </a:extLst>
          </p:cNvPr>
          <p:cNvCxnSpPr>
            <a:cxnSpLocks/>
          </p:cNvCxnSpPr>
          <p:nvPr/>
        </p:nvCxnSpPr>
        <p:spPr>
          <a:xfrm>
            <a:off x="3346904" y="5772150"/>
            <a:ext cx="145693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A1F757B6-AFC7-4134-8AB7-1C5A2C9528A9}"/>
              </a:ext>
            </a:extLst>
          </p:cNvPr>
          <p:cNvSpPr txBox="1"/>
          <p:nvPr/>
        </p:nvSpPr>
        <p:spPr>
          <a:xfrm>
            <a:off x="8002313" y="5064402"/>
            <a:ext cx="213103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РОЎНАЯ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E10F2757-299E-41C6-93A5-5F8862A36D13}"/>
              </a:ext>
            </a:extLst>
          </p:cNvPr>
          <p:cNvCxnSpPr>
            <a:cxnSpLocks/>
          </p:cNvCxnSpPr>
          <p:nvPr/>
        </p:nvCxnSpPr>
        <p:spPr>
          <a:xfrm flipV="1">
            <a:off x="9044018" y="5763618"/>
            <a:ext cx="967499" cy="333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BC1A72A-CC35-4FE3-85BF-FFA7F334AECC}"/>
              </a:ext>
            </a:extLst>
          </p:cNvPr>
          <p:cNvSpPr txBox="1"/>
          <p:nvPr/>
        </p:nvSpPr>
        <p:spPr>
          <a:xfrm>
            <a:off x="9040200" y="5735891"/>
            <a:ext cx="11031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ровная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Более 47 900 работ на тему «указка»: стоковые фото, картинки и изображения  royalty-free - iStock">
            <a:extLst>
              <a:ext uri="{FF2B5EF4-FFF2-40B4-BE49-F238E27FC236}">
                <a16:creationId xmlns:a16="http://schemas.microsoft.com/office/drawing/2014/main" id="{E4036F1D-E1FC-49DC-9479-6297C5AA48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5" t="5618" r="1204"/>
          <a:stretch/>
        </p:blipFill>
        <p:spPr bwMode="auto">
          <a:xfrm>
            <a:off x="7888941" y="1905176"/>
            <a:ext cx="2227152" cy="27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Дерево Палка Изолированы Белом Фоне — Стоковое фото © Nik_Merkulov  #212061020">
            <a:extLst>
              <a:ext uri="{FF2B5EF4-FFF2-40B4-BE49-F238E27FC236}">
                <a16:creationId xmlns:a16="http://schemas.microsoft.com/office/drawing/2014/main" id="{7484D31F-32B1-4DD7-A35E-06159DFE4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182" y="1628062"/>
            <a:ext cx="1343025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DF59FB8-5796-4E6C-88F0-D5F9EC8C2A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8421" y="5439803"/>
            <a:ext cx="1521149" cy="137443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776C3EF-A1A5-4E71-8737-02D5759DBA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1" y="5410942"/>
            <a:ext cx="2169348" cy="1420498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397837B-3105-4EE4-A7C8-A19FF0B857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60478">
            <a:off x="11372553" y="4435809"/>
            <a:ext cx="843973" cy="418611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838A118E-B818-4025-B50B-F0AC32337C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6200">
            <a:off x="170064" y="5909492"/>
            <a:ext cx="722297" cy="91763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A85EA24A-3FF2-45A1-AEFE-714130D5B2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93454">
            <a:off x="5559854" y="-11874"/>
            <a:ext cx="839982" cy="111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64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Объект 12">
            <a:extLst>
              <a:ext uri="{FF2B5EF4-FFF2-40B4-BE49-F238E27FC236}">
                <a16:creationId xmlns:a16="http://schemas.microsoft.com/office/drawing/2014/main" id="{67587202-F483-484D-BA55-5C72E1C61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5224">
            <a:off x="219088" y="5269236"/>
            <a:ext cx="1808953" cy="160795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79440">
            <a:off x="2032300" y="5902518"/>
            <a:ext cx="672616" cy="854116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6462">
            <a:off x="5605069" y="215884"/>
            <a:ext cx="1031290" cy="675292"/>
          </a:xfrm>
          <a:prstGeom prst="rect">
            <a:avLst/>
          </a:prstGeom>
        </p:spPr>
      </p:pic>
      <p:pic>
        <p:nvPicPr>
          <p:cNvPr id="33" name="Объект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7200">
            <a:off x="10034284" y="4698832"/>
            <a:ext cx="2063437" cy="2204643"/>
          </a:xfrm>
          <a:prstGeom prst="rect">
            <a:avLst/>
          </a:prstGeom>
        </p:spPr>
      </p:pic>
      <p:sp>
        <p:nvSpPr>
          <p:cNvPr id="23" name="Стрелка: пятиугольник 22">
            <a:extLst>
              <a:ext uri="{FF2B5EF4-FFF2-40B4-BE49-F238E27FC236}">
                <a16:creationId xmlns:a16="http://schemas.microsoft.com/office/drawing/2014/main" id="{3F2D2E81-8763-4E0A-9C88-DE7598F3A2BD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2E7551-2EEC-40A1-9C23-63D5A4CD90FF}"/>
              </a:ext>
            </a:extLst>
          </p:cNvPr>
          <p:cNvSpPr txBox="1"/>
          <p:nvPr/>
        </p:nvSpPr>
        <p:spPr>
          <a:xfrm>
            <a:off x="403261" y="245323"/>
            <a:ext cx="57389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12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1124" y="4336405"/>
            <a:ext cx="611643" cy="634870"/>
          </a:xfrm>
          <a:prstGeom prst="rect">
            <a:avLst/>
          </a:prstGeom>
        </p:spPr>
      </p:pic>
      <p:sp>
        <p:nvSpPr>
          <p:cNvPr id="13" name="Заголовок 2">
            <a:extLst>
              <a:ext uri="{FF2B5EF4-FFF2-40B4-BE49-F238E27FC236}">
                <a16:creationId xmlns:a16="http://schemas.microsoft.com/office/drawing/2014/main" id="{FBEEA64A-F7D7-4BB5-BFE3-DCC34A59A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778" y="728476"/>
            <a:ext cx="7988148" cy="929086"/>
          </a:xfrm>
        </p:spPr>
        <p:txBody>
          <a:bodyPr>
            <a:noAutofit/>
          </a:bodyPr>
          <a:lstStyle/>
          <a:p>
            <a:r>
              <a:rPr lang="ru-RU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Хто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  <a:r>
              <a:rPr lang="ru-RU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што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роб</a:t>
            </a:r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іць?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1F8112D5-FFCB-48A5-BF08-FA6A8CBD2165}"/>
              </a:ext>
            </a:extLst>
          </p:cNvPr>
          <p:cNvSpPr/>
          <p:nvPr/>
        </p:nvSpPr>
        <p:spPr>
          <a:xfrm>
            <a:off x="2577432" y="1565868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0D7DB3B3-AF6B-41C9-B35F-B8449196BBD1}"/>
              </a:ext>
            </a:extLst>
          </p:cNvPr>
          <p:cNvSpPr/>
          <p:nvPr/>
        </p:nvSpPr>
        <p:spPr>
          <a:xfrm>
            <a:off x="7424226" y="1587419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D50EC8-5BE2-4F01-9D9E-A0879D270B00}"/>
              </a:ext>
            </a:extLst>
          </p:cNvPr>
          <p:cNvSpPr txBox="1"/>
          <p:nvPr/>
        </p:nvSpPr>
        <p:spPr>
          <a:xfrm>
            <a:off x="7766533" y="5507534"/>
            <a:ext cx="2048958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чытаюць.</a:t>
            </a:r>
            <a:endParaRPr lang="ru-RU" sz="3000" b="1" dirty="0">
              <a:ln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Учитель у доски — картинка для детей. Скачать бесплатно.">
            <a:extLst>
              <a:ext uri="{FF2B5EF4-FFF2-40B4-BE49-F238E27FC236}">
                <a16:creationId xmlns:a16="http://schemas.microsoft.com/office/drawing/2014/main" id="{1192CE21-71C6-47E6-B2AB-58827E1AF9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3" t="3720" r="6077" b="5091"/>
          <a:stretch/>
        </p:blipFill>
        <p:spPr bwMode="auto">
          <a:xfrm>
            <a:off x="2644587" y="2291970"/>
            <a:ext cx="2288250" cy="237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A83CDFC-E907-4CF0-84D0-4AB3BF9FB96F}"/>
              </a:ext>
            </a:extLst>
          </p:cNvPr>
          <p:cNvSpPr txBox="1"/>
          <p:nvPr/>
        </p:nvSpPr>
        <p:spPr>
          <a:xfrm>
            <a:off x="2852416" y="2844225"/>
            <a:ext cx="11189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1600" b="1" dirty="0">
                <a:solidFill>
                  <a:schemeClr val="bg1">
                    <a:lumMod val="95000"/>
                  </a:schemeClr>
                </a:solidFill>
              </a:rPr>
              <a:t>Мм</a:t>
            </a:r>
          </a:p>
          <a:p>
            <a:r>
              <a:rPr lang="be-BY" sz="1600" b="1" dirty="0">
                <a:solidFill>
                  <a:schemeClr val="bg1">
                    <a:lumMod val="95000"/>
                  </a:schemeClr>
                </a:solidFill>
              </a:rPr>
              <a:t>ма мо</a:t>
            </a:r>
          </a:p>
          <a:p>
            <a:endParaRPr lang="ru-RU" sz="1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79239E-7FC4-4529-AC3D-5A8D8ADF10A7}"/>
              </a:ext>
            </a:extLst>
          </p:cNvPr>
          <p:cNvSpPr txBox="1"/>
          <p:nvPr/>
        </p:nvSpPr>
        <p:spPr>
          <a:xfrm>
            <a:off x="2814856" y="5010454"/>
            <a:ext cx="2159566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Настаўнік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A0E2BE-6AFB-47DE-8B4F-2934BC0A022A}"/>
              </a:ext>
            </a:extLst>
          </p:cNvPr>
          <p:cNvSpPr txBox="1"/>
          <p:nvPr/>
        </p:nvSpPr>
        <p:spPr>
          <a:xfrm>
            <a:off x="2193660" y="5507534"/>
            <a:ext cx="3401957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вучыць чытаць.</a:t>
            </a:r>
            <a:endParaRPr lang="ru-RU" sz="3000" b="1" dirty="0">
              <a:ln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54540CC-C1B3-41B4-9886-D22142CDC853}"/>
              </a:ext>
            </a:extLst>
          </p:cNvPr>
          <p:cNvSpPr txBox="1"/>
          <p:nvPr/>
        </p:nvSpPr>
        <p:spPr>
          <a:xfrm>
            <a:off x="8043259" y="5011774"/>
            <a:ext cx="1309974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Вучні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208955E-7A0C-462E-B8AA-74A078CFF9B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305" y="2536567"/>
            <a:ext cx="2181106" cy="173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36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Объект 12">
            <a:extLst>
              <a:ext uri="{FF2B5EF4-FFF2-40B4-BE49-F238E27FC236}">
                <a16:creationId xmlns:a16="http://schemas.microsoft.com/office/drawing/2014/main" id="{443BC266-154A-46D2-B3A8-B5E41D33C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" y="4724828"/>
            <a:ext cx="2074266" cy="2216213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222" y="211910"/>
            <a:ext cx="833546" cy="801732"/>
          </a:xfrm>
          <a:prstGeom prst="rect">
            <a:avLst/>
          </a:prstGeom>
        </p:spPr>
      </p:pic>
      <p:sp>
        <p:nvSpPr>
          <p:cNvPr id="24" name="Стрелка: пятиугольник 23">
            <a:extLst>
              <a:ext uri="{FF2B5EF4-FFF2-40B4-BE49-F238E27FC236}">
                <a16:creationId xmlns:a16="http://schemas.microsoft.com/office/drawing/2014/main" id="{B9DCF784-9CF9-4E57-983A-F9B7B8F6A2CC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95FF7A3-0D82-4E9F-8B3D-A6BA25349D37}"/>
              </a:ext>
            </a:extLst>
          </p:cNvPr>
          <p:cNvSpPr txBox="1"/>
          <p:nvPr/>
        </p:nvSpPr>
        <p:spPr>
          <a:xfrm>
            <a:off x="403261" y="245323"/>
            <a:ext cx="63664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13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9695CAA2-64DC-4886-9D73-2C7D23B38444}"/>
              </a:ext>
            </a:extLst>
          </p:cNvPr>
          <p:cNvSpPr/>
          <p:nvPr/>
        </p:nvSpPr>
        <p:spPr>
          <a:xfrm>
            <a:off x="2552171" y="1630667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795F8BFD-531E-4CB8-AC13-786869477073}"/>
              </a:ext>
            </a:extLst>
          </p:cNvPr>
          <p:cNvSpPr/>
          <p:nvPr/>
        </p:nvSpPr>
        <p:spPr>
          <a:xfrm>
            <a:off x="7352099" y="1630667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School Kids Classroom stock vector. Illustration of funny - 33584772">
            <a:extLst>
              <a:ext uri="{FF2B5EF4-FFF2-40B4-BE49-F238E27FC236}">
                <a16:creationId xmlns:a16="http://schemas.microsoft.com/office/drawing/2014/main" id="{9FA85A99-6253-4041-B8B2-7DF92C8BB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926" y="2290791"/>
            <a:ext cx="2287609" cy="21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Молодая Учительница Пишет Мел На Школьной Доске — стоковая векторная  графика и другие изображения на тему Учитель - Учитель, Классная доска,  Векторная графика - iStock">
            <a:extLst>
              <a:ext uri="{FF2B5EF4-FFF2-40B4-BE49-F238E27FC236}">
                <a16:creationId xmlns:a16="http://schemas.microsoft.com/office/drawing/2014/main" id="{B0DEFF8A-69E3-431C-A637-752FCC9BF1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0" t="3467" r="9567" b="4385"/>
          <a:stretch/>
        </p:blipFill>
        <p:spPr bwMode="auto">
          <a:xfrm>
            <a:off x="2631152" y="2116925"/>
            <a:ext cx="2202727" cy="269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34798C2F-DBF4-4829-9FD0-3F20E75216BD}"/>
              </a:ext>
            </a:extLst>
          </p:cNvPr>
          <p:cNvSpPr txBox="1"/>
          <p:nvPr/>
        </p:nvSpPr>
        <p:spPr>
          <a:xfrm>
            <a:off x="3195750" y="2290791"/>
            <a:ext cx="14588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4400" b="1" dirty="0">
                <a:solidFill>
                  <a:schemeClr val="bg1">
                    <a:lumMod val="85000"/>
                  </a:schemeClr>
                </a:solidFill>
                <a:latin typeface="Propisi" panose="02000508030000020003" pitchFamily="2" charset="0"/>
              </a:rPr>
              <a:t>Аа</a:t>
            </a:r>
          </a:p>
          <a:p>
            <a:endParaRPr lang="be-BY" sz="4400" b="1" dirty="0">
              <a:solidFill>
                <a:schemeClr val="bg1">
                  <a:lumMod val="85000"/>
                </a:schemeClr>
              </a:solidFill>
              <a:latin typeface="Propisi" panose="02000508030000020003" pitchFamily="2" charset="0"/>
            </a:endParaRPr>
          </a:p>
          <a:p>
            <a:endParaRPr lang="ru-RU" sz="4400" b="1" dirty="0">
              <a:solidFill>
                <a:schemeClr val="bg1">
                  <a:lumMod val="85000"/>
                </a:schemeClr>
              </a:solidFill>
              <a:latin typeface="Propisi" panose="02000508030000020003" pitchFamily="2" charset="0"/>
            </a:endParaRPr>
          </a:p>
        </p:txBody>
      </p:sp>
      <p:sp>
        <p:nvSpPr>
          <p:cNvPr id="38" name="Заголовок 2">
            <a:extLst>
              <a:ext uri="{FF2B5EF4-FFF2-40B4-BE49-F238E27FC236}">
                <a16:creationId xmlns:a16="http://schemas.microsoft.com/office/drawing/2014/main" id="{5C76D248-D84D-4882-B334-8FDDDA62C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778" y="728476"/>
            <a:ext cx="7988148" cy="929086"/>
          </a:xfrm>
        </p:spPr>
        <p:txBody>
          <a:bodyPr>
            <a:noAutofit/>
          </a:bodyPr>
          <a:lstStyle/>
          <a:p>
            <a:r>
              <a:rPr lang="ru-RU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Хто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  <a:r>
              <a:rPr lang="ru-RU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што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роб</a:t>
            </a:r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іць?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E55283-C798-42A0-93EB-5377BF32B4A9}"/>
              </a:ext>
            </a:extLst>
          </p:cNvPr>
          <p:cNvSpPr txBox="1"/>
          <p:nvPr/>
        </p:nvSpPr>
        <p:spPr>
          <a:xfrm>
            <a:off x="7970914" y="5650969"/>
            <a:ext cx="1640193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пішуць.</a:t>
            </a:r>
            <a:endParaRPr lang="ru-RU" sz="3000" b="1" dirty="0">
              <a:ln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33CFD3F-69B6-45D2-BEA3-DDC3A01BE450}"/>
              </a:ext>
            </a:extLst>
          </p:cNvPr>
          <p:cNvSpPr txBox="1"/>
          <p:nvPr/>
        </p:nvSpPr>
        <p:spPr>
          <a:xfrm>
            <a:off x="2814856" y="5153889"/>
            <a:ext cx="2159566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Настаўнік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83FE836-254A-49BF-A53F-D027489CBBFF}"/>
              </a:ext>
            </a:extLst>
          </p:cNvPr>
          <p:cNvSpPr txBox="1"/>
          <p:nvPr/>
        </p:nvSpPr>
        <p:spPr>
          <a:xfrm>
            <a:off x="1957686" y="5650969"/>
            <a:ext cx="4089068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паказвае, як пісаць.</a:t>
            </a:r>
            <a:endParaRPr lang="ru-RU" sz="3000" b="1" dirty="0">
              <a:ln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FABF5B9-EC62-4AC4-8618-7A4911DBF8BB}"/>
              </a:ext>
            </a:extLst>
          </p:cNvPr>
          <p:cNvSpPr txBox="1"/>
          <p:nvPr/>
        </p:nvSpPr>
        <p:spPr>
          <a:xfrm>
            <a:off x="8043259" y="5155209"/>
            <a:ext cx="1309974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Вучні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1F480D17-2A45-4EB1-8A9C-A75F0890DD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721" y="5333203"/>
            <a:ext cx="1521149" cy="1374439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E06D524B-2E07-4152-AC11-089DBB4E44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60478">
            <a:off x="11372553" y="4435809"/>
            <a:ext cx="843973" cy="41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52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Объект 12">
            <a:extLst>
              <a:ext uri="{FF2B5EF4-FFF2-40B4-BE49-F238E27FC236}">
                <a16:creationId xmlns:a16="http://schemas.microsoft.com/office/drawing/2014/main" id="{809CD1FB-A353-478E-A22F-52379AD4E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93454">
            <a:off x="5559854" y="-11874"/>
            <a:ext cx="839982" cy="111997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1" y="5410942"/>
            <a:ext cx="2169348" cy="1420498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60478">
            <a:off x="11372553" y="4435809"/>
            <a:ext cx="843973" cy="418611"/>
          </a:xfrm>
          <a:prstGeom prst="rect">
            <a:avLst/>
          </a:prstGeom>
        </p:spPr>
      </p:pic>
      <p:sp>
        <p:nvSpPr>
          <p:cNvPr id="33" name="Стрелка: пятиугольник 32">
            <a:extLst>
              <a:ext uri="{FF2B5EF4-FFF2-40B4-BE49-F238E27FC236}">
                <a16:creationId xmlns:a16="http://schemas.microsoft.com/office/drawing/2014/main" id="{7DD8BEDC-6E64-4445-9B9B-79A3EB431845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545291E-6E18-427F-93E5-CCD5D55F0177}"/>
              </a:ext>
            </a:extLst>
          </p:cNvPr>
          <p:cNvSpPr txBox="1"/>
          <p:nvPr/>
        </p:nvSpPr>
        <p:spPr>
          <a:xfrm>
            <a:off x="403262" y="245323"/>
            <a:ext cx="57825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14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978F15E-F06B-488C-BEED-D4A3A613A17A}"/>
              </a:ext>
            </a:extLst>
          </p:cNvPr>
          <p:cNvSpPr/>
          <p:nvPr/>
        </p:nvSpPr>
        <p:spPr>
          <a:xfrm>
            <a:off x="2549105" y="1636733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024B7873-09B0-40E2-8198-71EDED13D8E9}"/>
              </a:ext>
            </a:extLst>
          </p:cNvPr>
          <p:cNvSpPr/>
          <p:nvPr/>
        </p:nvSpPr>
        <p:spPr>
          <a:xfrm>
            <a:off x="7444515" y="1682572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D7C1A03-24D7-4DA7-B50D-30CFF6CE66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94" y="5032283"/>
            <a:ext cx="881415" cy="595957"/>
          </a:xfrm>
          <a:prstGeom prst="rect">
            <a:avLst/>
          </a:prstGeom>
        </p:spPr>
      </p:pic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A47BA63E-9996-4F73-B81F-E0E249FBD45D}"/>
              </a:ext>
            </a:extLst>
          </p:cNvPr>
          <p:cNvSpPr txBox="1">
            <a:spLocks/>
          </p:cNvSpPr>
          <p:nvPr/>
        </p:nvSpPr>
        <p:spPr>
          <a:xfrm>
            <a:off x="2241778" y="728476"/>
            <a:ext cx="7988148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Хто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  <a:r>
              <a:rPr lang="ru-RU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што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  <a:r>
              <a:rPr lang="ru-RU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робіць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8C8309-3D30-4A8E-859A-545ECF05573B}"/>
              </a:ext>
            </a:extLst>
          </p:cNvPr>
          <p:cNvSpPr txBox="1"/>
          <p:nvPr/>
        </p:nvSpPr>
        <p:spPr>
          <a:xfrm>
            <a:off x="7710555" y="5588219"/>
            <a:ext cx="2160913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малююць.</a:t>
            </a:r>
            <a:endParaRPr lang="ru-RU" sz="3000" b="1" dirty="0">
              <a:ln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3B46505-F06A-4555-873D-1E1AA471E475}"/>
              </a:ext>
            </a:extLst>
          </p:cNvPr>
          <p:cNvSpPr txBox="1"/>
          <p:nvPr/>
        </p:nvSpPr>
        <p:spPr>
          <a:xfrm>
            <a:off x="2814856" y="5091139"/>
            <a:ext cx="2159566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Настаўнік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5AC816-E185-4094-A3BC-4069B0FC4652}"/>
              </a:ext>
            </a:extLst>
          </p:cNvPr>
          <p:cNvSpPr txBox="1"/>
          <p:nvPr/>
        </p:nvSpPr>
        <p:spPr>
          <a:xfrm>
            <a:off x="1967093" y="5588219"/>
            <a:ext cx="3855094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вучыць маляваць.</a:t>
            </a:r>
            <a:endParaRPr lang="ru-RU" sz="3000" b="1" dirty="0">
              <a:ln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6B352E5-D2AC-4AED-BC4C-79C657537085}"/>
              </a:ext>
            </a:extLst>
          </p:cNvPr>
          <p:cNvSpPr txBox="1"/>
          <p:nvPr/>
        </p:nvSpPr>
        <p:spPr>
          <a:xfrm>
            <a:off x="8043259" y="5092459"/>
            <a:ext cx="1309974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Вучні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52" name="Picture 8" descr="Мультяшные дети рисуют в школе Генеративный ИИ | Премиум Фото">
            <a:extLst>
              <a:ext uri="{FF2B5EF4-FFF2-40B4-BE49-F238E27FC236}">
                <a16:creationId xmlns:a16="http://schemas.microsoft.com/office/drawing/2014/main" id="{843DA023-F5A5-46FB-A8F9-81CE80806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474" y="2279365"/>
            <a:ext cx="2239345" cy="223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1975454E-A07A-438C-BDF7-5B88EB3E41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37813">
            <a:off x="9490501" y="5911604"/>
            <a:ext cx="843867" cy="832147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CFFBD079-2777-46D4-B79F-CCEAD126B0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080">
            <a:off x="11504718" y="5245960"/>
            <a:ext cx="360731" cy="1116223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88F83CBC-0AD3-497E-9AE6-C8867BCDDB7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877" y="5572086"/>
            <a:ext cx="1605842" cy="1259354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1FEA2BFB-5564-49C3-8DC0-47BF599DFFD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29223">
            <a:off x="10878656" y="6002553"/>
            <a:ext cx="1002686" cy="948118"/>
          </a:xfrm>
          <a:prstGeom prst="rect">
            <a:avLst/>
          </a:prstGeom>
        </p:spPr>
      </p:pic>
      <p:pic>
        <p:nvPicPr>
          <p:cNvPr id="23" name="Picture 8" descr="Страничка учителя- дефектолога © Детский сад 328">
            <a:extLst>
              <a:ext uri="{FF2B5EF4-FFF2-40B4-BE49-F238E27FC236}">
                <a16:creationId xmlns:a16="http://schemas.microsoft.com/office/drawing/2014/main" id="{42DD7F66-55D0-46EF-A2C2-D89C80A684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2" r="59837" b="5525"/>
          <a:stretch/>
        </p:blipFill>
        <p:spPr bwMode="auto">
          <a:xfrm>
            <a:off x="2807089" y="1721632"/>
            <a:ext cx="1938995" cy="333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87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Объект 12">
            <a:extLst>
              <a:ext uri="{FF2B5EF4-FFF2-40B4-BE49-F238E27FC236}">
                <a16:creationId xmlns:a16="http://schemas.microsoft.com/office/drawing/2014/main" id="{EEEDEE51-255A-45E6-B71B-B9AB82879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36105">
            <a:off x="-123113" y="4727312"/>
            <a:ext cx="1887613" cy="1705558"/>
          </a:xfrm>
          <a:prstGeom prst="rect">
            <a:avLst/>
          </a:prstGeom>
        </p:spPr>
      </p:pic>
      <p:pic>
        <p:nvPicPr>
          <p:cNvPr id="28" name="Объект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598" y="5051112"/>
            <a:ext cx="1803493" cy="192691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694" y="6305146"/>
            <a:ext cx="713257" cy="43784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99940">
            <a:off x="9916945" y="6015341"/>
            <a:ext cx="631128" cy="75029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7994">
            <a:off x="5800475" y="295376"/>
            <a:ext cx="870754" cy="431894"/>
          </a:xfrm>
          <a:prstGeom prst="rect">
            <a:avLst/>
          </a:prstGeom>
        </p:spPr>
      </p:pic>
      <p:sp>
        <p:nvSpPr>
          <p:cNvPr id="26" name="Стрелка: пятиугольник 25">
            <a:extLst>
              <a:ext uri="{FF2B5EF4-FFF2-40B4-BE49-F238E27FC236}">
                <a16:creationId xmlns:a16="http://schemas.microsoft.com/office/drawing/2014/main" id="{23793616-0617-46DD-ADC4-E790BE902037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A1B30F2-9308-4F56-BCD7-F4CB6B28C1A8}"/>
              </a:ext>
            </a:extLst>
          </p:cNvPr>
          <p:cNvSpPr txBox="1"/>
          <p:nvPr/>
        </p:nvSpPr>
        <p:spPr>
          <a:xfrm>
            <a:off x="403261" y="245323"/>
            <a:ext cx="67052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15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AF87D581-6237-487D-B1BB-4913EB76F76D}"/>
              </a:ext>
            </a:extLst>
          </p:cNvPr>
          <p:cNvSpPr/>
          <p:nvPr/>
        </p:nvSpPr>
        <p:spPr>
          <a:xfrm>
            <a:off x="2733663" y="1558256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AFF9F7B2-9BEF-4135-AD85-7A584E47388C}"/>
              </a:ext>
            </a:extLst>
          </p:cNvPr>
          <p:cNvSpPr/>
          <p:nvPr/>
        </p:nvSpPr>
        <p:spPr>
          <a:xfrm>
            <a:off x="7491664" y="1561480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Заголовок 2">
            <a:extLst>
              <a:ext uri="{FF2B5EF4-FFF2-40B4-BE49-F238E27FC236}">
                <a16:creationId xmlns:a16="http://schemas.microsoft.com/office/drawing/2014/main" id="{89238CE5-1863-446D-88CE-2D0949320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778" y="728476"/>
            <a:ext cx="7988148" cy="929086"/>
          </a:xfrm>
        </p:spPr>
        <p:txBody>
          <a:bodyPr>
            <a:noAutofit/>
          </a:bodyPr>
          <a:lstStyle/>
          <a:p>
            <a:r>
              <a:rPr lang="ru-RU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Хто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  <a:r>
              <a:rPr lang="ru-RU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што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роб</a:t>
            </a:r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іць?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7170" name="Picture 2" descr="Учитель Физкультуры: векторные изображения и иллюстрации, которые можно  скачать бесплатно">
            <a:extLst>
              <a:ext uri="{FF2B5EF4-FFF2-40B4-BE49-F238E27FC236}">
                <a16:creationId xmlns:a16="http://schemas.microsoft.com/office/drawing/2014/main" id="{89CB608B-2309-4220-A01C-EA7E7DF8DD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994" b="92173" l="35304" r="63419">
                        <a14:foregroundMark x1="40096" y1="7668" x2="39617" y2="18530"/>
                        <a14:foregroundMark x1="56709" y1="9425" x2="58147" y2="22204"/>
                        <a14:foregroundMark x1="39297" y1="82428" x2="58147" y2="86581"/>
                        <a14:foregroundMark x1="38818" y1="20288" x2="46006" y2="34185"/>
                        <a14:foregroundMark x1="46006" y1="34185" x2="46006" y2="41534"/>
                        <a14:foregroundMark x1="49201" y1="19329" x2="49201" y2="31629"/>
                        <a14:foregroundMark x1="56709" y1="7668" x2="58147" y2="14856"/>
                        <a14:foregroundMark x1="41374" y1="5911" x2="41374" y2="6709"/>
                        <a14:foregroundMark x1="41853" y1="5431" x2="39297" y2="8147"/>
                        <a14:foregroundMark x1="60863" y1="20288" x2="60224" y2="25240"/>
                        <a14:foregroundMark x1="41054" y1="73962" x2="40895" y2="83866"/>
                        <a14:foregroundMark x1="38658" y1="84665" x2="47125" y2="89297"/>
                        <a14:foregroundMark x1="37859" y1="81949" x2="55112" y2="77476"/>
                        <a14:foregroundMark x1="55112" y1="77476" x2="47604" y2="92173"/>
                        <a14:foregroundMark x1="47604" y1="92173" x2="38339" y2="81949"/>
                        <a14:foregroundMark x1="38818" y1="88339" x2="55591" y2="91054"/>
                        <a14:foregroundMark x1="55591" y1="91054" x2="58946" y2="88339"/>
                        <a14:foregroundMark x1="61182" y1="83227" x2="56230" y2="76038"/>
                        <a14:foregroundMark x1="39936" y1="77476" x2="36422" y2="87061"/>
                        <a14:foregroundMark x1="39297" y1="78914" x2="36581" y2="83866"/>
                        <a14:foregroundMark x1="58946" y1="78435" x2="62141" y2="87700"/>
                        <a14:foregroundMark x1="60383" y1="79233" x2="63578" y2="83387"/>
                        <a14:foregroundMark x1="38658" y1="78754" x2="35463" y2="82428"/>
                        <a14:foregroundMark x1="38658" y1="20447" x2="45048" y2="33387"/>
                        <a14:foregroundMark x1="45048" y1="33387" x2="45847" y2="40096"/>
                        <a14:foregroundMark x1="60703" y1="18850" x2="54792" y2="37540"/>
                        <a14:foregroundMark x1="56230" y1="7188" x2="55272" y2="9904"/>
                        <a14:foregroundMark x1="56709" y1="5591" x2="59425" y2="10543"/>
                        <a14:foregroundMark x1="57508" y1="5911" x2="59904" y2="10064"/>
                        <a14:foregroundMark x1="58946" y1="5431" x2="59904" y2="10543"/>
                        <a14:foregroundMark x1="59904" y1="6390" x2="60224" y2="13099"/>
                        <a14:foregroundMark x1="40895" y1="5112" x2="37859" y2="15335"/>
                        <a14:foregroundMark x1="42173" y1="3994" x2="43610" y2="16134"/>
                        <a14:foregroundMark x1="39297" y1="4473" x2="39297" y2="126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168" r="37070" b="6638"/>
          <a:stretch/>
        </p:blipFill>
        <p:spPr bwMode="auto">
          <a:xfrm>
            <a:off x="3487121" y="1614557"/>
            <a:ext cx="968930" cy="338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Учитель Физкультуры: векторные изображения и иллюстрации, которые можно  скачать бесплатно">
            <a:extLst>
              <a:ext uri="{FF2B5EF4-FFF2-40B4-BE49-F238E27FC236}">
                <a16:creationId xmlns:a16="http://schemas.microsoft.com/office/drawing/2014/main" id="{73AB1FC4-937F-4EB7-B2D3-220CEA6EF8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80"/>
          <a:stretch/>
        </p:blipFill>
        <p:spPr bwMode="auto">
          <a:xfrm>
            <a:off x="8606006" y="2061321"/>
            <a:ext cx="1063004" cy="285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Учитель Физкультуры: векторные изображения и иллюстрации, которые можно  скачать бесплатно">
            <a:extLst>
              <a:ext uri="{FF2B5EF4-FFF2-40B4-BE49-F238E27FC236}">
                <a16:creationId xmlns:a16="http://schemas.microsoft.com/office/drawing/2014/main" id="{4FB215F5-98D8-4C2C-9479-F3E2C6D418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5" t="20291" r="64734" b="6637"/>
          <a:stretch/>
        </p:blipFill>
        <p:spPr bwMode="auto">
          <a:xfrm>
            <a:off x="7843630" y="2618862"/>
            <a:ext cx="764539" cy="2111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A47262B6-80DC-4AB2-B4BD-D32DB9FF666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94" y="5032283"/>
            <a:ext cx="881415" cy="595957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21108386-1918-4971-A772-22052BF95577}"/>
              </a:ext>
            </a:extLst>
          </p:cNvPr>
          <p:cNvSpPr txBox="1"/>
          <p:nvPr/>
        </p:nvSpPr>
        <p:spPr>
          <a:xfrm>
            <a:off x="7220715" y="5588219"/>
            <a:ext cx="3140603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паўтараюць</a:t>
            </a:r>
            <a:r>
              <a:rPr lang="en-US" sz="3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e-BY" sz="3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іх.</a:t>
            </a:r>
            <a:endParaRPr lang="ru-RU" sz="3000" b="1" dirty="0">
              <a:ln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2FD1BFD-5375-4BEF-A625-9FED76B8B14D}"/>
              </a:ext>
            </a:extLst>
          </p:cNvPr>
          <p:cNvSpPr txBox="1"/>
          <p:nvPr/>
        </p:nvSpPr>
        <p:spPr>
          <a:xfrm>
            <a:off x="2814856" y="5091139"/>
            <a:ext cx="2159566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Настаўнік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B2FB5E0-F7D9-4262-81E0-AC922B37DC89}"/>
              </a:ext>
            </a:extLst>
          </p:cNvPr>
          <p:cNvSpPr txBox="1"/>
          <p:nvPr/>
        </p:nvSpPr>
        <p:spPr>
          <a:xfrm>
            <a:off x="2404076" y="5588219"/>
            <a:ext cx="2981137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паказвае рухі.</a:t>
            </a:r>
            <a:endParaRPr lang="ru-RU" sz="3000" b="1" dirty="0">
              <a:ln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6C46E35-2D4B-44DE-899F-5CF4F758D5B3}"/>
              </a:ext>
            </a:extLst>
          </p:cNvPr>
          <p:cNvSpPr txBox="1"/>
          <p:nvPr/>
        </p:nvSpPr>
        <p:spPr>
          <a:xfrm>
            <a:off x="8043259" y="5092459"/>
            <a:ext cx="1309974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Вучні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16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Объект 12">
            <a:extLst>
              <a:ext uri="{FF2B5EF4-FFF2-40B4-BE49-F238E27FC236}">
                <a16:creationId xmlns:a16="http://schemas.microsoft.com/office/drawing/2014/main" id="{443BC266-154A-46D2-B3A8-B5E41D33C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1"/>
            <a:ext cx="11431445" cy="628762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" y="4724828"/>
            <a:ext cx="2074266" cy="2216213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222" y="211910"/>
            <a:ext cx="833546" cy="801732"/>
          </a:xfrm>
          <a:prstGeom prst="rect">
            <a:avLst/>
          </a:prstGeom>
        </p:spPr>
      </p:pic>
      <p:sp>
        <p:nvSpPr>
          <p:cNvPr id="24" name="Стрелка: пятиугольник 23">
            <a:extLst>
              <a:ext uri="{FF2B5EF4-FFF2-40B4-BE49-F238E27FC236}">
                <a16:creationId xmlns:a16="http://schemas.microsoft.com/office/drawing/2014/main" id="{B9DCF784-9CF9-4E57-983A-F9B7B8F6A2CC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95FF7A3-0D82-4E9F-8B3D-A6BA25349D37}"/>
              </a:ext>
            </a:extLst>
          </p:cNvPr>
          <p:cNvSpPr txBox="1"/>
          <p:nvPr/>
        </p:nvSpPr>
        <p:spPr>
          <a:xfrm>
            <a:off x="403261" y="245323"/>
            <a:ext cx="60975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16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9695CAA2-64DC-4886-9D73-2C7D23B38444}"/>
              </a:ext>
            </a:extLst>
          </p:cNvPr>
          <p:cNvSpPr/>
          <p:nvPr/>
        </p:nvSpPr>
        <p:spPr>
          <a:xfrm>
            <a:off x="2552171" y="1630667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795F8BFD-531E-4CB8-AC13-786869477073}"/>
              </a:ext>
            </a:extLst>
          </p:cNvPr>
          <p:cNvSpPr/>
          <p:nvPr/>
        </p:nvSpPr>
        <p:spPr>
          <a:xfrm>
            <a:off x="7352099" y="1630667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Заголовок 2">
            <a:extLst>
              <a:ext uri="{FF2B5EF4-FFF2-40B4-BE49-F238E27FC236}">
                <a16:creationId xmlns:a16="http://schemas.microsoft.com/office/drawing/2014/main" id="{5C76D248-D84D-4882-B334-8FDDDA62C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778" y="728476"/>
            <a:ext cx="7988148" cy="929086"/>
          </a:xfrm>
        </p:spPr>
        <p:txBody>
          <a:bodyPr>
            <a:noAutofit/>
          </a:bodyPr>
          <a:lstStyle/>
          <a:p>
            <a:r>
              <a:rPr lang="ru-RU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Хто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  <a:r>
              <a:rPr lang="ru-RU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што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роб</a:t>
            </a:r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іць?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E55283-C798-42A0-93EB-5377BF32B4A9}"/>
              </a:ext>
            </a:extLst>
          </p:cNvPr>
          <p:cNvSpPr txBox="1"/>
          <p:nvPr/>
        </p:nvSpPr>
        <p:spPr>
          <a:xfrm>
            <a:off x="7098851" y="5650969"/>
            <a:ext cx="3384323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паўтараюць за ім.</a:t>
            </a:r>
            <a:endParaRPr lang="ru-RU" sz="2800" b="1" dirty="0">
              <a:ln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33CFD3F-69B6-45D2-BEA3-DDC3A01BE450}"/>
              </a:ext>
            </a:extLst>
          </p:cNvPr>
          <p:cNvSpPr txBox="1"/>
          <p:nvPr/>
        </p:nvSpPr>
        <p:spPr>
          <a:xfrm>
            <a:off x="2809500" y="5055727"/>
            <a:ext cx="2159566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Настаўнік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83FE836-254A-49BF-A53F-D027489CBBFF}"/>
              </a:ext>
            </a:extLst>
          </p:cNvPr>
          <p:cNvSpPr txBox="1"/>
          <p:nvPr/>
        </p:nvSpPr>
        <p:spPr>
          <a:xfrm>
            <a:off x="2115841" y="5474964"/>
            <a:ext cx="3587008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вучыць гаварыць </a:t>
            </a:r>
          </a:p>
          <a:p>
            <a:pPr algn="ctr"/>
            <a:r>
              <a:rPr lang="be-BY" sz="28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па-беларуску.</a:t>
            </a:r>
            <a:endParaRPr lang="ru-RU" sz="2800" b="1" dirty="0">
              <a:ln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FABF5B9-EC62-4AC4-8618-7A4911DBF8BB}"/>
              </a:ext>
            </a:extLst>
          </p:cNvPr>
          <p:cNvSpPr txBox="1"/>
          <p:nvPr/>
        </p:nvSpPr>
        <p:spPr>
          <a:xfrm>
            <a:off x="8043259" y="5155209"/>
            <a:ext cx="1309974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Вучні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1F480D17-2A45-4EB1-8A9C-A75F0890DD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721" y="5333203"/>
            <a:ext cx="1521149" cy="1374439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E06D524B-2E07-4152-AC11-089DBB4E44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60478">
            <a:off x="11372553" y="4435809"/>
            <a:ext cx="843973" cy="418611"/>
          </a:xfrm>
          <a:prstGeom prst="rect">
            <a:avLst/>
          </a:prstGeom>
        </p:spPr>
      </p:pic>
      <p:pic>
        <p:nvPicPr>
          <p:cNvPr id="8196" name="Picture 4" descr="Картинки учитель у доски - 78 фото">
            <a:extLst>
              <a:ext uri="{FF2B5EF4-FFF2-40B4-BE49-F238E27FC236}">
                <a16:creationId xmlns:a16="http://schemas.microsoft.com/office/drawing/2014/main" id="{B54445A7-D032-4A61-A091-CC96C52082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55"/>
          <a:stretch/>
        </p:blipFill>
        <p:spPr bwMode="auto">
          <a:xfrm>
            <a:off x="2577802" y="1657561"/>
            <a:ext cx="2365633" cy="34560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34798C2F-DBF4-4829-9FD0-3F20E75216BD}"/>
              </a:ext>
            </a:extLst>
          </p:cNvPr>
          <p:cNvSpPr txBox="1"/>
          <p:nvPr/>
        </p:nvSpPr>
        <p:spPr>
          <a:xfrm rot="259152">
            <a:off x="3831562" y="2175045"/>
            <a:ext cx="14588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2400" b="1" dirty="0">
                <a:solidFill>
                  <a:schemeClr val="bg1">
                    <a:lumMod val="85000"/>
                  </a:schemeClr>
                </a:solidFill>
                <a:latin typeface="Propisi" panose="02000508030000020003" pitchFamily="2" charset="0"/>
              </a:rPr>
              <a:t>Вучань</a:t>
            </a:r>
          </a:p>
          <a:p>
            <a:r>
              <a:rPr lang="be-BY" sz="2400" b="1" dirty="0">
                <a:solidFill>
                  <a:schemeClr val="bg1">
                    <a:lumMod val="85000"/>
                  </a:schemeClr>
                </a:solidFill>
                <a:latin typeface="Propisi" panose="02000508030000020003" pitchFamily="2" charset="0"/>
              </a:rPr>
              <a:t>Бульба</a:t>
            </a:r>
          </a:p>
          <a:p>
            <a:r>
              <a:rPr lang="be-BY" sz="2400" b="1" dirty="0">
                <a:solidFill>
                  <a:schemeClr val="bg1">
                    <a:lumMod val="85000"/>
                  </a:schemeClr>
                </a:solidFill>
                <a:latin typeface="Propisi" panose="02000508030000020003" pitchFamily="2" charset="0"/>
              </a:rPr>
              <a:t>Мова </a:t>
            </a:r>
          </a:p>
          <a:p>
            <a:endParaRPr lang="be-BY" sz="2400" b="1" dirty="0">
              <a:solidFill>
                <a:schemeClr val="bg1">
                  <a:lumMod val="85000"/>
                </a:schemeClr>
              </a:solidFill>
              <a:latin typeface="Propisi" panose="02000508030000020003" pitchFamily="2" charset="0"/>
            </a:endParaRPr>
          </a:p>
          <a:p>
            <a:endParaRPr lang="ru-RU" sz="2400" b="1" dirty="0">
              <a:solidFill>
                <a:schemeClr val="bg1">
                  <a:lumMod val="85000"/>
                </a:schemeClr>
              </a:solidFill>
              <a:latin typeface="Propisi" panose="02000508030000020003" pitchFamily="2" charset="0"/>
            </a:endParaRPr>
          </a:p>
        </p:txBody>
      </p:sp>
      <p:pic>
        <p:nvPicPr>
          <p:cNvPr id="8202" name="Picture 10" descr="Иллюстрация Дети за партой в стиле детский | Illustrators.ru">
            <a:extLst>
              <a:ext uri="{FF2B5EF4-FFF2-40B4-BE49-F238E27FC236}">
                <a16:creationId xmlns:a16="http://schemas.microsoft.com/office/drawing/2014/main" id="{55C98785-3DF4-47E0-A791-8C49530133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7" r="15315"/>
          <a:stretch/>
        </p:blipFill>
        <p:spPr bwMode="auto">
          <a:xfrm>
            <a:off x="7419773" y="1896348"/>
            <a:ext cx="2287731" cy="305692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узырек для мыслей: облако 5">
            <a:extLst>
              <a:ext uri="{FF2B5EF4-FFF2-40B4-BE49-F238E27FC236}">
                <a16:creationId xmlns:a16="http://schemas.microsoft.com/office/drawing/2014/main" id="{7C35C55A-9E18-4056-9260-58B1D1F0137A}"/>
              </a:ext>
            </a:extLst>
          </p:cNvPr>
          <p:cNvSpPr/>
          <p:nvPr/>
        </p:nvSpPr>
        <p:spPr>
          <a:xfrm>
            <a:off x="8073794" y="1688778"/>
            <a:ext cx="1537313" cy="929085"/>
          </a:xfrm>
          <a:prstGeom prst="cloudCallout">
            <a:avLst>
              <a:gd name="adj1" fmla="val -39223"/>
              <a:gd name="adj2" fmla="val 7110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B79C8C8-F7C9-4297-A0F7-9510FE8DBCA7}"/>
              </a:ext>
            </a:extLst>
          </p:cNvPr>
          <p:cNvSpPr txBox="1"/>
          <p:nvPr/>
        </p:nvSpPr>
        <p:spPr>
          <a:xfrm>
            <a:off x="8388560" y="1819757"/>
            <a:ext cx="1458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2000" b="1" dirty="0"/>
              <a:t>Бульба</a:t>
            </a:r>
          </a:p>
          <a:p>
            <a:r>
              <a:rPr lang="be-BY" sz="2000" b="1" dirty="0"/>
              <a:t>Мова </a:t>
            </a:r>
          </a:p>
        </p:txBody>
      </p:sp>
    </p:spTree>
    <p:extLst>
      <p:ext uri="{BB962C8B-B14F-4D97-AF65-F5344CB8AC3E}">
        <p14:creationId xmlns:p14="http://schemas.microsoft.com/office/powerpoint/2010/main" val="262710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Объект 12">
            <a:extLst>
              <a:ext uri="{FF2B5EF4-FFF2-40B4-BE49-F238E27FC236}">
                <a16:creationId xmlns:a16="http://schemas.microsoft.com/office/drawing/2014/main" id="{67587202-F483-484D-BA55-5C72E1C61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0D7DB3B3-AF6B-41C9-B35F-B8449196BBD1}"/>
              </a:ext>
            </a:extLst>
          </p:cNvPr>
          <p:cNvSpPr/>
          <p:nvPr/>
        </p:nvSpPr>
        <p:spPr>
          <a:xfrm rot="16200000">
            <a:off x="7424226" y="1587419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26" name="Picture 10" descr="страница 14 | Ребенок у доски Изображения – скачать бесплатно на Freepik">
            <a:extLst>
              <a:ext uri="{FF2B5EF4-FFF2-40B4-BE49-F238E27FC236}">
                <a16:creationId xmlns:a16="http://schemas.microsoft.com/office/drawing/2014/main" id="{04D642A8-B038-4337-9916-EBF0F73C6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441" y="2162020"/>
            <a:ext cx="3471845" cy="234963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5224">
            <a:off x="219088" y="5269236"/>
            <a:ext cx="1808953" cy="160795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79440">
            <a:off x="2032300" y="5902518"/>
            <a:ext cx="672616" cy="854116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6462">
            <a:off x="5605069" y="215884"/>
            <a:ext cx="1031290" cy="675292"/>
          </a:xfrm>
          <a:prstGeom prst="rect">
            <a:avLst/>
          </a:prstGeom>
        </p:spPr>
      </p:pic>
      <p:pic>
        <p:nvPicPr>
          <p:cNvPr id="33" name="Объект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7200">
            <a:off x="10034284" y="4698832"/>
            <a:ext cx="2063437" cy="2204643"/>
          </a:xfrm>
          <a:prstGeom prst="rect">
            <a:avLst/>
          </a:prstGeom>
        </p:spPr>
      </p:pic>
      <p:sp>
        <p:nvSpPr>
          <p:cNvPr id="23" name="Стрелка: пятиугольник 22">
            <a:extLst>
              <a:ext uri="{FF2B5EF4-FFF2-40B4-BE49-F238E27FC236}">
                <a16:creationId xmlns:a16="http://schemas.microsoft.com/office/drawing/2014/main" id="{3F2D2E81-8763-4E0A-9C88-DE7598F3A2BD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2E7551-2EEC-40A1-9C23-63D5A4CD90FF}"/>
              </a:ext>
            </a:extLst>
          </p:cNvPr>
          <p:cNvSpPr txBox="1"/>
          <p:nvPr/>
        </p:nvSpPr>
        <p:spPr>
          <a:xfrm>
            <a:off x="403262" y="245323"/>
            <a:ext cx="56492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17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1124" y="4336405"/>
            <a:ext cx="611643" cy="634870"/>
          </a:xfrm>
          <a:prstGeom prst="rect">
            <a:avLst/>
          </a:prstGeom>
        </p:spPr>
      </p:pic>
      <p:sp>
        <p:nvSpPr>
          <p:cNvPr id="13" name="Заголовок 2">
            <a:extLst>
              <a:ext uri="{FF2B5EF4-FFF2-40B4-BE49-F238E27FC236}">
                <a16:creationId xmlns:a16="http://schemas.microsoft.com/office/drawing/2014/main" id="{FBEEA64A-F7D7-4BB5-BFE3-DCC34A59A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778" y="728476"/>
            <a:ext cx="7988148" cy="929086"/>
          </a:xfrm>
        </p:spPr>
        <p:txBody>
          <a:bodyPr>
            <a:noAutofit/>
          </a:bodyPr>
          <a:lstStyle/>
          <a:p>
            <a:r>
              <a:rPr lang="ru-RU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Хто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  <a:r>
              <a:rPr lang="ru-RU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што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роб</a:t>
            </a:r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іць?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1F8112D5-FFCB-48A5-BF08-FA6A8CBD2165}"/>
              </a:ext>
            </a:extLst>
          </p:cNvPr>
          <p:cNvSpPr/>
          <p:nvPr/>
        </p:nvSpPr>
        <p:spPr>
          <a:xfrm rot="16200000">
            <a:off x="2577432" y="1565868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D50EC8-5BE2-4F01-9D9E-A0879D270B00}"/>
              </a:ext>
            </a:extLst>
          </p:cNvPr>
          <p:cNvSpPr txBox="1"/>
          <p:nvPr/>
        </p:nvSpPr>
        <p:spPr>
          <a:xfrm>
            <a:off x="8014197" y="5220661"/>
            <a:ext cx="1553630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лічаць.</a:t>
            </a:r>
            <a:endParaRPr lang="ru-RU" sz="3000" b="1" dirty="0">
              <a:ln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79239E-7FC4-4529-AC3D-5A8D8ADF10A7}"/>
              </a:ext>
            </a:extLst>
          </p:cNvPr>
          <p:cNvSpPr txBox="1"/>
          <p:nvPr/>
        </p:nvSpPr>
        <p:spPr>
          <a:xfrm>
            <a:off x="2814856" y="4723581"/>
            <a:ext cx="2159566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Настаўнік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A0E2BE-6AFB-47DE-8B4F-2934BC0A022A}"/>
              </a:ext>
            </a:extLst>
          </p:cNvPr>
          <p:cNvSpPr txBox="1"/>
          <p:nvPr/>
        </p:nvSpPr>
        <p:spPr>
          <a:xfrm>
            <a:off x="2219308" y="5220661"/>
            <a:ext cx="3350662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вучыць лічыць.</a:t>
            </a:r>
            <a:endParaRPr lang="ru-RU" sz="3000" b="1" dirty="0">
              <a:ln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54540CC-C1B3-41B4-9886-D22142CDC853}"/>
              </a:ext>
            </a:extLst>
          </p:cNvPr>
          <p:cNvSpPr txBox="1"/>
          <p:nvPr/>
        </p:nvSpPr>
        <p:spPr>
          <a:xfrm>
            <a:off x="8043259" y="4724901"/>
            <a:ext cx="1309974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Вучні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E55C006-F30C-4F6C-872C-00E797F2256A}"/>
              </a:ext>
            </a:extLst>
          </p:cNvPr>
          <p:cNvSpPr txBox="1"/>
          <p:nvPr/>
        </p:nvSpPr>
        <p:spPr>
          <a:xfrm>
            <a:off x="8037820" y="2626861"/>
            <a:ext cx="14588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3600" b="1" dirty="0">
                <a:solidFill>
                  <a:schemeClr val="bg1">
                    <a:lumMod val="85000"/>
                  </a:schemeClr>
                </a:solidFill>
                <a:latin typeface="Propisi" panose="02000508030000020003" pitchFamily="2" charset="0"/>
              </a:rPr>
              <a:t>2+2=4</a:t>
            </a:r>
          </a:p>
          <a:p>
            <a:r>
              <a:rPr lang="be-BY" sz="3600" b="1" dirty="0">
                <a:solidFill>
                  <a:schemeClr val="bg1">
                    <a:lumMod val="85000"/>
                  </a:schemeClr>
                </a:solidFill>
                <a:latin typeface="Propisi" panose="02000508030000020003" pitchFamily="2" charset="0"/>
              </a:rPr>
              <a:t>4-2=2</a:t>
            </a:r>
          </a:p>
          <a:p>
            <a:endParaRPr lang="be-BY" sz="3600" b="1" dirty="0">
              <a:solidFill>
                <a:schemeClr val="bg1">
                  <a:lumMod val="85000"/>
                </a:schemeClr>
              </a:solidFill>
              <a:latin typeface="Propisi" panose="02000508030000020003" pitchFamily="2" charset="0"/>
            </a:endParaRPr>
          </a:p>
          <a:p>
            <a:endParaRPr lang="ru-RU" sz="3600" b="1" dirty="0">
              <a:solidFill>
                <a:schemeClr val="bg1">
                  <a:lumMod val="85000"/>
                </a:schemeClr>
              </a:solidFill>
              <a:latin typeface="Propisi" panose="02000508030000020003" pitchFamily="2" charset="0"/>
            </a:endParaRPr>
          </a:p>
        </p:txBody>
      </p:sp>
      <p:pic>
        <p:nvPicPr>
          <p:cNvPr id="9228" name="Picture 12" descr="Teacher Teaching Class Vector Illustration Cheerful: стоковая векторная  графика (без лицензионных платежей), 185274422 | Shutterstock">
            <a:extLst>
              <a:ext uri="{FF2B5EF4-FFF2-40B4-BE49-F238E27FC236}">
                <a16:creationId xmlns:a16="http://schemas.microsoft.com/office/drawing/2014/main" id="{63187C19-3420-4B24-A385-F6883C6EEB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" t="7851" r="9232" b="38052"/>
          <a:stretch/>
        </p:blipFill>
        <p:spPr bwMode="auto">
          <a:xfrm>
            <a:off x="2052040" y="2129248"/>
            <a:ext cx="3449524" cy="237343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80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Объект 12">
            <a:extLst>
              <a:ext uri="{FF2B5EF4-FFF2-40B4-BE49-F238E27FC236}">
                <a16:creationId xmlns:a16="http://schemas.microsoft.com/office/drawing/2014/main" id="{809CD1FB-A353-478E-A22F-52379AD4E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36831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93454">
            <a:off x="5559854" y="-11874"/>
            <a:ext cx="839982" cy="111997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1" y="5410942"/>
            <a:ext cx="2169348" cy="1420498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60478">
            <a:off x="11372553" y="4435809"/>
            <a:ext cx="843973" cy="418611"/>
          </a:xfrm>
          <a:prstGeom prst="rect">
            <a:avLst/>
          </a:prstGeom>
        </p:spPr>
      </p:pic>
      <p:sp>
        <p:nvSpPr>
          <p:cNvPr id="33" name="Стрелка: пятиугольник 32">
            <a:extLst>
              <a:ext uri="{FF2B5EF4-FFF2-40B4-BE49-F238E27FC236}">
                <a16:creationId xmlns:a16="http://schemas.microsoft.com/office/drawing/2014/main" id="{7DD8BEDC-6E64-4445-9B9B-79A3EB431845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545291E-6E18-427F-93E5-CCD5D55F0177}"/>
              </a:ext>
            </a:extLst>
          </p:cNvPr>
          <p:cNvSpPr txBox="1"/>
          <p:nvPr/>
        </p:nvSpPr>
        <p:spPr>
          <a:xfrm>
            <a:off x="403262" y="245323"/>
            <a:ext cx="57825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18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978F15E-F06B-488C-BEED-D4A3A613A17A}"/>
              </a:ext>
            </a:extLst>
          </p:cNvPr>
          <p:cNvSpPr/>
          <p:nvPr/>
        </p:nvSpPr>
        <p:spPr>
          <a:xfrm>
            <a:off x="2549105" y="1636733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024B7873-09B0-40E2-8198-71EDED13D8E9}"/>
              </a:ext>
            </a:extLst>
          </p:cNvPr>
          <p:cNvSpPr/>
          <p:nvPr/>
        </p:nvSpPr>
        <p:spPr>
          <a:xfrm>
            <a:off x="7444515" y="1682572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D7C1A03-24D7-4DA7-B50D-30CFF6CE66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94" y="5032283"/>
            <a:ext cx="881415" cy="595957"/>
          </a:xfrm>
          <a:prstGeom prst="rect">
            <a:avLst/>
          </a:prstGeom>
        </p:spPr>
      </p:pic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A47BA63E-9996-4F73-B81F-E0E249FBD45D}"/>
              </a:ext>
            </a:extLst>
          </p:cNvPr>
          <p:cNvSpPr txBox="1">
            <a:spLocks/>
          </p:cNvSpPr>
          <p:nvPr/>
        </p:nvSpPr>
        <p:spPr>
          <a:xfrm>
            <a:off x="2241778" y="728476"/>
            <a:ext cx="7988148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Хто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  <a:r>
              <a:rPr lang="ru-RU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што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  <a:r>
              <a:rPr lang="ru-RU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робіць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8C8309-3D30-4A8E-859A-545ECF05573B}"/>
              </a:ext>
            </a:extLst>
          </p:cNvPr>
          <p:cNvSpPr txBox="1"/>
          <p:nvPr/>
        </p:nvSpPr>
        <p:spPr>
          <a:xfrm>
            <a:off x="7760312" y="5588219"/>
            <a:ext cx="2061398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слухаюць.</a:t>
            </a:r>
            <a:endParaRPr lang="ru-RU" sz="2800" b="1" dirty="0">
              <a:ln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3B46505-F06A-4555-873D-1E1AA471E475}"/>
              </a:ext>
            </a:extLst>
          </p:cNvPr>
          <p:cNvSpPr txBox="1"/>
          <p:nvPr/>
        </p:nvSpPr>
        <p:spPr>
          <a:xfrm>
            <a:off x="2848724" y="5091139"/>
            <a:ext cx="1917513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28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Настаўнік</a:t>
            </a:r>
            <a:endParaRPr lang="ru-RU" sz="28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5AC816-E185-4094-A3BC-4069B0FC4652}"/>
              </a:ext>
            </a:extLst>
          </p:cNvPr>
          <p:cNvSpPr txBox="1"/>
          <p:nvPr/>
        </p:nvSpPr>
        <p:spPr>
          <a:xfrm>
            <a:off x="2593706" y="5495086"/>
            <a:ext cx="2601866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расказвае </a:t>
            </a:r>
          </a:p>
          <a:p>
            <a:pPr algn="ctr"/>
            <a:r>
              <a:rPr lang="be-BY" sz="28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 прыроду.</a:t>
            </a:r>
            <a:endParaRPr lang="ru-RU" sz="2800" b="1" dirty="0">
              <a:ln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6B352E5-D2AC-4AED-BC4C-79C657537085}"/>
              </a:ext>
            </a:extLst>
          </p:cNvPr>
          <p:cNvSpPr txBox="1"/>
          <p:nvPr/>
        </p:nvSpPr>
        <p:spPr>
          <a:xfrm>
            <a:off x="8043259" y="5092459"/>
            <a:ext cx="1168910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28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Вучні</a:t>
            </a:r>
            <a:endParaRPr lang="ru-RU" sz="28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1975454E-A07A-438C-BDF7-5B88EB3E41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37813">
            <a:off x="9490501" y="5911604"/>
            <a:ext cx="843867" cy="832147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CFFBD079-2777-46D4-B79F-CCEAD126B0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080">
            <a:off x="11504718" y="5245960"/>
            <a:ext cx="360731" cy="1116223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88F83CBC-0AD3-497E-9AE6-C8867BCDDB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877" y="5572086"/>
            <a:ext cx="1605842" cy="1259354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1FEA2BFB-5564-49C3-8DC0-47BF599DF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29223">
            <a:off x="10878656" y="6002553"/>
            <a:ext cx="1002686" cy="948118"/>
          </a:xfrm>
          <a:prstGeom prst="rect">
            <a:avLst/>
          </a:prstGeom>
        </p:spPr>
      </p:pic>
      <p:pic>
        <p:nvPicPr>
          <p:cNvPr id="1032" name="Picture 8" descr="Учитель Биологии: векторные изображения и иллюстрации, которые можно  скачать бесплатно">
            <a:extLst>
              <a:ext uri="{FF2B5EF4-FFF2-40B4-BE49-F238E27FC236}">
                <a16:creationId xmlns:a16="http://schemas.microsoft.com/office/drawing/2014/main" id="{7E32C1BD-42A8-4478-A7F2-C078ED3D26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0" t="8611" r="53039" b="10609"/>
          <a:stretch/>
        </p:blipFill>
        <p:spPr bwMode="auto">
          <a:xfrm>
            <a:off x="2567614" y="1682572"/>
            <a:ext cx="2340348" cy="340856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артинки на тему человек и окружающий мир (68 фото)">
            <a:extLst>
              <a:ext uri="{FF2B5EF4-FFF2-40B4-BE49-F238E27FC236}">
                <a16:creationId xmlns:a16="http://schemas.microsoft.com/office/drawing/2014/main" id="{A8B62D30-7199-43DF-9EC4-273712C909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7" r="14401"/>
          <a:stretch/>
        </p:blipFill>
        <p:spPr bwMode="auto">
          <a:xfrm>
            <a:off x="3894639" y="1990165"/>
            <a:ext cx="982797" cy="1135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Ученик рисунок - 81 фото">
            <a:extLst>
              <a:ext uri="{FF2B5EF4-FFF2-40B4-BE49-F238E27FC236}">
                <a16:creationId xmlns:a16="http://schemas.microsoft.com/office/drawing/2014/main" id="{3B88FCFF-79E5-432F-961A-6F51ABE417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7" r="-72" b="10905"/>
          <a:stretch/>
        </p:blipFill>
        <p:spPr bwMode="auto">
          <a:xfrm>
            <a:off x="7470549" y="2392126"/>
            <a:ext cx="2356764" cy="199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437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Объект 12">
            <a:extLst>
              <a:ext uri="{FF2B5EF4-FFF2-40B4-BE49-F238E27FC236}">
                <a16:creationId xmlns:a16="http://schemas.microsoft.com/office/drawing/2014/main" id="{443BC266-154A-46D2-B3A8-B5E41D33C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1"/>
            <a:ext cx="11431445" cy="628762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" y="4724828"/>
            <a:ext cx="2074266" cy="2216213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222" y="211910"/>
            <a:ext cx="833546" cy="801732"/>
          </a:xfrm>
          <a:prstGeom prst="rect">
            <a:avLst/>
          </a:prstGeom>
        </p:spPr>
      </p:pic>
      <p:sp>
        <p:nvSpPr>
          <p:cNvPr id="24" name="Стрелка: пятиугольник 23">
            <a:extLst>
              <a:ext uri="{FF2B5EF4-FFF2-40B4-BE49-F238E27FC236}">
                <a16:creationId xmlns:a16="http://schemas.microsoft.com/office/drawing/2014/main" id="{B9DCF784-9CF9-4E57-983A-F9B7B8F6A2CC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95FF7A3-0D82-4E9F-8B3D-A6BA25349D37}"/>
              </a:ext>
            </a:extLst>
          </p:cNvPr>
          <p:cNvSpPr txBox="1"/>
          <p:nvPr/>
        </p:nvSpPr>
        <p:spPr>
          <a:xfrm>
            <a:off x="403262" y="245323"/>
            <a:ext cx="69043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19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9695CAA2-64DC-4886-9D73-2C7D23B38444}"/>
              </a:ext>
            </a:extLst>
          </p:cNvPr>
          <p:cNvSpPr/>
          <p:nvPr/>
        </p:nvSpPr>
        <p:spPr>
          <a:xfrm>
            <a:off x="2552171" y="1630667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795F8BFD-531E-4CB8-AC13-786869477073}"/>
              </a:ext>
            </a:extLst>
          </p:cNvPr>
          <p:cNvSpPr/>
          <p:nvPr/>
        </p:nvSpPr>
        <p:spPr>
          <a:xfrm rot="16200000">
            <a:off x="7352099" y="1630667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Заголовок 2">
            <a:extLst>
              <a:ext uri="{FF2B5EF4-FFF2-40B4-BE49-F238E27FC236}">
                <a16:creationId xmlns:a16="http://schemas.microsoft.com/office/drawing/2014/main" id="{5C76D248-D84D-4882-B334-8FDDDA62C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778" y="728476"/>
            <a:ext cx="7988148" cy="929086"/>
          </a:xfrm>
        </p:spPr>
        <p:txBody>
          <a:bodyPr>
            <a:noAutofit/>
          </a:bodyPr>
          <a:lstStyle/>
          <a:p>
            <a:r>
              <a:rPr lang="ru-RU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Хто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  <a:r>
              <a:rPr lang="ru-RU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што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роб</a:t>
            </a:r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іць?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E55283-C798-42A0-93EB-5377BF32B4A9}"/>
              </a:ext>
            </a:extLst>
          </p:cNvPr>
          <p:cNvSpPr txBox="1"/>
          <p:nvPr/>
        </p:nvSpPr>
        <p:spPr>
          <a:xfrm>
            <a:off x="7561232" y="5244560"/>
            <a:ext cx="2357953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выразаюць.</a:t>
            </a:r>
            <a:endParaRPr lang="ru-RU" sz="2800" b="1" dirty="0">
              <a:ln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33CFD3F-69B6-45D2-BEA3-DDC3A01BE450}"/>
              </a:ext>
            </a:extLst>
          </p:cNvPr>
          <p:cNvSpPr txBox="1"/>
          <p:nvPr/>
        </p:nvSpPr>
        <p:spPr>
          <a:xfrm>
            <a:off x="2809500" y="5055727"/>
            <a:ext cx="2159566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Настаўнік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83FE836-254A-49BF-A53F-D027489CBBFF}"/>
              </a:ext>
            </a:extLst>
          </p:cNvPr>
          <p:cNvSpPr txBox="1"/>
          <p:nvPr/>
        </p:nvSpPr>
        <p:spPr>
          <a:xfrm>
            <a:off x="2638995" y="5474964"/>
            <a:ext cx="2540697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паказвае,</a:t>
            </a:r>
          </a:p>
          <a:p>
            <a:pPr algn="ctr"/>
            <a:r>
              <a:rPr lang="be-BY" sz="28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 выразаць.</a:t>
            </a:r>
            <a:endParaRPr lang="ru-RU" sz="2800" b="1" dirty="0">
              <a:ln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FABF5B9-EC62-4AC4-8618-7A4911DBF8BB}"/>
              </a:ext>
            </a:extLst>
          </p:cNvPr>
          <p:cNvSpPr txBox="1"/>
          <p:nvPr/>
        </p:nvSpPr>
        <p:spPr>
          <a:xfrm>
            <a:off x="7992457" y="4748800"/>
            <a:ext cx="1309974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Вучні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1F480D17-2A45-4EB1-8A9C-A75F0890DD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721" y="5333203"/>
            <a:ext cx="1521149" cy="1374439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E06D524B-2E07-4152-AC11-089DBB4E44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60478">
            <a:off x="11372553" y="4435809"/>
            <a:ext cx="843973" cy="418611"/>
          </a:xfrm>
          <a:prstGeom prst="rect">
            <a:avLst/>
          </a:prstGeom>
        </p:spPr>
      </p:pic>
      <p:pic>
        <p:nvPicPr>
          <p:cNvPr id="2066" name="Picture 18" descr="Nenitas AbriiEdiciones, brown haired woman cutting gray paper cartoon  illustration transparent background PNG clipart | HiClipart">
            <a:extLst>
              <a:ext uri="{FF2B5EF4-FFF2-40B4-BE49-F238E27FC236}">
                <a16:creationId xmlns:a16="http://schemas.microsoft.com/office/drawing/2014/main" id="{44F170C2-5ED8-42C3-A4AE-D22A3B74C2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158" b="99737" l="10000" r="90000">
                        <a14:foregroundMark x1="10263" y1="73421" x2="15789" y2="96842"/>
                        <a14:foregroundMark x1="15263" y1="72632" x2="15263" y2="75789"/>
                        <a14:foregroundMark x1="34211" y1="98947" x2="40263" y2="98947"/>
                        <a14:foregroundMark x1="46579" y1="99474" x2="61316" y2="99474"/>
                        <a14:foregroundMark x1="90000" y1="98421" x2="90263" y2="99737"/>
                        <a14:foregroundMark x1="45000" y1="26579" x2="47105" y2="32895"/>
                        <a14:foregroundMark x1="39474" y1="27632" x2="43684" y2="31579"/>
                        <a14:foregroundMark x1="51053" y1="39474" x2="56316" y2="38947"/>
                        <a14:foregroundMark x1="51053" y1="6842" x2="53158" y2="6579"/>
                        <a14:foregroundMark x1="61053" y1="3158" x2="61053" y2="3158"/>
                        <a14:foregroundMark x1="55000" y1="72105" x2="55263" y2="74211"/>
                        <a14:foregroundMark x1="46842" y1="56053" x2="44737" y2="57368"/>
                        <a14:foregroundMark x1="25000" y1="81579" x2="22105" y2="85789"/>
                        <a14:backgroundMark x1="43684" y1="91579" x2="42895" y2="96316"/>
                        <a14:backgroundMark x1="67105" y1="95000" x2="68684" y2="97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77" t="1766" r="12080" b="1727"/>
          <a:stretch/>
        </p:blipFill>
        <p:spPr bwMode="auto">
          <a:xfrm>
            <a:off x="2576753" y="2256189"/>
            <a:ext cx="2342099" cy="286733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Маленький ребенок режет бумагу для искусства с другом | Премиум векторы">
            <a:extLst>
              <a:ext uri="{FF2B5EF4-FFF2-40B4-BE49-F238E27FC236}">
                <a16:creationId xmlns:a16="http://schemas.microsoft.com/office/drawing/2014/main" id="{A3225196-C8D5-47BA-8721-7611C11413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7" t="13759" r="11520" b="19845"/>
          <a:stretch/>
        </p:blipFill>
        <p:spPr bwMode="auto">
          <a:xfrm>
            <a:off x="6821906" y="2332109"/>
            <a:ext cx="3480643" cy="218625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2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Объект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240249"/>
            <a:ext cx="11340912" cy="657371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36105">
            <a:off x="-142378" y="4769332"/>
            <a:ext cx="1827472" cy="1651218"/>
          </a:xfrm>
          <a:prstGeom prst="rect">
            <a:avLst/>
          </a:prstGeom>
        </p:spPr>
      </p:pic>
      <p:pic>
        <p:nvPicPr>
          <p:cNvPr id="28" name="Объект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0934">
            <a:off x="10485218" y="4781791"/>
            <a:ext cx="1961106" cy="209531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483">
            <a:off x="23617" y="2526944"/>
            <a:ext cx="804589" cy="811970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7994">
            <a:off x="5638341" y="226703"/>
            <a:ext cx="870754" cy="43189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099">
            <a:off x="11331164" y="2528447"/>
            <a:ext cx="916553" cy="619715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239910B-3E2E-42C3-A6E2-C597BBEB0065}"/>
              </a:ext>
            </a:extLst>
          </p:cNvPr>
          <p:cNvSpPr/>
          <p:nvPr/>
        </p:nvSpPr>
        <p:spPr>
          <a:xfrm>
            <a:off x="1115333" y="162766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93451AA1-AC87-4B92-BB10-04090AD7F80F}"/>
              </a:ext>
            </a:extLst>
          </p:cNvPr>
          <p:cNvSpPr/>
          <p:nvPr/>
        </p:nvSpPr>
        <p:spPr>
          <a:xfrm>
            <a:off x="6490157" y="1644075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21A7B3F4-041E-4AE8-827E-9E2BA5A8CA17}"/>
              </a:ext>
            </a:extLst>
          </p:cNvPr>
          <p:cNvSpPr/>
          <p:nvPr/>
        </p:nvSpPr>
        <p:spPr>
          <a:xfrm>
            <a:off x="9156266" y="162766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713B8-5B85-4783-919D-B4433508BE59}"/>
              </a:ext>
            </a:extLst>
          </p:cNvPr>
          <p:cNvSpPr txBox="1"/>
          <p:nvPr/>
        </p:nvSpPr>
        <p:spPr>
          <a:xfrm>
            <a:off x="1857815" y="4952327"/>
            <a:ext cx="6096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6000" b="1" dirty="0">
                <a:solidFill>
                  <a:srgbClr val="C00000"/>
                </a:solidFill>
              </a:rPr>
              <a:t>1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429575C-D02F-4D65-86FA-F55B55693E7C}"/>
              </a:ext>
            </a:extLst>
          </p:cNvPr>
          <p:cNvSpPr txBox="1"/>
          <p:nvPr/>
        </p:nvSpPr>
        <p:spPr>
          <a:xfrm>
            <a:off x="4634041" y="4962253"/>
            <a:ext cx="6096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6000" b="1" dirty="0">
                <a:solidFill>
                  <a:srgbClr val="C00000"/>
                </a:solidFill>
              </a:rPr>
              <a:t>2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56E8E11-DEBB-4A5B-AC68-982F9A98A832}"/>
              </a:ext>
            </a:extLst>
          </p:cNvPr>
          <p:cNvSpPr txBox="1"/>
          <p:nvPr/>
        </p:nvSpPr>
        <p:spPr>
          <a:xfrm>
            <a:off x="7333637" y="4952651"/>
            <a:ext cx="6096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6000" b="1" dirty="0">
                <a:solidFill>
                  <a:srgbClr val="C00000"/>
                </a:solidFill>
              </a:rPr>
              <a:t>3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36C3C49-0B63-46A7-B3B8-345C76C988D3}"/>
              </a:ext>
            </a:extLst>
          </p:cNvPr>
          <p:cNvSpPr txBox="1"/>
          <p:nvPr/>
        </p:nvSpPr>
        <p:spPr>
          <a:xfrm>
            <a:off x="9989527" y="4946055"/>
            <a:ext cx="6096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6000" b="1" dirty="0">
                <a:solidFill>
                  <a:srgbClr val="C00000"/>
                </a:solidFill>
              </a:rPr>
              <a:t>4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0C3A9CFF-12CA-474C-860A-F1D5BF5719EC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DBA818-6272-4265-8BFE-1665170AA1C6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2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07D2485-0173-42A7-9F8C-CE55BE1A1B6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218" y="2252312"/>
            <a:ext cx="2048943" cy="193128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EBA97AE-FE27-439F-8F72-ABD5728813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979" y="2539290"/>
            <a:ext cx="2033107" cy="1357207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908E35A9-28B4-4519-B6F3-A00739229929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955" y="1803242"/>
            <a:ext cx="1988806" cy="2821531"/>
          </a:xfrm>
          <a:prstGeom prst="rect">
            <a:avLst/>
          </a:prstGeom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52A3784D-6E03-4C62-878E-70C01ABB4225}"/>
              </a:ext>
            </a:extLst>
          </p:cNvPr>
          <p:cNvGrpSpPr/>
          <p:nvPr/>
        </p:nvGrpSpPr>
        <p:grpSpPr>
          <a:xfrm>
            <a:off x="3815089" y="1627660"/>
            <a:ext cx="2207018" cy="3215642"/>
            <a:chOff x="3815089" y="1627660"/>
            <a:chExt cx="2207018" cy="3215642"/>
          </a:xfrm>
        </p:grpSpPr>
        <p:pic>
          <p:nvPicPr>
            <p:cNvPr id="31" name="Рисунок 30">
              <a:extLst>
                <a:ext uri="{FF2B5EF4-FFF2-40B4-BE49-F238E27FC236}">
                  <a16:creationId xmlns:a16="http://schemas.microsoft.com/office/drawing/2014/main" id="{C11EC140-8C1C-4328-85F2-1A5AE5942358}"/>
                </a:ext>
              </a:extLst>
            </p:cNvPr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0548" y="1644438"/>
              <a:ext cx="2181559" cy="319886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39" name="Прямоугольник: скругленные углы 38">
              <a:extLst>
                <a:ext uri="{FF2B5EF4-FFF2-40B4-BE49-F238E27FC236}">
                  <a16:creationId xmlns:a16="http://schemas.microsoft.com/office/drawing/2014/main" id="{181D661E-BD39-45CC-8224-904BC6FB8753}"/>
                </a:ext>
              </a:extLst>
            </p:cNvPr>
            <p:cNvSpPr/>
            <p:nvPr/>
          </p:nvSpPr>
          <p:spPr>
            <a:xfrm>
              <a:off x="3815089" y="1627660"/>
              <a:ext cx="2202271" cy="3198864"/>
            </a:xfrm>
            <a:prstGeom prst="roundRect">
              <a:avLst/>
            </a:prstGeom>
            <a:noFill/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" name="Заголовок 2">
            <a:extLst>
              <a:ext uri="{FF2B5EF4-FFF2-40B4-BE49-F238E27FC236}">
                <a16:creationId xmlns:a16="http://schemas.microsoft.com/office/drawing/2014/main" id="{14900436-6A82-43E4-96C3-752F83593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8843" y="518700"/>
            <a:ext cx="7988148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Назаві, пад якой лічбай…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5566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Объект 12">
            <a:extLst>
              <a:ext uri="{FF2B5EF4-FFF2-40B4-BE49-F238E27FC236}">
                <a16:creationId xmlns:a16="http://schemas.microsoft.com/office/drawing/2014/main" id="{93FB3EC2-0D33-41A5-8FBC-0AF60C55F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1252" y="5469010"/>
            <a:ext cx="1485695" cy="134240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73" y="1477210"/>
            <a:ext cx="881415" cy="59595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93454">
            <a:off x="10647979" y="405815"/>
            <a:ext cx="839982" cy="111997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0" y="5247792"/>
            <a:ext cx="2428477" cy="1590177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0923">
            <a:off x="137049" y="6012812"/>
            <a:ext cx="923598" cy="932071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65921" y="23548"/>
            <a:ext cx="735724" cy="874636"/>
          </a:xfrm>
          <a:prstGeom prst="rect">
            <a:avLst/>
          </a:prstGeom>
        </p:spPr>
      </p:pic>
      <p:sp>
        <p:nvSpPr>
          <p:cNvPr id="33" name="Стрелка: пятиугольник 32">
            <a:extLst>
              <a:ext uri="{FF2B5EF4-FFF2-40B4-BE49-F238E27FC236}">
                <a16:creationId xmlns:a16="http://schemas.microsoft.com/office/drawing/2014/main" id="{12828899-ABA8-4894-91E8-640073FF9244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2058EFC-2569-44BD-889D-4E26E3799019}"/>
              </a:ext>
            </a:extLst>
          </p:cNvPr>
          <p:cNvSpPr txBox="1"/>
          <p:nvPr/>
        </p:nvSpPr>
        <p:spPr>
          <a:xfrm>
            <a:off x="403262" y="245323"/>
            <a:ext cx="67222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20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A7512742-68E4-450E-89EB-5E06DED78771}"/>
              </a:ext>
            </a:extLst>
          </p:cNvPr>
          <p:cNvSpPr/>
          <p:nvPr/>
        </p:nvSpPr>
        <p:spPr>
          <a:xfrm>
            <a:off x="7578211" y="1994245"/>
            <a:ext cx="2234311" cy="3227222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Заголовок 2">
            <a:extLst>
              <a:ext uri="{FF2B5EF4-FFF2-40B4-BE49-F238E27FC236}">
                <a16:creationId xmlns:a16="http://schemas.microsoft.com/office/drawing/2014/main" id="{C39D8F84-AA79-4D4D-8267-FE1E935EF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788" y="990709"/>
            <a:ext cx="8170391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Хто гэта?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8E429CF5-3CF0-4845-AA96-8FFE441984D2}"/>
              </a:ext>
            </a:extLst>
          </p:cNvPr>
          <p:cNvSpPr/>
          <p:nvPr/>
        </p:nvSpPr>
        <p:spPr>
          <a:xfrm>
            <a:off x="5067824" y="2020570"/>
            <a:ext cx="2234312" cy="3227222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4839AED7-C091-4324-AF48-8B707F16AA73}"/>
              </a:ext>
            </a:extLst>
          </p:cNvPr>
          <p:cNvSpPr/>
          <p:nvPr/>
        </p:nvSpPr>
        <p:spPr>
          <a:xfrm>
            <a:off x="2557437" y="2020569"/>
            <a:ext cx="2234312" cy="3231523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99B86735-3BBA-4A4F-8A0C-E4644FFBF4C4}"/>
              </a:ext>
            </a:extLst>
          </p:cNvPr>
          <p:cNvGrpSpPr/>
          <p:nvPr/>
        </p:nvGrpSpPr>
        <p:grpSpPr>
          <a:xfrm>
            <a:off x="2068252" y="2030293"/>
            <a:ext cx="3128383" cy="3231523"/>
            <a:chOff x="1272988" y="1792049"/>
            <a:chExt cx="3128383" cy="3231523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B904C651-34FA-48E3-92DA-C7B4A684AB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67" t="-719" r="32459" b="10071"/>
            <a:stretch/>
          </p:blipFill>
          <p:spPr>
            <a:xfrm>
              <a:off x="1762173" y="1792049"/>
              <a:ext cx="2234312" cy="3231523"/>
            </a:xfrm>
            <a:prstGeom prst="round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3" name="Прямоугольник: скругленные углы 22">
              <a:extLst>
                <a:ext uri="{FF2B5EF4-FFF2-40B4-BE49-F238E27FC236}">
                  <a16:creationId xmlns:a16="http://schemas.microsoft.com/office/drawing/2014/main" id="{A3AB52BD-6BA5-441F-B08D-F1E7319DF376}"/>
                </a:ext>
              </a:extLst>
            </p:cNvPr>
            <p:cNvSpPr/>
            <p:nvPr/>
          </p:nvSpPr>
          <p:spPr>
            <a:xfrm rot="5400000">
              <a:off x="1581863" y="1629755"/>
              <a:ext cx="2510634" cy="31283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ED2B66DA-8D69-4B22-8752-CCE363274541}"/>
              </a:ext>
            </a:extLst>
          </p:cNvPr>
          <p:cNvGrpSpPr/>
          <p:nvPr/>
        </p:nvGrpSpPr>
        <p:grpSpPr>
          <a:xfrm>
            <a:off x="4696155" y="2020569"/>
            <a:ext cx="3111080" cy="3200897"/>
            <a:chOff x="8050030" y="1882282"/>
            <a:chExt cx="3111080" cy="3200897"/>
          </a:xfrm>
        </p:grpSpPr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9B7C2F9F-30E8-4632-B074-B962E96878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16" t="-755" r="36963" b="306"/>
            <a:stretch/>
          </p:blipFill>
          <p:spPr>
            <a:xfrm>
              <a:off x="8443004" y="1882282"/>
              <a:ext cx="2213007" cy="320089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/>
          </p:spPr>
        </p:pic>
        <p:sp>
          <p:nvSpPr>
            <p:cNvPr id="28" name="Прямоугольник: скругленные углы 27">
              <a:extLst>
                <a:ext uri="{FF2B5EF4-FFF2-40B4-BE49-F238E27FC236}">
                  <a16:creationId xmlns:a16="http://schemas.microsoft.com/office/drawing/2014/main" id="{F50C78D3-9B90-430A-9730-821F039288C1}"/>
                </a:ext>
              </a:extLst>
            </p:cNvPr>
            <p:cNvSpPr/>
            <p:nvPr/>
          </p:nvSpPr>
          <p:spPr>
            <a:xfrm rot="5400000">
              <a:off x="8371001" y="1625695"/>
              <a:ext cx="2469138" cy="311108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E2E5BDCC-D772-4A36-986E-E0B2B3519282}"/>
              </a:ext>
            </a:extLst>
          </p:cNvPr>
          <p:cNvGrpSpPr/>
          <p:nvPr/>
        </p:nvGrpSpPr>
        <p:grpSpPr>
          <a:xfrm>
            <a:off x="7500173" y="2006877"/>
            <a:ext cx="2686315" cy="3231523"/>
            <a:chOff x="4924543" y="2188705"/>
            <a:chExt cx="2686315" cy="3231523"/>
          </a:xfrm>
          <a:effectLst/>
        </p:grpSpPr>
        <p:pic>
          <p:nvPicPr>
            <p:cNvPr id="40" name="Рисунок 39">
              <a:extLst>
                <a:ext uri="{FF2B5EF4-FFF2-40B4-BE49-F238E27FC236}">
                  <a16:creationId xmlns:a16="http://schemas.microsoft.com/office/drawing/2014/main" id="{DDF97510-F924-42B9-BA92-2332384832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59" t="926" r="31183" b="-650"/>
            <a:stretch/>
          </p:blipFill>
          <p:spPr>
            <a:xfrm>
              <a:off x="5040404" y="2188705"/>
              <a:ext cx="2161010" cy="323152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41" name="Прямоугольник: скругленные углы 40">
              <a:extLst>
                <a:ext uri="{FF2B5EF4-FFF2-40B4-BE49-F238E27FC236}">
                  <a16:creationId xmlns:a16="http://schemas.microsoft.com/office/drawing/2014/main" id="{EF96DEB0-B929-431C-A270-07D5CAC24980}"/>
                </a:ext>
              </a:extLst>
            </p:cNvPr>
            <p:cNvSpPr/>
            <p:nvPr/>
          </p:nvSpPr>
          <p:spPr>
            <a:xfrm>
              <a:off x="4924543" y="2254995"/>
              <a:ext cx="2686315" cy="312202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5909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Объект 12">
            <a:extLst>
              <a:ext uri="{FF2B5EF4-FFF2-40B4-BE49-F238E27FC236}">
                <a16:creationId xmlns:a16="http://schemas.microsoft.com/office/drawing/2014/main" id="{577E09A4-6530-4366-A5DD-10B7ED251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12850">
            <a:off x="504203" y="998927"/>
            <a:ext cx="405055" cy="125337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5224">
            <a:off x="536757" y="5501133"/>
            <a:ext cx="1447942" cy="128706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7822">
            <a:off x="5302021" y="174515"/>
            <a:ext cx="1093134" cy="73910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79440">
            <a:off x="452871" y="5889043"/>
            <a:ext cx="672616" cy="854116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13727">
            <a:off x="10923000" y="218663"/>
            <a:ext cx="696731" cy="745625"/>
          </a:xfrm>
          <a:prstGeom prst="rect">
            <a:avLst/>
          </a:prstGeom>
        </p:spPr>
      </p:pic>
      <p:sp>
        <p:nvSpPr>
          <p:cNvPr id="23" name="Стрелка: пятиугольник 22">
            <a:extLst>
              <a:ext uri="{FF2B5EF4-FFF2-40B4-BE49-F238E27FC236}">
                <a16:creationId xmlns:a16="http://schemas.microsoft.com/office/drawing/2014/main" id="{8928EBE6-3F09-43AB-B46A-3205BA6C64CC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A5DC896-A161-4E52-BD91-1F41A9B1457A}"/>
              </a:ext>
            </a:extLst>
          </p:cNvPr>
          <p:cNvSpPr txBox="1"/>
          <p:nvPr/>
        </p:nvSpPr>
        <p:spPr>
          <a:xfrm>
            <a:off x="403262" y="245323"/>
            <a:ext cx="60693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21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48341" y="5863748"/>
            <a:ext cx="761018" cy="904706"/>
          </a:xfrm>
          <a:prstGeom prst="rect">
            <a:avLst/>
          </a:prstGeom>
        </p:spPr>
      </p:pic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A9B76305-80CF-44C1-85E7-E1B9344B78C8}"/>
              </a:ext>
            </a:extLst>
          </p:cNvPr>
          <p:cNvSpPr/>
          <p:nvPr/>
        </p:nvSpPr>
        <p:spPr>
          <a:xfrm>
            <a:off x="8793644" y="2016577"/>
            <a:ext cx="2314402" cy="3279861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Заголовок 2">
            <a:extLst>
              <a:ext uri="{FF2B5EF4-FFF2-40B4-BE49-F238E27FC236}">
                <a16:creationId xmlns:a16="http://schemas.microsoft.com/office/drawing/2014/main" id="{83DA46E1-3141-425B-B796-E9F740ECB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788" y="990709"/>
            <a:ext cx="8170391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Што робяць вучні?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3201E219-3852-4119-8754-9DDCE7BD10E3}"/>
              </a:ext>
            </a:extLst>
          </p:cNvPr>
          <p:cNvSpPr/>
          <p:nvPr/>
        </p:nvSpPr>
        <p:spPr>
          <a:xfrm>
            <a:off x="3604956" y="2004414"/>
            <a:ext cx="2314402" cy="3279862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A0458B9A-09D4-4ED9-B7CE-38993CC347BC}"/>
              </a:ext>
            </a:extLst>
          </p:cNvPr>
          <p:cNvSpPr/>
          <p:nvPr/>
        </p:nvSpPr>
        <p:spPr>
          <a:xfrm>
            <a:off x="6174981" y="1994245"/>
            <a:ext cx="2314401" cy="328631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: скругленные углы 51">
            <a:extLst>
              <a:ext uri="{FF2B5EF4-FFF2-40B4-BE49-F238E27FC236}">
                <a16:creationId xmlns:a16="http://schemas.microsoft.com/office/drawing/2014/main" id="{AD5C1A18-ECEB-498E-B8B0-B3E232DFC5BB}"/>
              </a:ext>
            </a:extLst>
          </p:cNvPr>
          <p:cNvSpPr/>
          <p:nvPr/>
        </p:nvSpPr>
        <p:spPr>
          <a:xfrm>
            <a:off x="1035638" y="1994245"/>
            <a:ext cx="2314403" cy="3227222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Объект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7200">
            <a:off x="10428289" y="5026587"/>
            <a:ext cx="1730417" cy="184883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34EE570-CAF6-458B-8C45-959FADCCD3E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138" y="2780706"/>
            <a:ext cx="2181106" cy="1730344"/>
          </a:xfrm>
          <a:prstGeom prst="rect">
            <a:avLst/>
          </a:prstGeom>
        </p:spPr>
      </p:pic>
      <p:pic>
        <p:nvPicPr>
          <p:cNvPr id="25" name="Picture 2" descr="School Kids Classroom stock vector. Illustration of funny - 33584772">
            <a:extLst>
              <a:ext uri="{FF2B5EF4-FFF2-40B4-BE49-F238E27FC236}">
                <a16:creationId xmlns:a16="http://schemas.microsoft.com/office/drawing/2014/main" id="{1D9F8E0C-8A9B-44EE-95D4-CCA6ACF80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252" y="2542024"/>
            <a:ext cx="2147477" cy="203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 descr="Ученик рисунок - 81 фото">
            <a:extLst>
              <a:ext uri="{FF2B5EF4-FFF2-40B4-BE49-F238E27FC236}">
                <a16:creationId xmlns:a16="http://schemas.microsoft.com/office/drawing/2014/main" id="{166AB2B5-00AD-4106-BB7F-7774B9BA2A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7" r="-72" b="10905"/>
          <a:stretch/>
        </p:blipFill>
        <p:spPr bwMode="auto">
          <a:xfrm>
            <a:off x="8826773" y="2629847"/>
            <a:ext cx="2281273" cy="192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8" descr="Мультяшные дети рисуют в школе Генеративный ИИ | Премиум Фото">
            <a:extLst>
              <a:ext uri="{FF2B5EF4-FFF2-40B4-BE49-F238E27FC236}">
                <a16:creationId xmlns:a16="http://schemas.microsoft.com/office/drawing/2014/main" id="{66E07096-4930-4E3D-A867-B9B58CE04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746" y="2461464"/>
            <a:ext cx="2220603" cy="222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07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Объект 12">
            <a:extLst>
              <a:ext uri="{FF2B5EF4-FFF2-40B4-BE49-F238E27FC236}">
                <a16:creationId xmlns:a16="http://schemas.microsoft.com/office/drawing/2014/main" id="{9926D61B-AD87-4CFF-8D1D-A2BC518534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507">
            <a:off x="198341" y="1203388"/>
            <a:ext cx="876306" cy="8641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913255"/>
            <a:ext cx="1889600" cy="201891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670" y="6027046"/>
            <a:ext cx="2641058" cy="83095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83664">
            <a:off x="10909705" y="5662605"/>
            <a:ext cx="732694" cy="87103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6462">
            <a:off x="1509797" y="6174061"/>
            <a:ext cx="1047980" cy="68622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5874">
            <a:off x="5515006" y="45517"/>
            <a:ext cx="1120417" cy="878668"/>
          </a:xfrm>
          <a:prstGeom prst="rect">
            <a:avLst/>
          </a:prstGeom>
        </p:spPr>
      </p:pic>
      <p:sp>
        <p:nvSpPr>
          <p:cNvPr id="23" name="Стрелка: пятиугольник 22">
            <a:extLst>
              <a:ext uri="{FF2B5EF4-FFF2-40B4-BE49-F238E27FC236}">
                <a16:creationId xmlns:a16="http://schemas.microsoft.com/office/drawing/2014/main" id="{5AEC0046-E38F-4921-8183-7104533ACC18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AF4F2EA-1C9C-46F8-ACED-B6105450A081}"/>
              </a:ext>
            </a:extLst>
          </p:cNvPr>
          <p:cNvSpPr txBox="1"/>
          <p:nvPr/>
        </p:nvSpPr>
        <p:spPr>
          <a:xfrm>
            <a:off x="403261" y="245323"/>
            <a:ext cx="57389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22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35" name="Заголовок 2">
            <a:extLst>
              <a:ext uri="{FF2B5EF4-FFF2-40B4-BE49-F238E27FC236}">
                <a16:creationId xmlns:a16="http://schemas.microsoft.com/office/drawing/2014/main" id="{090972A5-E189-45AA-A69B-E3007B76F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788" y="990709"/>
            <a:ext cx="8170391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Якога колеру ўказка?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4928FFB0-7EF6-4701-AEEF-AC40FC576E39}"/>
              </a:ext>
            </a:extLst>
          </p:cNvPr>
          <p:cNvSpPr/>
          <p:nvPr/>
        </p:nvSpPr>
        <p:spPr>
          <a:xfrm>
            <a:off x="1292756" y="2041544"/>
            <a:ext cx="2295438" cy="3279861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D1FC5B1D-9B97-4402-B5B1-775EF3AECC5C}"/>
              </a:ext>
            </a:extLst>
          </p:cNvPr>
          <p:cNvSpPr/>
          <p:nvPr/>
        </p:nvSpPr>
        <p:spPr>
          <a:xfrm>
            <a:off x="8913406" y="2004415"/>
            <a:ext cx="2295438" cy="3279861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id="{706F6536-6A5E-45BA-91E7-A687F2F65D13}"/>
              </a:ext>
            </a:extLst>
          </p:cNvPr>
          <p:cNvSpPr/>
          <p:nvPr/>
        </p:nvSpPr>
        <p:spPr>
          <a:xfrm>
            <a:off x="6376682" y="2004414"/>
            <a:ext cx="2295439" cy="3279861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A1F20BB3-8F26-477C-A613-14EB82DB43CA}"/>
              </a:ext>
            </a:extLst>
          </p:cNvPr>
          <p:cNvSpPr/>
          <p:nvPr/>
        </p:nvSpPr>
        <p:spPr>
          <a:xfrm>
            <a:off x="3832182" y="2041544"/>
            <a:ext cx="2300512" cy="3242730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2" descr="Пластиковые указки купить на OZON по низкой цене">
            <a:extLst>
              <a:ext uri="{FF2B5EF4-FFF2-40B4-BE49-F238E27FC236}">
                <a16:creationId xmlns:a16="http://schemas.microsoft.com/office/drawing/2014/main" id="{5746E394-BF76-41A3-BB0A-A15E16C18C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0" r="31112" b="4919"/>
          <a:stretch/>
        </p:blipFill>
        <p:spPr bwMode="auto">
          <a:xfrm>
            <a:off x="1761556" y="2135080"/>
            <a:ext cx="1245997" cy="301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Указка 40 см, пластиковая, ассорти, СП11 купить, отзывы, фото, доставка -  СПКубани | Совместные покупки Краснодар, Анапа, Новороссийск, Сочи, Краснода">
            <a:extLst>
              <a:ext uri="{FF2B5EF4-FFF2-40B4-BE49-F238E27FC236}">
                <a16:creationId xmlns:a16="http://schemas.microsoft.com/office/drawing/2014/main" id="{7084AFB3-4E96-4820-83D2-5476737967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t="9819" r="11884" b="7586"/>
          <a:stretch/>
        </p:blipFill>
        <p:spPr bwMode="auto">
          <a:xfrm>
            <a:off x="6514258" y="2713775"/>
            <a:ext cx="1933586" cy="2362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Указка UNI Белоруссия - купить с доставкой по выгодным ценам в  интернет-магазине OZON (1203529805)">
            <a:extLst>
              <a:ext uri="{FF2B5EF4-FFF2-40B4-BE49-F238E27FC236}">
                <a16:creationId xmlns:a16="http://schemas.microsoft.com/office/drawing/2014/main" id="{365DD48E-A3D0-4116-8B1E-B0048D53C0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37" b="38669"/>
          <a:stretch/>
        </p:blipFill>
        <p:spPr bwMode="auto">
          <a:xfrm rot="4570611">
            <a:off x="8421180" y="3262968"/>
            <a:ext cx="3140689" cy="77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Указка деревянная 70 см — купить в интернет-магазине по низкой цене на  Яндекс Маркете">
            <a:extLst>
              <a:ext uri="{FF2B5EF4-FFF2-40B4-BE49-F238E27FC236}">
                <a16:creationId xmlns:a16="http://schemas.microsoft.com/office/drawing/2014/main" id="{B56F098F-4337-49B1-9B7B-0169A9113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902" y="2276536"/>
            <a:ext cx="1885617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93BE2B22-5394-4076-9C8B-7905090B354B}"/>
              </a:ext>
            </a:extLst>
          </p:cNvPr>
          <p:cNvSpPr/>
          <p:nvPr/>
        </p:nvSpPr>
        <p:spPr>
          <a:xfrm>
            <a:off x="2723269" y="2297497"/>
            <a:ext cx="690820" cy="50581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ACBC52F5-F8ED-4FD7-9254-7B40BD65D91D}"/>
              </a:ext>
            </a:extLst>
          </p:cNvPr>
          <p:cNvSpPr/>
          <p:nvPr/>
        </p:nvSpPr>
        <p:spPr>
          <a:xfrm>
            <a:off x="5197475" y="4633081"/>
            <a:ext cx="690820" cy="50581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601E7936-C351-4B21-AC7D-3B4FC2770AB3}"/>
              </a:ext>
            </a:extLst>
          </p:cNvPr>
          <p:cNvSpPr/>
          <p:nvPr/>
        </p:nvSpPr>
        <p:spPr>
          <a:xfrm>
            <a:off x="7756534" y="2207965"/>
            <a:ext cx="690820" cy="50581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6A85D7AD-C3F7-42DD-9244-BC06BFC40459}"/>
              </a:ext>
            </a:extLst>
          </p:cNvPr>
          <p:cNvSpPr/>
          <p:nvPr/>
        </p:nvSpPr>
        <p:spPr>
          <a:xfrm>
            <a:off x="10378823" y="4633081"/>
            <a:ext cx="690820" cy="50581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34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Объект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245323"/>
            <a:ext cx="11340912" cy="6559671"/>
          </a:xfrm>
          <a:prstGeom prst="rect">
            <a:avLst/>
          </a:prstGeom>
        </p:spPr>
      </p:pic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181D661E-BD39-45CC-8224-904BC6FB8753}"/>
              </a:ext>
            </a:extLst>
          </p:cNvPr>
          <p:cNvSpPr/>
          <p:nvPr/>
        </p:nvSpPr>
        <p:spPr>
          <a:xfrm>
            <a:off x="3798016" y="1644075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93451AA1-AC87-4B92-BB10-04090AD7F80F}"/>
              </a:ext>
            </a:extLst>
          </p:cNvPr>
          <p:cNvSpPr/>
          <p:nvPr/>
        </p:nvSpPr>
        <p:spPr>
          <a:xfrm>
            <a:off x="6490157" y="1644075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21A7B3F4-041E-4AE8-827E-9E2BA5A8CA17}"/>
              </a:ext>
            </a:extLst>
          </p:cNvPr>
          <p:cNvSpPr/>
          <p:nvPr/>
        </p:nvSpPr>
        <p:spPr>
          <a:xfrm>
            <a:off x="9156266" y="162766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713B8-5B85-4783-919D-B4433508BE59}"/>
              </a:ext>
            </a:extLst>
          </p:cNvPr>
          <p:cNvSpPr txBox="1"/>
          <p:nvPr/>
        </p:nvSpPr>
        <p:spPr>
          <a:xfrm>
            <a:off x="1857815" y="4952327"/>
            <a:ext cx="6096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6000" b="1" dirty="0">
                <a:solidFill>
                  <a:srgbClr val="C00000"/>
                </a:solidFill>
              </a:rPr>
              <a:t>1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429575C-D02F-4D65-86FA-F55B55693E7C}"/>
              </a:ext>
            </a:extLst>
          </p:cNvPr>
          <p:cNvSpPr txBox="1"/>
          <p:nvPr/>
        </p:nvSpPr>
        <p:spPr>
          <a:xfrm>
            <a:off x="4634041" y="4962253"/>
            <a:ext cx="6096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6000" b="1" dirty="0">
                <a:solidFill>
                  <a:srgbClr val="C00000"/>
                </a:solidFill>
              </a:rPr>
              <a:t>2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56E8E11-DEBB-4A5B-AC68-982F9A98A832}"/>
              </a:ext>
            </a:extLst>
          </p:cNvPr>
          <p:cNvSpPr txBox="1"/>
          <p:nvPr/>
        </p:nvSpPr>
        <p:spPr>
          <a:xfrm>
            <a:off x="7333637" y="4952651"/>
            <a:ext cx="6096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6000" b="1" dirty="0">
                <a:solidFill>
                  <a:srgbClr val="C00000"/>
                </a:solidFill>
              </a:rPr>
              <a:t>3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36C3C49-0B63-46A7-B3B8-345C76C988D3}"/>
              </a:ext>
            </a:extLst>
          </p:cNvPr>
          <p:cNvSpPr txBox="1"/>
          <p:nvPr/>
        </p:nvSpPr>
        <p:spPr>
          <a:xfrm>
            <a:off x="9989527" y="4946055"/>
            <a:ext cx="6096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6000" b="1" dirty="0">
                <a:solidFill>
                  <a:srgbClr val="C00000"/>
                </a:solidFill>
              </a:rPr>
              <a:t>4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0C3A9CFF-12CA-474C-860A-F1D5BF5719EC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DBA818-6272-4265-8BFE-1665170AA1C6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3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57BE9C6-6CF5-4E4C-A71A-CA0940371A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31" y="4891397"/>
            <a:ext cx="1877334" cy="2005804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D1E6C9DC-9C87-41FE-BC2F-D63D44216C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801" y="5948465"/>
            <a:ext cx="2152827" cy="677342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79242AD7-F939-40AB-A467-76F7E7127A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79521">
            <a:off x="5574966" y="45654"/>
            <a:ext cx="620897" cy="644475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EDC923F2-9943-4A03-B25E-18B61E67E5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507">
            <a:off x="10844467" y="291637"/>
            <a:ext cx="876306" cy="864135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61FF44FC-7DB9-44C7-8A45-B4F2F61B5B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2967" y="900756"/>
            <a:ext cx="735724" cy="8746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2D1AEA4-517E-445E-A318-80353E36A51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84" b="96047" l="3156" r="96252">
                        <a14:foregroundMark x1="14004" y1="35349" x2="20710" y2="73721"/>
                        <a14:foregroundMark x1="31361" y1="34884" x2="35897" y2="82558"/>
                        <a14:foregroundMark x1="36292" y1="7674" x2="37870" y2="9070"/>
                        <a14:foregroundMark x1="47337" y1="6744" x2="50493" y2="10000"/>
                        <a14:foregroundMark x1="70020" y1="10930" x2="82840" y2="31628"/>
                        <a14:foregroundMark x1="87968" y1="46047" x2="73767" y2="69302"/>
                        <a14:foregroundMark x1="73767" y1="69302" x2="72781" y2="70000"/>
                        <a14:foregroundMark x1="93491" y1="43256" x2="93491" y2="51163"/>
                        <a14:foregroundMark x1="5128" y1="93953" x2="32939" y2="93953"/>
                        <a14:foregroundMark x1="32939" y1="93953" x2="45562" y2="69070"/>
                        <a14:foregroundMark x1="45562" y1="69070" x2="44181" y2="40465"/>
                        <a14:foregroundMark x1="44181" y1="40465" x2="23274" y2="28140"/>
                        <a14:foregroundMark x1="23274" y1="28140" x2="12229" y2="53023"/>
                        <a14:foregroundMark x1="12229" y1="53023" x2="15187" y2="64884"/>
                        <a14:foregroundMark x1="4734" y1="23953" x2="6312" y2="93953"/>
                        <a14:foregroundMark x1="3156" y1="21628" x2="14398" y2="21628"/>
                        <a14:foregroundMark x1="3550" y1="23023" x2="4734" y2="96279"/>
                        <a14:foregroundMark x1="56607" y1="4884" x2="58974" y2="6279"/>
                        <a14:foregroundMark x1="96252" y1="47442" x2="85207" y2="63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837" y="2305588"/>
            <a:ext cx="2107422" cy="178776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217CDB8-C462-4325-8B72-6C784EBF3FB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60" y="1837038"/>
            <a:ext cx="2559199" cy="3038281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7FE651AC-CF81-4505-9FA0-B7CBD36672D0}"/>
              </a:ext>
            </a:extLst>
          </p:cNvPr>
          <p:cNvPicPr/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93894" y="2196343"/>
            <a:ext cx="2194967" cy="2054381"/>
          </a:xfrm>
          <a:prstGeom prst="rect">
            <a:avLst/>
          </a:prstGeom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DD543345-E940-4DF5-AD8D-FF56491FE2D1}"/>
              </a:ext>
            </a:extLst>
          </p:cNvPr>
          <p:cNvGrpSpPr/>
          <p:nvPr/>
        </p:nvGrpSpPr>
        <p:grpSpPr>
          <a:xfrm>
            <a:off x="1114290" y="1627660"/>
            <a:ext cx="2203314" cy="3209460"/>
            <a:chOff x="1114290" y="1627660"/>
            <a:chExt cx="2203314" cy="3209460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F56DD8FF-2BBD-4D8B-9D9F-787CA9F4C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10696" y="2131255"/>
              <a:ext cx="3209459" cy="220227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4" name="Прямоугольник: скругленные углы 3">
              <a:extLst>
                <a:ext uri="{FF2B5EF4-FFF2-40B4-BE49-F238E27FC236}">
                  <a16:creationId xmlns:a16="http://schemas.microsoft.com/office/drawing/2014/main" id="{5239910B-3E2E-42C3-A6E2-C597BBEB0065}"/>
                </a:ext>
              </a:extLst>
            </p:cNvPr>
            <p:cNvSpPr/>
            <p:nvPr/>
          </p:nvSpPr>
          <p:spPr>
            <a:xfrm>
              <a:off x="1115333" y="1627660"/>
              <a:ext cx="2202271" cy="3198864"/>
            </a:xfrm>
            <a:prstGeom prst="roundRect">
              <a:avLst/>
            </a:prstGeom>
            <a:noFill/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C58B8608-27CA-4CD1-8C79-FAEB64238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8843" y="518700"/>
            <a:ext cx="7988148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Назаві, пад якой лічбай…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858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Объект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245323"/>
            <a:ext cx="11340912" cy="6559671"/>
          </a:xfrm>
          <a:prstGeom prst="rect">
            <a:avLst/>
          </a:prstGeom>
        </p:spPr>
      </p:pic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0C3A9CFF-12CA-474C-860A-F1D5BF5719EC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DBA818-6272-4265-8BFE-1665170AA1C6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4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26" name="Заголовок 2">
            <a:extLst>
              <a:ext uri="{FF2B5EF4-FFF2-40B4-BE49-F238E27FC236}">
                <a16:creationId xmlns:a16="http://schemas.microsoft.com/office/drawing/2014/main" id="{21D69B32-8552-4FB5-A79B-1A28CC41C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778" y="728476"/>
            <a:ext cx="7988148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Азбука агарода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4991239-DCB2-402B-B8FA-15BAAF39F92F}"/>
              </a:ext>
            </a:extLst>
          </p:cNvPr>
          <p:cNvSpPr txBox="1"/>
          <p:nvPr/>
        </p:nvSpPr>
        <p:spPr>
          <a:xfrm>
            <a:off x="5589681" y="1955720"/>
            <a:ext cx="129234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0" b="1" dirty="0">
                <a:solidFill>
                  <a:srgbClr val="C00000"/>
                </a:solidFill>
              </a:rPr>
              <a:t>Г</a:t>
            </a:r>
            <a:endParaRPr lang="ru-RU" sz="20000" b="1" dirty="0">
              <a:solidFill>
                <a:srgbClr val="C0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D16E86D-F262-4C91-99FF-02A6129D2EBF}"/>
              </a:ext>
            </a:extLst>
          </p:cNvPr>
          <p:cNvSpPr txBox="1"/>
          <p:nvPr/>
        </p:nvSpPr>
        <p:spPr>
          <a:xfrm>
            <a:off x="3793275" y="5735891"/>
            <a:ext cx="1280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морковь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87BA670-62C0-44C3-9E1C-B218EF188A69}"/>
              </a:ext>
            </a:extLst>
          </p:cNvPr>
          <p:cNvSpPr txBox="1"/>
          <p:nvPr/>
        </p:nvSpPr>
        <p:spPr>
          <a:xfrm>
            <a:off x="2857602" y="5125819"/>
            <a:ext cx="216219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МОРКВА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6A1881BE-93E8-4644-8498-76150D2CC13B}"/>
              </a:ext>
            </a:extLst>
          </p:cNvPr>
          <p:cNvCxnSpPr>
            <a:cxnSpLocks/>
          </p:cNvCxnSpPr>
          <p:nvPr/>
        </p:nvCxnSpPr>
        <p:spPr>
          <a:xfrm>
            <a:off x="4062218" y="5772150"/>
            <a:ext cx="89396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D8C90B8A-30BF-44C8-8E98-E184215D1620}"/>
              </a:ext>
            </a:extLst>
          </p:cNvPr>
          <p:cNvSpPr txBox="1"/>
          <p:nvPr/>
        </p:nvSpPr>
        <p:spPr>
          <a:xfrm>
            <a:off x="7742254" y="5064402"/>
            <a:ext cx="195386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ГАРБУЗ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4853FED4-A937-4167-BA3C-205E4257C485}"/>
              </a:ext>
            </a:extLst>
          </p:cNvPr>
          <p:cNvCxnSpPr>
            <a:cxnSpLocks/>
          </p:cNvCxnSpPr>
          <p:nvPr/>
        </p:nvCxnSpPr>
        <p:spPr>
          <a:xfrm flipV="1">
            <a:off x="8783959" y="5763618"/>
            <a:ext cx="967499" cy="333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D41288C8-00B1-42B1-95D8-55E7AC4F76C2}"/>
              </a:ext>
            </a:extLst>
          </p:cNvPr>
          <p:cNvSpPr txBox="1"/>
          <p:nvPr/>
        </p:nvSpPr>
        <p:spPr>
          <a:xfrm>
            <a:off x="8780141" y="5735891"/>
            <a:ext cx="9539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тыква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D887636E-7D67-4E83-BD71-E8307B675CD1}"/>
              </a:ext>
            </a:extLst>
          </p:cNvPr>
          <p:cNvSpPr/>
          <p:nvPr/>
        </p:nvSpPr>
        <p:spPr>
          <a:xfrm>
            <a:off x="2733663" y="1558256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235D9F07-E1F7-4DEB-B1D9-9313EC163731}"/>
              </a:ext>
            </a:extLst>
          </p:cNvPr>
          <p:cNvSpPr/>
          <p:nvPr/>
        </p:nvSpPr>
        <p:spPr>
          <a:xfrm>
            <a:off x="7491664" y="1561480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3048993C-FA10-4CBB-88C3-5C7AF0CA5A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4" r="10898"/>
          <a:stretch/>
        </p:blipFill>
        <p:spPr>
          <a:xfrm>
            <a:off x="7613113" y="1955720"/>
            <a:ext cx="2140675" cy="2692056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26F224DC-A1E4-4387-9BAB-3F08371EA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7994">
            <a:off x="5800475" y="295376"/>
            <a:ext cx="870754" cy="431894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E5C0BF32-3D45-4F6D-A9B8-F272F67091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36105">
            <a:off x="-123113" y="4727312"/>
            <a:ext cx="1887613" cy="1705558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4EF92949-123C-4BBA-AFA9-6EACFC5A83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694" y="6305146"/>
            <a:ext cx="713257" cy="437841"/>
          </a:xfrm>
          <a:prstGeom prst="rect">
            <a:avLst/>
          </a:prstGeom>
        </p:spPr>
      </p:pic>
      <p:pic>
        <p:nvPicPr>
          <p:cNvPr id="51" name="Объект 12">
            <a:extLst>
              <a:ext uri="{FF2B5EF4-FFF2-40B4-BE49-F238E27FC236}">
                <a16:creationId xmlns:a16="http://schemas.microsoft.com/office/drawing/2014/main" id="{11BAB2F8-9DB6-469A-BCAB-E7B50A1B8C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598" y="5051112"/>
            <a:ext cx="1803493" cy="1926912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20101494-E054-4E9B-8660-F0E819A15E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99940">
            <a:off x="9916945" y="6015341"/>
            <a:ext cx="631128" cy="750292"/>
          </a:xfrm>
          <a:prstGeom prst="rect">
            <a:avLst/>
          </a:prstGeom>
        </p:spPr>
      </p:pic>
      <p:pic>
        <p:nvPicPr>
          <p:cNvPr id="1026" name="Picture 2" descr="морковь PNG , морковь PNG , овощ, еда PNG рисунок для бесплатной загрузки">
            <a:extLst>
              <a:ext uri="{FF2B5EF4-FFF2-40B4-BE49-F238E27FC236}">
                <a16:creationId xmlns:a16="http://schemas.microsoft.com/office/drawing/2014/main" id="{822EE436-E048-40CE-9201-57019F312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5938">
            <a:off x="2843062" y="2067321"/>
            <a:ext cx="2391265" cy="239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69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Объект 12">
            <a:extLst>
              <a:ext uri="{FF2B5EF4-FFF2-40B4-BE49-F238E27FC236}">
                <a16:creationId xmlns:a16="http://schemas.microsoft.com/office/drawing/2014/main" id="{67587202-F483-484D-BA55-5C72E1C61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5224">
            <a:off x="219088" y="5269236"/>
            <a:ext cx="1808953" cy="160795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79440">
            <a:off x="2032300" y="5902518"/>
            <a:ext cx="672616" cy="854116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6462">
            <a:off x="5605069" y="215884"/>
            <a:ext cx="1031290" cy="675292"/>
          </a:xfrm>
          <a:prstGeom prst="rect">
            <a:avLst/>
          </a:prstGeom>
        </p:spPr>
      </p:pic>
      <p:pic>
        <p:nvPicPr>
          <p:cNvPr id="33" name="Объект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7200">
            <a:off x="10034284" y="4698832"/>
            <a:ext cx="2063437" cy="2204643"/>
          </a:xfrm>
          <a:prstGeom prst="rect">
            <a:avLst/>
          </a:prstGeom>
        </p:spPr>
      </p:pic>
      <p:sp>
        <p:nvSpPr>
          <p:cNvPr id="23" name="Стрелка: пятиугольник 22">
            <a:extLst>
              <a:ext uri="{FF2B5EF4-FFF2-40B4-BE49-F238E27FC236}">
                <a16:creationId xmlns:a16="http://schemas.microsoft.com/office/drawing/2014/main" id="{3F2D2E81-8763-4E0A-9C88-DE7598F3A2BD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2E7551-2EEC-40A1-9C23-63D5A4CD90FF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5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1124" y="4336405"/>
            <a:ext cx="611643" cy="634870"/>
          </a:xfrm>
          <a:prstGeom prst="rect">
            <a:avLst/>
          </a:prstGeom>
        </p:spPr>
      </p:pic>
      <p:sp>
        <p:nvSpPr>
          <p:cNvPr id="13" name="Заголовок 2">
            <a:extLst>
              <a:ext uri="{FF2B5EF4-FFF2-40B4-BE49-F238E27FC236}">
                <a16:creationId xmlns:a16="http://schemas.microsoft.com/office/drawing/2014/main" id="{FBEEA64A-F7D7-4BB5-BFE3-DCC34A59A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778" y="728476"/>
            <a:ext cx="7988148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Азбука агарода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1F8112D5-FFCB-48A5-BF08-FA6A8CBD2165}"/>
              </a:ext>
            </a:extLst>
          </p:cNvPr>
          <p:cNvSpPr/>
          <p:nvPr/>
        </p:nvSpPr>
        <p:spPr>
          <a:xfrm>
            <a:off x="2577432" y="1565868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0D7DB3B3-AF6B-41C9-B35F-B8449196BBD1}"/>
              </a:ext>
            </a:extLst>
          </p:cNvPr>
          <p:cNvSpPr/>
          <p:nvPr/>
        </p:nvSpPr>
        <p:spPr>
          <a:xfrm>
            <a:off x="7424226" y="1587419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780663-7D56-4E7F-96BF-0B55A27717A7}"/>
              </a:ext>
            </a:extLst>
          </p:cNvPr>
          <p:cNvSpPr txBox="1"/>
          <p:nvPr/>
        </p:nvSpPr>
        <p:spPr>
          <a:xfrm>
            <a:off x="4259976" y="5713769"/>
            <a:ext cx="615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лук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D50EC8-5BE2-4F01-9D9E-A0879D270B00}"/>
              </a:ext>
            </a:extLst>
          </p:cNvPr>
          <p:cNvSpPr txBox="1"/>
          <p:nvPr/>
        </p:nvSpPr>
        <p:spPr>
          <a:xfrm>
            <a:off x="2797800" y="5058716"/>
            <a:ext cx="221868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ЦЫБУЛЯ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C0E19EC-A389-4162-AF4F-0902201922CA}"/>
              </a:ext>
            </a:extLst>
          </p:cNvPr>
          <p:cNvCxnSpPr>
            <a:cxnSpLocks/>
          </p:cNvCxnSpPr>
          <p:nvPr/>
        </p:nvCxnSpPr>
        <p:spPr>
          <a:xfrm>
            <a:off x="3556921" y="5730970"/>
            <a:ext cx="126223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E898400-AD03-461D-A468-CA9865B5ED01}"/>
              </a:ext>
            </a:extLst>
          </p:cNvPr>
          <p:cNvSpPr txBox="1"/>
          <p:nvPr/>
        </p:nvSpPr>
        <p:spPr>
          <a:xfrm>
            <a:off x="8637789" y="5755381"/>
            <a:ext cx="8962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горох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A9C48845-D7A6-4A45-88EF-649D9643919E}"/>
              </a:ext>
            </a:extLst>
          </p:cNvPr>
          <p:cNvCxnSpPr>
            <a:cxnSpLocks/>
          </p:cNvCxnSpPr>
          <p:nvPr/>
        </p:nvCxnSpPr>
        <p:spPr>
          <a:xfrm>
            <a:off x="8699383" y="5781304"/>
            <a:ext cx="88162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7EF7586-0B80-47F2-8A31-4666D343CC0B}"/>
              </a:ext>
            </a:extLst>
          </p:cNvPr>
          <p:cNvSpPr txBox="1"/>
          <p:nvPr/>
        </p:nvSpPr>
        <p:spPr>
          <a:xfrm>
            <a:off x="5589681" y="1955720"/>
            <a:ext cx="129234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0" b="1" dirty="0">
                <a:solidFill>
                  <a:srgbClr val="C00000"/>
                </a:solidFill>
              </a:rPr>
              <a:t>Г</a:t>
            </a:r>
            <a:endParaRPr lang="ru-RU" sz="20000" b="1" dirty="0">
              <a:solidFill>
                <a:srgbClr val="C00000"/>
              </a:solidFill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F44A5E0-EBE7-4219-984C-196A81F8C1D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5" t="11700" r="6161" b="9266"/>
          <a:stretch/>
        </p:blipFill>
        <p:spPr>
          <a:xfrm>
            <a:off x="7592466" y="1780745"/>
            <a:ext cx="2022102" cy="304122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DDDD2C9-2ECA-4EA1-A41D-6A065F6F1341}"/>
              </a:ext>
            </a:extLst>
          </p:cNvPr>
          <p:cNvSpPr txBox="1"/>
          <p:nvPr/>
        </p:nvSpPr>
        <p:spPr>
          <a:xfrm>
            <a:off x="7910068" y="5122011"/>
            <a:ext cx="170123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ГАРОХ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9A2EF6A4-C5DB-434F-BED5-8A02B19CC1E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7" r="8892"/>
          <a:stretch/>
        </p:blipFill>
        <p:spPr>
          <a:xfrm>
            <a:off x="2824076" y="2458905"/>
            <a:ext cx="1904661" cy="216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41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Объект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245323"/>
            <a:ext cx="11340912" cy="6559671"/>
          </a:xfrm>
          <a:prstGeom prst="rect">
            <a:avLst/>
          </a:prstGeom>
        </p:spPr>
      </p:pic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0C3A9CFF-12CA-474C-860A-F1D5BF5719EC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DBA818-6272-4265-8BFE-1665170AA1C6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6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935B6AA-BFED-469F-B8C8-C3A3EFFA21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35" y="4739780"/>
            <a:ext cx="2028150" cy="2166941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B2D1CD49-8FE1-4B6D-8359-0CC205188F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439" y="6049151"/>
            <a:ext cx="2660004" cy="778353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6BA839F3-ED7A-4A3E-85CB-0CC8EC0AF4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639" y="6228451"/>
            <a:ext cx="885995" cy="599053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1198BE20-82F0-4EF8-B481-3F03C193D6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64180">
            <a:off x="1791836" y="6047794"/>
            <a:ext cx="899883" cy="764606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0088F0BE-16D2-41B6-BD94-C2FF7D1577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5874">
            <a:off x="5515006" y="45517"/>
            <a:ext cx="1120417" cy="878668"/>
          </a:xfrm>
          <a:prstGeom prst="rect">
            <a:avLst/>
          </a:prstGeom>
        </p:spPr>
      </p:pic>
      <p:sp>
        <p:nvSpPr>
          <p:cNvPr id="55" name="Заголовок 2">
            <a:extLst>
              <a:ext uri="{FF2B5EF4-FFF2-40B4-BE49-F238E27FC236}">
                <a16:creationId xmlns:a16="http://schemas.microsoft.com/office/drawing/2014/main" id="{ED635E47-F674-4E4B-B039-D69EE4A17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778" y="728476"/>
            <a:ext cx="7988148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Азбука агарода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86EE153-782C-45C8-A595-F53C99E48C8D}"/>
              </a:ext>
            </a:extLst>
          </p:cNvPr>
          <p:cNvSpPr txBox="1"/>
          <p:nvPr/>
        </p:nvSpPr>
        <p:spPr>
          <a:xfrm>
            <a:off x="5589681" y="1955720"/>
            <a:ext cx="129234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0" b="1" dirty="0">
                <a:solidFill>
                  <a:srgbClr val="C00000"/>
                </a:solidFill>
              </a:rPr>
              <a:t>Г</a:t>
            </a:r>
            <a:endParaRPr lang="ru-RU" sz="20000" b="1" dirty="0">
              <a:solidFill>
                <a:srgbClr val="C00000"/>
              </a:solidFill>
            </a:endParaRPr>
          </a:p>
        </p:txBody>
      </p:sp>
      <p:sp>
        <p:nvSpPr>
          <p:cNvPr id="62" name="Прямоугольник: скругленные углы 61">
            <a:extLst>
              <a:ext uri="{FF2B5EF4-FFF2-40B4-BE49-F238E27FC236}">
                <a16:creationId xmlns:a16="http://schemas.microsoft.com/office/drawing/2014/main" id="{D75549F5-6256-49B1-AD20-FD0773EDCC1C}"/>
              </a:ext>
            </a:extLst>
          </p:cNvPr>
          <p:cNvSpPr/>
          <p:nvPr/>
        </p:nvSpPr>
        <p:spPr>
          <a:xfrm>
            <a:off x="2448437" y="1558256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9720AD5-11D6-45F2-8567-D0BFC444A637}"/>
              </a:ext>
            </a:extLst>
          </p:cNvPr>
          <p:cNvSpPr txBox="1"/>
          <p:nvPr/>
        </p:nvSpPr>
        <p:spPr>
          <a:xfrm>
            <a:off x="3303283" y="5738012"/>
            <a:ext cx="16193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крыжовник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7A44BFC-5455-4C91-82AC-B0C28BF1FDDD}"/>
              </a:ext>
            </a:extLst>
          </p:cNvPr>
          <p:cNvSpPr txBox="1"/>
          <p:nvPr/>
        </p:nvSpPr>
        <p:spPr>
          <a:xfrm>
            <a:off x="2635092" y="5121959"/>
            <a:ext cx="201984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АГРЭСТ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81A435C7-9790-4AD9-9C9D-6FD2A6877D1D}"/>
              </a:ext>
            </a:extLst>
          </p:cNvPr>
          <p:cNvCxnSpPr>
            <a:cxnSpLocks/>
          </p:cNvCxnSpPr>
          <p:nvPr/>
        </p:nvCxnSpPr>
        <p:spPr>
          <a:xfrm>
            <a:off x="3382764" y="5772150"/>
            <a:ext cx="145693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C2EC62DD-B843-4DFC-A4D0-9CDC62E205D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880" y="2522129"/>
            <a:ext cx="2198108" cy="1686007"/>
          </a:xfrm>
          <a:prstGeom prst="rect">
            <a:avLst/>
          </a:prstGeom>
        </p:spPr>
      </p:pic>
      <p:sp>
        <p:nvSpPr>
          <p:cNvPr id="67" name="Прямоугольник: скругленные углы 66">
            <a:extLst>
              <a:ext uri="{FF2B5EF4-FFF2-40B4-BE49-F238E27FC236}">
                <a16:creationId xmlns:a16="http://schemas.microsoft.com/office/drawing/2014/main" id="{E9916BAB-AA6A-440D-8B85-0A8819377B95}"/>
              </a:ext>
            </a:extLst>
          </p:cNvPr>
          <p:cNvSpPr/>
          <p:nvPr/>
        </p:nvSpPr>
        <p:spPr>
          <a:xfrm>
            <a:off x="7751723" y="1561480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9BEF312-D27B-4EFF-AF9B-E2FE6A7B9A4B}"/>
              </a:ext>
            </a:extLst>
          </p:cNvPr>
          <p:cNvSpPr txBox="1"/>
          <p:nvPr/>
        </p:nvSpPr>
        <p:spPr>
          <a:xfrm>
            <a:off x="8002313" y="5064402"/>
            <a:ext cx="200920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АГУРОК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2EEB0AD9-5904-42C4-81EF-C5C68E552A26}"/>
              </a:ext>
            </a:extLst>
          </p:cNvPr>
          <p:cNvCxnSpPr>
            <a:cxnSpLocks/>
          </p:cNvCxnSpPr>
          <p:nvPr/>
        </p:nvCxnSpPr>
        <p:spPr>
          <a:xfrm flipV="1">
            <a:off x="9044018" y="5763618"/>
            <a:ext cx="967499" cy="333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2C3E15C-9752-46E3-B0E4-7E714EA696AF}"/>
              </a:ext>
            </a:extLst>
          </p:cNvPr>
          <p:cNvSpPr txBox="1"/>
          <p:nvPr/>
        </p:nvSpPr>
        <p:spPr>
          <a:xfrm>
            <a:off x="9040200" y="5735891"/>
            <a:ext cx="10452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огурец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97701F67-FC05-42F8-AC13-C7595766CC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476" y="2751438"/>
            <a:ext cx="2258530" cy="120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55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Объект 12">
            <a:extLst>
              <a:ext uri="{FF2B5EF4-FFF2-40B4-BE49-F238E27FC236}">
                <a16:creationId xmlns:a16="http://schemas.microsoft.com/office/drawing/2014/main" id="{809CD1FB-A353-478E-A22F-52379AD4E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8421" y="5439803"/>
            <a:ext cx="1521149" cy="137443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93454">
            <a:off x="5559854" y="-11874"/>
            <a:ext cx="839982" cy="111997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1" y="5410942"/>
            <a:ext cx="2169348" cy="1420498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60478">
            <a:off x="11372553" y="4435809"/>
            <a:ext cx="843973" cy="418611"/>
          </a:xfrm>
          <a:prstGeom prst="rect">
            <a:avLst/>
          </a:prstGeom>
        </p:spPr>
      </p:pic>
      <p:sp>
        <p:nvSpPr>
          <p:cNvPr id="33" name="Стрелка: пятиугольник 32">
            <a:extLst>
              <a:ext uri="{FF2B5EF4-FFF2-40B4-BE49-F238E27FC236}">
                <a16:creationId xmlns:a16="http://schemas.microsoft.com/office/drawing/2014/main" id="{7DD8BEDC-6E64-4445-9B9B-79A3EB431845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545291E-6E18-427F-93E5-CCD5D55F0177}"/>
              </a:ext>
            </a:extLst>
          </p:cNvPr>
          <p:cNvSpPr txBox="1"/>
          <p:nvPr/>
        </p:nvSpPr>
        <p:spPr>
          <a:xfrm>
            <a:off x="403262" y="245323"/>
            <a:ext cx="57825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7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4" name="Заголовок 2">
            <a:extLst>
              <a:ext uri="{FF2B5EF4-FFF2-40B4-BE49-F238E27FC236}">
                <a16:creationId xmlns:a16="http://schemas.microsoft.com/office/drawing/2014/main" id="{5F75363E-81DD-4098-9D2B-967A48598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778" y="728476"/>
            <a:ext cx="7988148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Азбука агарода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38DA8D-FC23-4524-B110-5E3F250721D3}"/>
              </a:ext>
            </a:extLst>
          </p:cNvPr>
          <p:cNvSpPr txBox="1"/>
          <p:nvPr/>
        </p:nvSpPr>
        <p:spPr>
          <a:xfrm>
            <a:off x="3692831" y="5747936"/>
            <a:ext cx="10166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вишня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50AC66-EC37-42E0-B434-BCBF2A869B60}"/>
              </a:ext>
            </a:extLst>
          </p:cNvPr>
          <p:cNvSpPr txBox="1"/>
          <p:nvPr/>
        </p:nvSpPr>
        <p:spPr>
          <a:xfrm>
            <a:off x="2888869" y="5145630"/>
            <a:ext cx="177484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ВІШНЯ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20487FB9-25FD-49B4-937B-13830006168E}"/>
              </a:ext>
            </a:extLst>
          </p:cNvPr>
          <p:cNvCxnSpPr>
            <a:cxnSpLocks/>
          </p:cNvCxnSpPr>
          <p:nvPr/>
        </p:nvCxnSpPr>
        <p:spPr>
          <a:xfrm>
            <a:off x="3609992" y="5789596"/>
            <a:ext cx="1016625" cy="763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978F15E-F06B-488C-BEED-D4A3A613A17A}"/>
              </a:ext>
            </a:extLst>
          </p:cNvPr>
          <p:cNvSpPr/>
          <p:nvPr/>
        </p:nvSpPr>
        <p:spPr>
          <a:xfrm>
            <a:off x="2549105" y="1636733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D7C1A03-24D7-4DA7-B50D-30CFF6CE66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94" y="5032283"/>
            <a:ext cx="881415" cy="5959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D267DB-09B3-4746-B696-88121E05A15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350" y="2065369"/>
            <a:ext cx="2264591" cy="256369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BD31351-4951-4A7D-B62D-15654AF99CEF}"/>
              </a:ext>
            </a:extLst>
          </p:cNvPr>
          <p:cNvSpPr txBox="1"/>
          <p:nvPr/>
        </p:nvSpPr>
        <p:spPr>
          <a:xfrm>
            <a:off x="5589681" y="1955720"/>
            <a:ext cx="129234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0" b="1" dirty="0">
                <a:solidFill>
                  <a:srgbClr val="C00000"/>
                </a:solidFill>
              </a:rPr>
              <a:t>Г</a:t>
            </a:r>
            <a:endParaRPr lang="ru-RU" sz="20000" b="1" dirty="0">
              <a:solidFill>
                <a:srgbClr val="C0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0F1A954-8B4A-45B7-978F-5374CE7F6313}"/>
              </a:ext>
            </a:extLst>
          </p:cNvPr>
          <p:cNvSpPr txBox="1"/>
          <p:nvPr/>
        </p:nvSpPr>
        <p:spPr>
          <a:xfrm>
            <a:off x="8805405" y="5870096"/>
            <a:ext cx="9442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груша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29D2C9-FFA7-471F-8436-8F12B46EAA73}"/>
              </a:ext>
            </a:extLst>
          </p:cNvPr>
          <p:cNvSpPr txBox="1"/>
          <p:nvPr/>
        </p:nvSpPr>
        <p:spPr>
          <a:xfrm>
            <a:off x="7889530" y="5222364"/>
            <a:ext cx="183127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ГРУША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9009C127-2D64-4AF8-85A1-98044B312700}"/>
              </a:ext>
            </a:extLst>
          </p:cNvPr>
          <p:cNvCxnSpPr>
            <a:cxnSpLocks/>
          </p:cNvCxnSpPr>
          <p:nvPr/>
        </p:nvCxnSpPr>
        <p:spPr>
          <a:xfrm>
            <a:off x="8784826" y="5911519"/>
            <a:ext cx="91578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DFC0101E-712A-48E8-8879-57B3A7C0D9EB}"/>
              </a:ext>
            </a:extLst>
          </p:cNvPr>
          <p:cNvSpPr/>
          <p:nvPr/>
        </p:nvSpPr>
        <p:spPr>
          <a:xfrm>
            <a:off x="7575164" y="1717372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63C31A6E-FB9B-4CDA-8524-2850B7F8444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2" r="14297"/>
          <a:stretch/>
        </p:blipFill>
        <p:spPr>
          <a:xfrm>
            <a:off x="7726304" y="1993688"/>
            <a:ext cx="2117044" cy="288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214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Объект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6017"/>
            <a:ext cx="11431445" cy="614419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714">
            <a:off x="11449804" y="4475756"/>
            <a:ext cx="581024" cy="60308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653" y="5539325"/>
            <a:ext cx="1353630" cy="1223077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00837" y="175867"/>
            <a:ext cx="735724" cy="874636"/>
          </a:xfrm>
          <a:prstGeom prst="rect">
            <a:avLst/>
          </a:prstGeom>
        </p:spPr>
      </p:pic>
      <p:sp>
        <p:nvSpPr>
          <p:cNvPr id="33" name="Стрелка: пятиугольник 32">
            <a:extLst>
              <a:ext uri="{FF2B5EF4-FFF2-40B4-BE49-F238E27FC236}">
                <a16:creationId xmlns:a16="http://schemas.microsoft.com/office/drawing/2014/main" id="{B3B91EA7-8ECA-469D-9040-96D4FFFA731B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9180323-4342-403D-9EAD-1576727779BD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8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3" y="5531741"/>
            <a:ext cx="2066196" cy="135295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7" y="5241346"/>
            <a:ext cx="881415" cy="59595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26B8DD5-D150-4531-AF91-87AAE49E9C95}"/>
              </a:ext>
            </a:extLst>
          </p:cNvPr>
          <p:cNvSpPr txBox="1"/>
          <p:nvPr/>
        </p:nvSpPr>
        <p:spPr>
          <a:xfrm>
            <a:off x="5003063" y="1299030"/>
            <a:ext cx="25037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ительница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DA3E57-1171-4E42-997F-C4963C76015D}"/>
              </a:ext>
            </a:extLst>
          </p:cNvPr>
          <p:cNvSpPr txBox="1"/>
          <p:nvPr/>
        </p:nvSpPr>
        <p:spPr>
          <a:xfrm>
            <a:off x="2187592" y="915640"/>
            <a:ext cx="14109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еник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82AA23-A469-451A-8634-119FEFCA7C36}"/>
              </a:ext>
            </a:extLst>
          </p:cNvPr>
          <p:cNvSpPr txBox="1"/>
          <p:nvPr/>
        </p:nvSpPr>
        <p:spPr>
          <a:xfrm>
            <a:off x="8600804" y="911793"/>
            <a:ext cx="1657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еница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A83444-8FF4-4CA5-AE60-D903B6E4711D}"/>
              </a:ext>
            </a:extLst>
          </p:cNvPr>
          <p:cNvSpPr txBox="1"/>
          <p:nvPr/>
        </p:nvSpPr>
        <p:spPr>
          <a:xfrm>
            <a:off x="8317364" y="4681885"/>
            <a:ext cx="257641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ВУЧАНІЦА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AC599C2-6937-4CF6-B321-B8C39806D271}"/>
              </a:ext>
            </a:extLst>
          </p:cNvPr>
          <p:cNvSpPr txBox="1"/>
          <p:nvPr/>
        </p:nvSpPr>
        <p:spPr>
          <a:xfrm>
            <a:off x="4671402" y="5667650"/>
            <a:ext cx="316708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НАСТАЎНІЦА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AC02A53-4CD6-4CEE-8C71-C799B2FC3D1F}"/>
              </a:ext>
            </a:extLst>
          </p:cNvPr>
          <p:cNvSpPr txBox="1"/>
          <p:nvPr/>
        </p:nvSpPr>
        <p:spPr>
          <a:xfrm>
            <a:off x="1838105" y="4595015"/>
            <a:ext cx="210993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ВУЧАНЬ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932119CA-79BC-44D8-840F-FD5571C0486D}"/>
              </a:ext>
            </a:extLst>
          </p:cNvPr>
          <p:cNvGrpSpPr/>
          <p:nvPr/>
        </p:nvGrpSpPr>
        <p:grpSpPr>
          <a:xfrm>
            <a:off x="1272988" y="1925918"/>
            <a:ext cx="3128944" cy="2523346"/>
            <a:chOff x="1272988" y="1925918"/>
            <a:chExt cx="3128944" cy="2523346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7A26C018-66FA-46C8-8FF9-23B5AC5DCF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65" t="3036" r="12549" b="10071"/>
            <a:stretch/>
          </p:blipFill>
          <p:spPr>
            <a:xfrm>
              <a:off x="1273550" y="1925918"/>
              <a:ext cx="3128382" cy="250177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id="{9927EC4F-835B-499D-96AA-F9AE88B9418D}"/>
                </a:ext>
              </a:extLst>
            </p:cNvPr>
            <p:cNvSpPr/>
            <p:nvPr/>
          </p:nvSpPr>
          <p:spPr>
            <a:xfrm rot="5400000">
              <a:off x="1581863" y="1629755"/>
              <a:ext cx="2510634" cy="3128383"/>
            </a:xfrm>
            <a:prstGeom prst="roundRect">
              <a:avLst/>
            </a:prstGeom>
            <a:noFill/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DF59019E-BBD0-42FB-BAB9-A3728B496FFF}"/>
              </a:ext>
            </a:extLst>
          </p:cNvPr>
          <p:cNvGrpSpPr/>
          <p:nvPr/>
        </p:nvGrpSpPr>
        <p:grpSpPr>
          <a:xfrm>
            <a:off x="8050030" y="1937811"/>
            <a:ext cx="3111080" cy="2477993"/>
            <a:chOff x="8050030" y="1937811"/>
            <a:chExt cx="3111080" cy="2477993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267737A3-38A4-45CC-8873-37E299C80A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6290"/>
            <a:stretch/>
          </p:blipFill>
          <p:spPr>
            <a:xfrm>
              <a:off x="8050030" y="1937811"/>
              <a:ext cx="3111080" cy="247799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2E3749BE-D1E2-4CAE-B3EA-5B1FF005DE80}"/>
                </a:ext>
              </a:extLst>
            </p:cNvPr>
            <p:cNvSpPr/>
            <p:nvPr/>
          </p:nvSpPr>
          <p:spPr>
            <a:xfrm rot="5400000">
              <a:off x="8371001" y="1625695"/>
              <a:ext cx="2469138" cy="3111080"/>
            </a:xfrm>
            <a:prstGeom prst="roundRect">
              <a:avLst/>
            </a:prstGeom>
            <a:noFill/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5CFD9F4E-B306-481A-8E41-B7995C64B7CA}"/>
              </a:ext>
            </a:extLst>
          </p:cNvPr>
          <p:cNvGrpSpPr/>
          <p:nvPr/>
        </p:nvGrpSpPr>
        <p:grpSpPr>
          <a:xfrm>
            <a:off x="4922873" y="2213050"/>
            <a:ext cx="2687985" cy="3122028"/>
            <a:chOff x="4922873" y="2254995"/>
            <a:chExt cx="2687985" cy="3122028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67EC428B-EB55-422D-901C-101BF5F117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19" r="22319"/>
            <a:stretch/>
          </p:blipFill>
          <p:spPr>
            <a:xfrm>
              <a:off x="4922873" y="2254995"/>
              <a:ext cx="2686316" cy="312202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FDAD01AB-0359-4552-8845-CF44A81C8409}"/>
                </a:ext>
              </a:extLst>
            </p:cNvPr>
            <p:cNvSpPr/>
            <p:nvPr/>
          </p:nvSpPr>
          <p:spPr>
            <a:xfrm>
              <a:off x="4924543" y="2254995"/>
              <a:ext cx="2686315" cy="3122028"/>
            </a:xfrm>
            <a:prstGeom prst="roundRect">
              <a:avLst/>
            </a:prstGeom>
            <a:noFill/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29063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Объект 12">
            <a:extLst>
              <a:ext uri="{FF2B5EF4-FFF2-40B4-BE49-F238E27FC236}">
                <a16:creationId xmlns:a16="http://schemas.microsoft.com/office/drawing/2014/main" id="{EEEDEE51-255A-45E6-B71B-B9AB82879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36105">
            <a:off x="-123113" y="4727312"/>
            <a:ext cx="1887613" cy="1705558"/>
          </a:xfrm>
          <a:prstGeom prst="rect">
            <a:avLst/>
          </a:prstGeom>
        </p:spPr>
      </p:pic>
      <p:pic>
        <p:nvPicPr>
          <p:cNvPr id="28" name="Объект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598" y="5051112"/>
            <a:ext cx="1803493" cy="192691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694" y="6305146"/>
            <a:ext cx="713257" cy="43784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99940">
            <a:off x="9916945" y="6015341"/>
            <a:ext cx="631128" cy="75029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7994">
            <a:off x="5800475" y="295376"/>
            <a:ext cx="870754" cy="431894"/>
          </a:xfrm>
          <a:prstGeom prst="rect">
            <a:avLst/>
          </a:prstGeom>
        </p:spPr>
      </p:pic>
      <p:sp>
        <p:nvSpPr>
          <p:cNvPr id="26" name="Стрелка: пятиугольник 25">
            <a:extLst>
              <a:ext uri="{FF2B5EF4-FFF2-40B4-BE49-F238E27FC236}">
                <a16:creationId xmlns:a16="http://schemas.microsoft.com/office/drawing/2014/main" id="{23793616-0617-46DD-ADC4-E790BE902037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A1B30F2-9308-4F56-BCD7-F4CB6B28C1A8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9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205EA19A-B7D5-4978-8BBA-B585FA630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778" y="728476"/>
            <a:ext cx="7988148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Крывая ўказка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AF87D581-6237-487D-B1BB-4913EB76F76D}"/>
              </a:ext>
            </a:extLst>
          </p:cNvPr>
          <p:cNvSpPr/>
          <p:nvPr/>
        </p:nvSpPr>
        <p:spPr>
          <a:xfrm>
            <a:off x="2448437" y="1558256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AFF9F7B2-9BEF-4135-AD85-7A584E47388C}"/>
              </a:ext>
            </a:extLst>
          </p:cNvPr>
          <p:cNvSpPr/>
          <p:nvPr/>
        </p:nvSpPr>
        <p:spPr>
          <a:xfrm>
            <a:off x="7751723" y="1561480"/>
            <a:ext cx="2391265" cy="349285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9338C8-3A78-4B7D-901F-A0E139D83A71}"/>
              </a:ext>
            </a:extLst>
          </p:cNvPr>
          <p:cNvSpPr txBox="1"/>
          <p:nvPr/>
        </p:nvSpPr>
        <p:spPr>
          <a:xfrm>
            <a:off x="3303283" y="5738012"/>
            <a:ext cx="1430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карандаш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FC6F01-B9E9-42EA-AAF8-9F41D4B6B2D5}"/>
              </a:ext>
            </a:extLst>
          </p:cNvPr>
          <p:cNvSpPr txBox="1"/>
          <p:nvPr/>
        </p:nvSpPr>
        <p:spPr>
          <a:xfrm>
            <a:off x="2635092" y="5121959"/>
            <a:ext cx="213257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АЛОВАК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610FB21C-10E8-48A7-8295-5AA8105851FC}"/>
              </a:ext>
            </a:extLst>
          </p:cNvPr>
          <p:cNvCxnSpPr>
            <a:cxnSpLocks/>
          </p:cNvCxnSpPr>
          <p:nvPr/>
        </p:nvCxnSpPr>
        <p:spPr>
          <a:xfrm>
            <a:off x="3382764" y="5772150"/>
            <a:ext cx="145693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A1F757B6-AFC7-4134-8AB7-1C5A2C9528A9}"/>
              </a:ext>
            </a:extLst>
          </p:cNvPr>
          <p:cNvSpPr txBox="1"/>
          <p:nvPr/>
        </p:nvSpPr>
        <p:spPr>
          <a:xfrm>
            <a:off x="8002313" y="5064402"/>
            <a:ext cx="199125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УКАЗКА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E10F2757-299E-41C6-93A5-5F8862A36D13}"/>
              </a:ext>
            </a:extLst>
          </p:cNvPr>
          <p:cNvCxnSpPr>
            <a:cxnSpLocks/>
          </p:cNvCxnSpPr>
          <p:nvPr/>
        </p:nvCxnSpPr>
        <p:spPr>
          <a:xfrm flipV="1">
            <a:off x="9044018" y="5763618"/>
            <a:ext cx="967499" cy="333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BC1A72A-CC35-4FE3-85BF-FFA7F334AECC}"/>
              </a:ext>
            </a:extLst>
          </p:cNvPr>
          <p:cNvSpPr txBox="1"/>
          <p:nvPr/>
        </p:nvSpPr>
        <p:spPr>
          <a:xfrm>
            <a:off x="9040200" y="5735891"/>
            <a:ext cx="10005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указка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Более 47 900 работ на тему «указка»: стоковые фото, картинки и изображения  royalty-free - iStock">
            <a:extLst>
              <a:ext uri="{FF2B5EF4-FFF2-40B4-BE49-F238E27FC236}">
                <a16:creationId xmlns:a16="http://schemas.microsoft.com/office/drawing/2014/main" id="{E4036F1D-E1FC-49DC-9479-6297C5AA48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5" t="5618" r="1204"/>
          <a:stretch/>
        </p:blipFill>
        <p:spPr bwMode="auto">
          <a:xfrm>
            <a:off x="7888941" y="1905176"/>
            <a:ext cx="2227152" cy="27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cola matita immagine stock. Immagine di macro, folla - 14952993">
            <a:extLst>
              <a:ext uri="{FF2B5EF4-FFF2-40B4-BE49-F238E27FC236}">
                <a16:creationId xmlns:a16="http://schemas.microsoft.com/office/drawing/2014/main" id="{5D495BC6-39C6-49BC-A3F2-38E0547C2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092" y="1808499"/>
            <a:ext cx="1962419" cy="294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58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MS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00A8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6CA68992-FB01-46EC-96E7-BA7DDB88A2F3}" vid="{769D90C4-29B9-4898-92B2-6141D005D6B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231DFE-ADDA-40FD-A6A5-EFD850C1BD29}">
  <ds:schemaRefs>
    <ds:schemaRef ds:uri="http://schemas.openxmlformats.org/package/2006/metadata/core-properties"/>
    <ds:schemaRef ds:uri="http://purl.org/dc/dcmitype/"/>
    <ds:schemaRef ds:uri="6ee78bd2-4339-4042-adc0-bcc646419980"/>
    <ds:schemaRef ds:uri="http://purl.org/dc/terms/"/>
    <ds:schemaRef ds:uri="http://schemas.microsoft.com/office/2006/documentManagement/types"/>
    <ds:schemaRef ds:uri="http://www.w3.org/XML/1998/namespace"/>
    <ds:schemaRef ds:uri="http://schemas.microsoft.com/sharepoint/v3"/>
    <ds:schemaRef ds:uri="http://purl.org/dc/elements/1.1/"/>
    <ds:schemaRef ds:uri="2547570a-e5f4-4946-a4c3-82580e42479e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88437E90-8AFE-4137-B07C-618C80369B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BE33EC6-7D6C-4AA5-A9D5-3E5B46E49B8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со школьными принадлежностями</Template>
  <TotalTime>0</TotalTime>
  <Words>268</Words>
  <Application>Microsoft Office PowerPoint</Application>
  <PresentationFormat>Широкоэкранный</PresentationFormat>
  <Paragraphs>142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Propisi</vt:lpstr>
      <vt:lpstr>Times New Roman</vt:lpstr>
      <vt:lpstr>Тема Office</vt:lpstr>
      <vt:lpstr>Презентация PowerPoint</vt:lpstr>
      <vt:lpstr>Назаві, пад якой лічбай…</vt:lpstr>
      <vt:lpstr>Назаві, пад якой лічбай…</vt:lpstr>
      <vt:lpstr>Азбука агарода</vt:lpstr>
      <vt:lpstr>Азбука агарода</vt:lpstr>
      <vt:lpstr>Азбука агарода</vt:lpstr>
      <vt:lpstr>Азбука агарода</vt:lpstr>
      <vt:lpstr>Презентация PowerPoint</vt:lpstr>
      <vt:lpstr>Крывая ўказка</vt:lpstr>
      <vt:lpstr>Крывая ўказка</vt:lpstr>
      <vt:lpstr>Крывая ўказка</vt:lpstr>
      <vt:lpstr>Хто што робіць?</vt:lpstr>
      <vt:lpstr>Хто што робіць?</vt:lpstr>
      <vt:lpstr>Презентация PowerPoint</vt:lpstr>
      <vt:lpstr>Хто што робіць?</vt:lpstr>
      <vt:lpstr>Хто што робіць?</vt:lpstr>
      <vt:lpstr>Хто што робіць?</vt:lpstr>
      <vt:lpstr>Презентация PowerPoint</vt:lpstr>
      <vt:lpstr>Хто што робіць?</vt:lpstr>
      <vt:lpstr>Хто гэта?</vt:lpstr>
      <vt:lpstr>Што робяць вучні?</vt:lpstr>
      <vt:lpstr>Якога колеру ўказка?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2021-07-18T17:08:52Z</dcterms:created>
  <dcterms:modified xsi:type="dcterms:W3CDTF">2024-08-14T17:54:10Z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