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0" r:id="rId5"/>
    <p:sldId id="261" r:id="rId6"/>
    <p:sldId id="276" r:id="rId7"/>
    <p:sldId id="264" r:id="rId8"/>
    <p:sldId id="270" r:id="rId9"/>
    <p:sldId id="271" r:id="rId10"/>
    <p:sldId id="279" r:id="rId11"/>
    <p:sldId id="266" r:id="rId12"/>
    <p:sldId id="274" r:id="rId13"/>
    <p:sldId id="273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EEFFC"/>
    <a:srgbClr val="97EAFB"/>
    <a:srgbClr val="97F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23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043CB-B768-41E0-9FBE-91E76D71338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7947-BB5E-4C61-BA50-1045C0442D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6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829E0-1FEF-44E3-A70F-1678A06273C3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6162D-54B8-483D-B48E-7D6FB0F1F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5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46" y="669318"/>
            <a:ext cx="9934575" cy="3946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09666" y="1107661"/>
            <a:ext cx="8372671" cy="2967134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Введите сюда название презентации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" y="3994064"/>
            <a:ext cx="2580477" cy="2757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26" y="4701021"/>
            <a:ext cx="2676525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555" y="73078"/>
            <a:ext cx="1514475" cy="19240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50" y="0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63" y="5925827"/>
            <a:ext cx="962025" cy="5905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8" y="2305121"/>
            <a:ext cx="1335317" cy="9028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6981">
            <a:off x="2877094" y="502773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133">
            <a:off x="4857827" y="5583801"/>
            <a:ext cx="1038225" cy="1047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1182911" y="2147012"/>
            <a:ext cx="971551" cy="1295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8" y="160446"/>
            <a:ext cx="1189375" cy="14139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978" y="4143435"/>
            <a:ext cx="120015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4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63312" y="889686"/>
            <a:ext cx="7065377" cy="1994055"/>
          </a:xfrm>
        </p:spPr>
        <p:txBody>
          <a:bodyPr/>
          <a:lstStyle>
            <a:lvl1pPr algn="ctr"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dirty="0"/>
              <a:t>Введите сюда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12486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03" y="1148799"/>
            <a:ext cx="7520662" cy="2987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926866" y="1619854"/>
            <a:ext cx="6338272" cy="1942748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Молодец !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" y="3994064"/>
            <a:ext cx="2316132" cy="2474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86" y="4607546"/>
            <a:ext cx="1932896" cy="12656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55" y="408441"/>
            <a:ext cx="1080658" cy="13729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77" y="250836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307" y="5561242"/>
            <a:ext cx="808329" cy="4962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4" y="1619854"/>
            <a:ext cx="1442735" cy="9754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733">
            <a:off x="3095022" y="553186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7752">
            <a:off x="4870713" y="5547467"/>
            <a:ext cx="941707" cy="9503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178792" y="2153101"/>
            <a:ext cx="924327" cy="12324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31" y="157018"/>
            <a:ext cx="1088456" cy="12939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56" y="4096790"/>
            <a:ext cx="781485" cy="9923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787" y="5658514"/>
            <a:ext cx="821592" cy="8101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9884">
            <a:off x="2562843" y="4138241"/>
            <a:ext cx="334800" cy="10359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12" y="4106455"/>
            <a:ext cx="762106" cy="7910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9" y="2938641"/>
            <a:ext cx="913483" cy="7761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575" y="97483"/>
            <a:ext cx="1340567" cy="105131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327" y="166197"/>
            <a:ext cx="1342076" cy="11929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386">
            <a:off x="4786126" y="4446131"/>
            <a:ext cx="928595" cy="8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3797 " pathEditMode="relative" rAng="0" ptsTypes="AA">
                                      <p:cBhvr>
                                        <p:cTn id="114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  <p:animRot by="1500000">
                                      <p:cBhvr>
                                        <p:cTn id="115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3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4.png"/><Relationship Id="rId2" Type="http://schemas.openxmlformats.org/officeDocument/2006/relationships/image" Target="../media/image20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.png"/><Relationship Id="rId5" Type="http://schemas.openxmlformats.org/officeDocument/2006/relationships/image" Target="../media/image15.png"/><Relationship Id="rId1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4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12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8.png"/><Relationship Id="rId5" Type="http://schemas.openxmlformats.org/officeDocument/2006/relationships/image" Target="../media/image52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2.png"/><Relationship Id="rId5" Type="http://schemas.openxmlformats.org/officeDocument/2006/relationships/image" Target="../media/image34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10" Type="http://schemas.openxmlformats.org/officeDocument/2006/relationships/image" Target="../media/image28.jpeg"/><Relationship Id="rId4" Type="http://schemas.openxmlformats.org/officeDocument/2006/relationships/image" Target="../media/image23.pn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34.png"/><Relationship Id="rId9" Type="http://schemas.openxmlformats.org/officeDocument/2006/relationships/image" Target="../media/image36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37.png"/><Relationship Id="rId9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6.png"/><Relationship Id="rId4" Type="http://schemas.openxmlformats.org/officeDocument/2006/relationships/image" Target="../media/image12.png"/><Relationship Id="rId9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51.jpeg"/><Relationship Id="rId5" Type="http://schemas.openxmlformats.org/officeDocument/2006/relationships/image" Target="../media/image17.png"/><Relationship Id="rId10" Type="http://schemas.openxmlformats.org/officeDocument/2006/relationships/image" Target="../media/image50.jpeg"/><Relationship Id="rId4" Type="http://schemas.openxmlformats.org/officeDocument/2006/relationships/image" Target="../media/image14.png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062" y="901944"/>
            <a:ext cx="8597303" cy="39345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40188" y="2551039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51740" y="1802287"/>
            <a:ext cx="677073" cy="7027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4" y="458374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95" y="312107"/>
            <a:ext cx="1513991" cy="13679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2194161" y="3309071"/>
            <a:ext cx="834274" cy="105989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35" y="458374"/>
            <a:ext cx="1080779" cy="7307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822919" y="5027141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8259794-7C58-4072-A6D5-ED5D6CDC5969}"/>
              </a:ext>
            </a:extLst>
          </p:cNvPr>
          <p:cNvSpPr/>
          <p:nvPr/>
        </p:nvSpPr>
        <p:spPr>
          <a:xfrm>
            <a:off x="6408988" y="19180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/>
          </a:p>
        </p:txBody>
      </p:sp>
      <p:sp>
        <p:nvSpPr>
          <p:cNvPr id="29" name="Заголовок 3">
            <a:extLst>
              <a:ext uri="{FF2B5EF4-FFF2-40B4-BE49-F238E27FC236}">
                <a16:creationId xmlns:a16="http://schemas.microsoft.com/office/drawing/2014/main" id="{E5CA1125-56B9-4DC9-98BA-E29A7C158004}"/>
              </a:ext>
            </a:extLst>
          </p:cNvPr>
          <p:cNvSpPr txBox="1">
            <a:spLocks/>
          </p:cNvSpPr>
          <p:nvPr/>
        </p:nvSpPr>
        <p:spPr>
          <a:xfrm>
            <a:off x="3101426" y="1821735"/>
            <a:ext cx="622955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«Я і мая школа. </a:t>
            </a:r>
            <a:b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В</a:t>
            </a:r>
            <a:r>
              <a:rPr lang="be-BY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учэбныя рэчы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30" name="Подзаголовок 2">
            <a:extLst>
              <a:ext uri="{FF2B5EF4-FFF2-40B4-BE49-F238E27FC236}">
                <a16:creationId xmlns:a16="http://schemas.microsoft.com/office/drawing/2014/main" id="{FB103398-333D-4BB4-9447-9D7D0B60201D}"/>
              </a:ext>
            </a:extLst>
          </p:cNvPr>
          <p:cNvSpPr txBox="1">
            <a:spLocks/>
          </p:cNvSpPr>
          <p:nvPr/>
        </p:nvSpPr>
        <p:spPr>
          <a:xfrm>
            <a:off x="8078082" y="1332031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3</a:t>
            </a:r>
            <a:endParaRPr lang="ru-RU" sz="3200" b="1" dirty="0">
              <a:ln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Нижний колонтитул 16">
            <a:extLst>
              <a:ext uri="{FF2B5EF4-FFF2-40B4-BE49-F238E27FC236}">
                <a16:creationId xmlns:a16="http://schemas.microsoft.com/office/drawing/2014/main" id="{B8DD26C6-F5E4-4C07-9BA8-197C6844249F}"/>
              </a:ext>
            </a:extLst>
          </p:cNvPr>
          <p:cNvSpPr>
            <a:spLocks noGrp="1"/>
          </p:cNvSpPr>
          <p:nvPr/>
        </p:nvSpPr>
        <p:spPr>
          <a:xfrm>
            <a:off x="4258592" y="396102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32" name="Нижний колонтитул 16">
            <a:extLst>
              <a:ext uri="{FF2B5EF4-FFF2-40B4-BE49-F238E27FC236}">
                <a16:creationId xmlns:a16="http://schemas.microsoft.com/office/drawing/2014/main" id="{D617111E-E272-44B6-A44F-3FC363CDFAF2}"/>
              </a:ext>
            </a:extLst>
          </p:cNvPr>
          <p:cNvSpPr>
            <a:spLocks noGrp="1"/>
          </p:cNvSpPr>
          <p:nvPr/>
        </p:nvSpPr>
        <p:spPr>
          <a:xfrm>
            <a:off x="2450712" y="5908359"/>
            <a:ext cx="4902217" cy="607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</a:t>
            </a:r>
            <a:r>
              <a:rPr lang="en-US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797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577E09A4-6530-4366-A5DD-10B7ED251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2850">
            <a:off x="504203" y="998927"/>
            <a:ext cx="405055" cy="125337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22">
            <a:off x="5302021" y="174515"/>
            <a:ext cx="1093134" cy="7391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10923000" y="218663"/>
            <a:ext cx="696731" cy="745625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8928EBE6-3F09-43AB-B46A-3205BA6C64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5DC896-A161-4E52-BD91-1F41A9B1457A}"/>
              </a:ext>
            </a:extLst>
          </p:cNvPr>
          <p:cNvSpPr txBox="1"/>
          <p:nvPr/>
        </p:nvSpPr>
        <p:spPr>
          <a:xfrm>
            <a:off x="403262" y="245323"/>
            <a:ext cx="6069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10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8341" y="5863748"/>
            <a:ext cx="761018" cy="904706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428289" y="5026587"/>
            <a:ext cx="1730417" cy="18488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88" y="6104333"/>
            <a:ext cx="611643" cy="634870"/>
          </a:xfrm>
          <a:prstGeom prst="rect">
            <a:avLst/>
          </a:prstGeom>
        </p:spPr>
      </p:pic>
      <p:sp>
        <p:nvSpPr>
          <p:cNvPr id="34" name="Заголовок 2">
            <a:extLst>
              <a:ext uri="{FF2B5EF4-FFF2-40B4-BE49-F238E27FC236}">
                <a16:creationId xmlns:a16="http://schemas.microsoft.com/office/drawing/2014/main" id="{A1E7CA89-268A-4352-9B80-6BF0768EB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9" y="862578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Дапоўні сказ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E9AD074-A802-41A7-8351-85297C4A3C62}"/>
              </a:ext>
            </a:extLst>
          </p:cNvPr>
          <p:cNvSpPr txBox="1"/>
          <p:nvPr/>
        </p:nvSpPr>
        <p:spPr>
          <a:xfrm>
            <a:off x="1475762" y="2598003"/>
            <a:ext cx="88646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4800" dirty="0"/>
              <a:t>На парце ляжаць        …    ,     …      </a:t>
            </a:r>
          </a:p>
          <a:p>
            <a:pPr algn="ctr"/>
            <a:endParaRPr lang="be-BY" sz="4800" dirty="0"/>
          </a:p>
          <a:p>
            <a:pPr algn="ctr"/>
            <a:r>
              <a:rPr lang="be-BY" sz="4800" dirty="0"/>
              <a:t>і     …        .</a:t>
            </a:r>
            <a:endParaRPr lang="ru-RU" sz="480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31BABD3-F0D6-4556-8959-579363FF88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74" y="5420084"/>
            <a:ext cx="2169348" cy="142049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B061454-BFB2-43E0-BF30-5DEA320086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07" y="2235029"/>
            <a:ext cx="1521149" cy="137443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5123172" y="3895615"/>
            <a:ext cx="1447942" cy="12870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1615793" y="5940298"/>
            <a:ext cx="672616" cy="85411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D86B94EA-2E2D-49C6-8DA9-D56889A3D9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534" y="2644682"/>
            <a:ext cx="2660004" cy="77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7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9926D61B-AD87-4CFF-8D1D-A2BC51853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98341" y="1203388"/>
            <a:ext cx="876306" cy="8641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913255"/>
            <a:ext cx="1889600" cy="201891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70" y="6027046"/>
            <a:ext cx="2641058" cy="83095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1509797" y="6174061"/>
            <a:ext cx="1047980" cy="68622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5AEC0046-E38F-4921-8183-7104533ACC18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F4F2EA-1C9C-46F8-ACED-B6105450A081}"/>
              </a:ext>
            </a:extLst>
          </p:cNvPr>
          <p:cNvSpPr txBox="1"/>
          <p:nvPr/>
        </p:nvSpPr>
        <p:spPr>
          <a:xfrm>
            <a:off x="403261" y="245323"/>
            <a:ext cx="5738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11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415">
            <a:off x="10607521" y="647698"/>
            <a:ext cx="620897" cy="644475"/>
          </a:xfrm>
          <a:prstGeom prst="rect">
            <a:avLst/>
          </a:prstGeom>
        </p:spPr>
      </p:pic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F7C9A8EE-A6A9-40F1-9B56-B8D2B82A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79" y="862578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Дапоўні сказ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B953AE5-62BF-4041-B21E-C54E1E8201CE}"/>
              </a:ext>
            </a:extLst>
          </p:cNvPr>
          <p:cNvSpPr txBox="1"/>
          <p:nvPr/>
        </p:nvSpPr>
        <p:spPr>
          <a:xfrm>
            <a:off x="2444198" y="2429899"/>
            <a:ext cx="73036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4800" dirty="0"/>
              <a:t>У пенале        …      ,     …      ,</a:t>
            </a:r>
          </a:p>
          <a:p>
            <a:pPr algn="ctr"/>
            <a:endParaRPr lang="be-BY" sz="4800" dirty="0"/>
          </a:p>
          <a:p>
            <a:pPr algn="ctr"/>
            <a:r>
              <a:rPr lang="be-BY" sz="4800" dirty="0"/>
              <a:t>   …    і     …        .</a:t>
            </a:r>
            <a:endParaRPr lang="ru-RU" sz="48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51785">
            <a:off x="5691498" y="2242203"/>
            <a:ext cx="1198251" cy="142449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FD6A24C-1644-4DFA-83B6-2462A4342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982" y="4109989"/>
            <a:ext cx="1023413" cy="628234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BBF03B80-C5D3-4578-AEB8-F7985F3F0B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7976850" y="2493169"/>
            <a:ext cx="988546" cy="1057918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678D8ADB-A763-425F-80C2-43E62620D7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46716">
            <a:off x="6385269" y="3796235"/>
            <a:ext cx="481729" cy="14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4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0249"/>
            <a:ext cx="11340912" cy="657371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14010" y="494197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словы з гукам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[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]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42378" y="4769332"/>
            <a:ext cx="1827472" cy="165121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10485218" y="4781791"/>
            <a:ext cx="1961106" cy="209531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23617" y="2526944"/>
            <a:ext cx="804589" cy="81197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638341" y="226703"/>
            <a:ext cx="870754" cy="43189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1331164" y="2528447"/>
            <a:ext cx="916553" cy="619715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239910B-3E2E-42C3-A6E2-C597BBEB0065}"/>
              </a:ext>
            </a:extLst>
          </p:cNvPr>
          <p:cNvSpPr/>
          <p:nvPr/>
        </p:nvSpPr>
        <p:spPr>
          <a:xfrm>
            <a:off x="2054901" y="1350823"/>
            <a:ext cx="1694979" cy="227411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8F0FB6A4-3062-4D2B-9810-EB970AAE2CA3}"/>
              </a:ext>
            </a:extLst>
          </p:cNvPr>
          <p:cNvSpPr/>
          <p:nvPr/>
        </p:nvSpPr>
        <p:spPr>
          <a:xfrm>
            <a:off x="6420149" y="3850666"/>
            <a:ext cx="1694979" cy="225769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181D661E-BD39-45CC-8224-904BC6FB8753}"/>
              </a:ext>
            </a:extLst>
          </p:cNvPr>
          <p:cNvSpPr/>
          <p:nvPr/>
        </p:nvSpPr>
        <p:spPr>
          <a:xfrm>
            <a:off x="4222621" y="1350823"/>
            <a:ext cx="1694979" cy="229052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A0BFCF98-41C1-4324-87C9-55F908543ED8}"/>
              </a:ext>
            </a:extLst>
          </p:cNvPr>
          <p:cNvSpPr/>
          <p:nvPr/>
        </p:nvSpPr>
        <p:spPr>
          <a:xfrm>
            <a:off x="2048423" y="3850666"/>
            <a:ext cx="1694979" cy="227411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3451AA1-AC87-4B92-BB10-04090AD7F80F}"/>
              </a:ext>
            </a:extLst>
          </p:cNvPr>
          <p:cNvSpPr/>
          <p:nvPr/>
        </p:nvSpPr>
        <p:spPr>
          <a:xfrm>
            <a:off x="6426627" y="1350823"/>
            <a:ext cx="1694979" cy="229052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21A7B3F4-041E-4AE8-827E-9E2BA5A8CA17}"/>
              </a:ext>
            </a:extLst>
          </p:cNvPr>
          <p:cNvSpPr/>
          <p:nvPr/>
        </p:nvSpPr>
        <p:spPr>
          <a:xfrm>
            <a:off x="8694871" y="1350823"/>
            <a:ext cx="1694979" cy="229052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18470391-1EA2-40BB-8C74-E3B5888D7DEF}"/>
              </a:ext>
            </a:extLst>
          </p:cNvPr>
          <p:cNvSpPr/>
          <p:nvPr/>
        </p:nvSpPr>
        <p:spPr>
          <a:xfrm>
            <a:off x="8688393" y="3850666"/>
            <a:ext cx="1694979" cy="225769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AF09EDD-1EBE-41AE-ABEB-2BB21F2FF3F4}"/>
              </a:ext>
            </a:extLst>
          </p:cNvPr>
          <p:cNvSpPr/>
          <p:nvPr/>
        </p:nvSpPr>
        <p:spPr>
          <a:xfrm>
            <a:off x="4216143" y="3850666"/>
            <a:ext cx="1694979" cy="229052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8236843-7009-4A15-A579-71AE0FF015E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r="7331"/>
          <a:stretch/>
        </p:blipFill>
        <p:spPr>
          <a:xfrm>
            <a:off x="2122893" y="1614808"/>
            <a:ext cx="1558994" cy="174825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A0E0E13-D5BE-4102-A07F-BB8379C79E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69" y="1494477"/>
            <a:ext cx="1346920" cy="20203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DEEFF8E-BE0A-478A-9CEC-8CFA3A09063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7" r="10861"/>
          <a:stretch/>
        </p:blipFill>
        <p:spPr>
          <a:xfrm>
            <a:off x="6629182" y="1722320"/>
            <a:ext cx="1276909" cy="161999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0141369-B70F-4D5F-AD0A-3FC51B66A7A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r="5382"/>
          <a:stretch/>
        </p:blipFill>
        <p:spPr>
          <a:xfrm>
            <a:off x="8925044" y="1646680"/>
            <a:ext cx="1361609" cy="172892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EC10423-0F63-47E7-B066-7C3DF867794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"/>
          <a:stretch/>
        </p:blipFill>
        <p:spPr>
          <a:xfrm>
            <a:off x="2076960" y="4522143"/>
            <a:ext cx="1626329" cy="91163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056AA3C-0C6A-4850-B7A0-972585D2555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/>
          <a:stretch/>
        </p:blipFill>
        <p:spPr>
          <a:xfrm>
            <a:off x="4328699" y="4337108"/>
            <a:ext cx="1521978" cy="124743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5A6DD6B-A1AB-4E3B-8623-43B7AA1E56D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456" y="4168664"/>
            <a:ext cx="1519545" cy="1519545"/>
          </a:xfrm>
          <a:prstGeom prst="rect">
            <a:avLst/>
          </a:prstGeom>
        </p:spPr>
      </p:pic>
      <p:pic>
        <p:nvPicPr>
          <p:cNvPr id="29" name="Picture 2" descr="морковь PNG , морковь PNG , овощ, еда PNG рисунок для бесплатной загрузки">
            <a:extLst>
              <a:ext uri="{FF2B5EF4-FFF2-40B4-BE49-F238E27FC236}">
                <a16:creationId xmlns:a16="http://schemas.microsoft.com/office/drawing/2014/main" id="{822EE436-E048-40CE-9201-57019F312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938">
            <a:off x="6476602" y="3913783"/>
            <a:ext cx="1830838" cy="183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6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5323"/>
            <a:ext cx="11340912" cy="6559671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57BE9C6-6CF5-4E4C-A71A-CA0940371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1" y="4891397"/>
            <a:ext cx="1877334" cy="200580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1E6C9DC-9C87-41FE-BC2F-D63D44216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801" y="5948465"/>
            <a:ext cx="2152827" cy="67734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9242AD7-F939-40AB-A467-76F7E7127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9521">
            <a:off x="5574966" y="45654"/>
            <a:ext cx="620897" cy="64447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DC923F2-9943-4A03-B25E-18B61E67E5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0844467" y="291637"/>
            <a:ext cx="876306" cy="864135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61FF44FC-7DB9-44C7-8A45-B4F2F61B5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967" y="900756"/>
            <a:ext cx="735724" cy="874636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2DEAE770-8746-4368-A74B-BE5740805B52}"/>
              </a:ext>
            </a:extLst>
          </p:cNvPr>
          <p:cNvSpPr/>
          <p:nvPr/>
        </p:nvSpPr>
        <p:spPr>
          <a:xfrm>
            <a:off x="2445578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9B0A07A9-9425-4863-9AD2-6A64A5A24FB4}"/>
              </a:ext>
            </a:extLst>
          </p:cNvPr>
          <p:cNvSpPr/>
          <p:nvPr/>
        </p:nvSpPr>
        <p:spPr>
          <a:xfrm>
            <a:off x="6725363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8303FC-CE0D-4B0B-B0A3-5E6267DBB19E}"/>
              </a:ext>
            </a:extLst>
          </p:cNvPr>
          <p:cNvSpPr txBox="1"/>
          <p:nvPr/>
        </p:nvSpPr>
        <p:spPr>
          <a:xfrm>
            <a:off x="2987842" y="792372"/>
            <a:ext cx="1601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тетрадь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3983B7-277F-4E28-9173-550A0D0E92EE}"/>
              </a:ext>
            </a:extLst>
          </p:cNvPr>
          <p:cNvSpPr txBox="1"/>
          <p:nvPr/>
        </p:nvSpPr>
        <p:spPr>
          <a:xfrm>
            <a:off x="7267627" y="792372"/>
            <a:ext cx="162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AFD0A71-B54A-46CF-A71B-BF72FA39B655}"/>
              </a:ext>
            </a:extLst>
          </p:cNvPr>
          <p:cNvSpPr txBox="1"/>
          <p:nvPr/>
        </p:nvSpPr>
        <p:spPr>
          <a:xfrm>
            <a:off x="2614766" y="5345671"/>
            <a:ext cx="230197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СШЫТАК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2FD233F-B248-48A2-B5A7-C450A022A8EA}"/>
              </a:ext>
            </a:extLst>
          </p:cNvPr>
          <p:cNvSpPr txBox="1"/>
          <p:nvPr/>
        </p:nvSpPr>
        <p:spPr>
          <a:xfrm>
            <a:off x="6702956" y="5345671"/>
            <a:ext cx="28518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ПАДРУЧНІК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ECE5F3-A0BF-494F-A5DD-1E9B15624DF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7" t="3577" r="8884" b="7368"/>
          <a:stretch/>
        </p:blipFill>
        <p:spPr>
          <a:xfrm>
            <a:off x="2642247" y="1929112"/>
            <a:ext cx="2339884" cy="26259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C48C2C-0D41-41EC-8D03-0960561478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78" y="1404075"/>
            <a:ext cx="3261126" cy="387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6017"/>
            <a:ext cx="11431445" cy="61441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449804" y="4475756"/>
            <a:ext cx="581024" cy="6030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53" y="5539325"/>
            <a:ext cx="1353630" cy="12230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5921" y="23548"/>
            <a:ext cx="735724" cy="874636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B3B91EA7-8ECA-469D-9040-96D4FFFA731B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180323-4342-403D-9EAD-1576727779BD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" y="5531741"/>
            <a:ext cx="2066196" cy="135295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" y="5241346"/>
            <a:ext cx="881415" cy="595957"/>
          </a:xfrm>
          <a:prstGeom prst="rect">
            <a:avLst/>
          </a:prstGeom>
        </p:spPr>
      </p:pic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F899243-09E4-4910-8066-286A73D40E42}"/>
              </a:ext>
            </a:extLst>
          </p:cNvPr>
          <p:cNvSpPr/>
          <p:nvPr/>
        </p:nvSpPr>
        <p:spPr>
          <a:xfrm>
            <a:off x="2445578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465A9D8E-F563-47CA-A92F-A6C5A321B810}"/>
              </a:ext>
            </a:extLst>
          </p:cNvPr>
          <p:cNvSpPr/>
          <p:nvPr/>
        </p:nvSpPr>
        <p:spPr>
          <a:xfrm>
            <a:off x="6725363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471C65-71B1-4D89-B587-095C8FE2B74C}"/>
              </a:ext>
            </a:extLst>
          </p:cNvPr>
          <p:cNvSpPr txBox="1"/>
          <p:nvPr/>
        </p:nvSpPr>
        <p:spPr>
          <a:xfrm>
            <a:off x="3159818" y="804568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ранец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75646EA-5439-4BB2-B176-C4387408F043}"/>
              </a:ext>
            </a:extLst>
          </p:cNvPr>
          <p:cNvSpPr txBox="1"/>
          <p:nvPr/>
        </p:nvSpPr>
        <p:spPr>
          <a:xfrm>
            <a:off x="7447196" y="804568"/>
            <a:ext cx="1245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пенал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CE5C35-AF4B-43A6-91C7-9804378FE711}"/>
              </a:ext>
            </a:extLst>
          </p:cNvPr>
          <p:cNvSpPr txBox="1"/>
          <p:nvPr/>
        </p:nvSpPr>
        <p:spPr>
          <a:xfrm>
            <a:off x="2899586" y="5345669"/>
            <a:ext cx="17631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РАНЕЦ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8115FF-A944-4DB1-A93B-39A837F80B20}"/>
              </a:ext>
            </a:extLst>
          </p:cNvPr>
          <p:cNvSpPr txBox="1"/>
          <p:nvPr/>
        </p:nvSpPr>
        <p:spPr>
          <a:xfrm>
            <a:off x="7158237" y="5345669"/>
            <a:ext cx="182056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ПЕНАЛ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7507E1-DC69-4639-99F1-1AC62ED0D39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1" b="9236"/>
          <a:stretch/>
        </p:blipFill>
        <p:spPr>
          <a:xfrm>
            <a:off x="2541427" y="1708768"/>
            <a:ext cx="2518611" cy="31399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D9E8EB-F19B-4DC8-AEEA-0FFA065E47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83" y="2587987"/>
            <a:ext cx="2490826" cy="166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23113" y="4727312"/>
            <a:ext cx="1887613" cy="170555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36AD7A-1AF7-436A-A56C-CCBE5B05CE2C}"/>
              </a:ext>
            </a:extLst>
          </p:cNvPr>
          <p:cNvSpPr txBox="1"/>
          <p:nvPr/>
        </p:nvSpPr>
        <p:spPr>
          <a:xfrm>
            <a:off x="3159818" y="804568"/>
            <a:ext cx="1188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D1ECA3B-1816-476C-B569-72A6BC11003C}"/>
              </a:ext>
            </a:extLst>
          </p:cNvPr>
          <p:cNvSpPr txBox="1"/>
          <p:nvPr/>
        </p:nvSpPr>
        <p:spPr>
          <a:xfrm>
            <a:off x="7127001" y="804568"/>
            <a:ext cx="1928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карандаш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1B4CBEA-E1B5-48C7-8F06-EC50FDCC43E3}"/>
              </a:ext>
            </a:extLst>
          </p:cNvPr>
          <p:cNvSpPr txBox="1"/>
          <p:nvPr/>
        </p:nvSpPr>
        <p:spPr>
          <a:xfrm>
            <a:off x="2879458" y="5368237"/>
            <a:ext cx="171264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E17B38-5484-4A66-8B97-A174262B56DD}"/>
              </a:ext>
            </a:extLst>
          </p:cNvPr>
          <p:cNvSpPr txBox="1"/>
          <p:nvPr/>
        </p:nvSpPr>
        <p:spPr>
          <a:xfrm>
            <a:off x="7002234" y="5368237"/>
            <a:ext cx="21325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АЛОВАК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54B20923-B15E-4070-9D8C-AAE8FA18F7E3}"/>
              </a:ext>
            </a:extLst>
          </p:cNvPr>
          <p:cNvSpPr/>
          <p:nvPr/>
        </p:nvSpPr>
        <p:spPr>
          <a:xfrm>
            <a:off x="2445578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234A4C64-F547-405D-BCBD-49D9C15F555B}"/>
              </a:ext>
            </a:extLst>
          </p:cNvPr>
          <p:cNvSpPr/>
          <p:nvPr/>
        </p:nvSpPr>
        <p:spPr>
          <a:xfrm>
            <a:off x="6725363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64E7B0-8F8D-46D1-A492-FF36F123BC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39517" y="1678394"/>
            <a:ext cx="428811" cy="34683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8F9B6B-9DF1-4738-89DC-7B25C8588E3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68" r="4764" b="36981"/>
          <a:stretch/>
        </p:blipFill>
        <p:spPr>
          <a:xfrm rot="4368936">
            <a:off x="6265895" y="3036695"/>
            <a:ext cx="3674294" cy="41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8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A0B49BE5-1D3C-4F81-B8B6-1E8C1E0A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6017"/>
            <a:ext cx="11431445" cy="614419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4739780"/>
            <a:ext cx="2028150" cy="21669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39" y="6049151"/>
            <a:ext cx="2660004" cy="77835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B745DA55-B0C5-4D62-A59C-BD91B3BE24B3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C45FD8-D33E-4702-96D4-F82B8B43B419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39" y="6228451"/>
            <a:ext cx="885995" cy="5990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180">
            <a:off x="1791836" y="6047794"/>
            <a:ext cx="899883" cy="76460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5A7B6C9-5DD1-43FC-9DFA-FFEB07BFCF55}"/>
              </a:ext>
            </a:extLst>
          </p:cNvPr>
          <p:cNvSpPr txBox="1"/>
          <p:nvPr/>
        </p:nvSpPr>
        <p:spPr>
          <a:xfrm>
            <a:off x="1914532" y="804568"/>
            <a:ext cx="3781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цветные карандаш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906646-0B24-4FAA-B3C4-842092B69471}"/>
              </a:ext>
            </a:extLst>
          </p:cNvPr>
          <p:cNvSpPr txBox="1"/>
          <p:nvPr/>
        </p:nvSpPr>
        <p:spPr>
          <a:xfrm>
            <a:off x="6989998" y="795404"/>
            <a:ext cx="2186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фломастер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C2DE82-2897-49AD-965C-FE380B74D48A}"/>
              </a:ext>
            </a:extLst>
          </p:cNvPr>
          <p:cNvSpPr txBox="1"/>
          <p:nvPr/>
        </p:nvSpPr>
        <p:spPr>
          <a:xfrm>
            <a:off x="2167879" y="5113534"/>
            <a:ext cx="3367781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КАЛЯРОВЫЯ 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АЛОЎКІ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4326B9-35C5-49FF-8D87-3DCE92E90380}"/>
              </a:ext>
            </a:extLst>
          </p:cNvPr>
          <p:cNvSpPr txBox="1"/>
          <p:nvPr/>
        </p:nvSpPr>
        <p:spPr>
          <a:xfrm>
            <a:off x="6544335" y="5338650"/>
            <a:ext cx="314150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ФЛАМАСТАР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ACCA18D-D436-4D7E-B09B-D96342A47F93}"/>
              </a:ext>
            </a:extLst>
          </p:cNvPr>
          <p:cNvSpPr/>
          <p:nvPr/>
        </p:nvSpPr>
        <p:spPr>
          <a:xfrm>
            <a:off x="6725363" y="1287740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A5713B98-04AB-4F42-BF30-151F762B23CD}"/>
              </a:ext>
            </a:extLst>
          </p:cNvPr>
          <p:cNvSpPr/>
          <p:nvPr/>
        </p:nvSpPr>
        <p:spPr>
          <a:xfrm>
            <a:off x="2445578" y="1279351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F5DCDB-28A7-4B2D-8B97-83F7D2070B1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" t="18273" r="25754" b="5263"/>
          <a:stretch/>
        </p:blipFill>
        <p:spPr>
          <a:xfrm rot="16200000">
            <a:off x="2299028" y="2092517"/>
            <a:ext cx="2993123" cy="22620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DE0CB6-0CF3-46A3-943D-7694762632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510" y="1856026"/>
            <a:ext cx="2053129" cy="284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6200">
            <a:off x="170064" y="5909492"/>
            <a:ext cx="722297" cy="91763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E0B4356-E6DE-4CB7-A538-80B9EB0819DC}"/>
              </a:ext>
            </a:extLst>
          </p:cNvPr>
          <p:cNvSpPr txBox="1"/>
          <p:nvPr/>
        </p:nvSpPr>
        <p:spPr>
          <a:xfrm>
            <a:off x="3093673" y="804568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ласт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C08364-012B-4E8F-B6D8-717A6499B330}"/>
              </a:ext>
            </a:extLst>
          </p:cNvPr>
          <p:cNvSpPr txBox="1"/>
          <p:nvPr/>
        </p:nvSpPr>
        <p:spPr>
          <a:xfrm>
            <a:off x="7150608" y="804568"/>
            <a:ext cx="1835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ножницы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028B8D-E748-4CDF-B4F0-BC0E4BFA5137}"/>
              </a:ext>
            </a:extLst>
          </p:cNvPr>
          <p:cNvSpPr txBox="1"/>
          <p:nvPr/>
        </p:nvSpPr>
        <p:spPr>
          <a:xfrm>
            <a:off x="2922151" y="5339164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23AD920-3B62-4059-BB65-BB8D725D0FAC}"/>
              </a:ext>
            </a:extLst>
          </p:cNvPr>
          <p:cNvSpPr txBox="1"/>
          <p:nvPr/>
        </p:nvSpPr>
        <p:spPr>
          <a:xfrm>
            <a:off x="6863497" y="5339164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НАЖНІЦЫ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4DE21AC0-ED76-42A8-AD3D-95CEB332C525}"/>
              </a:ext>
            </a:extLst>
          </p:cNvPr>
          <p:cNvSpPr/>
          <p:nvPr/>
        </p:nvSpPr>
        <p:spPr>
          <a:xfrm>
            <a:off x="2445578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B38D239B-F5A4-4090-88B2-C26D110781A9}"/>
              </a:ext>
            </a:extLst>
          </p:cNvPr>
          <p:cNvSpPr/>
          <p:nvPr/>
        </p:nvSpPr>
        <p:spPr>
          <a:xfrm>
            <a:off x="6725363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221B96-AAC9-4913-92A4-3F16ED717B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55" y="2490537"/>
            <a:ext cx="2385373" cy="16593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FE211F-17F3-4CBB-9980-85AD55C435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249" y="2099076"/>
            <a:ext cx="3523807" cy="22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5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>
            <a:extLst>
              <a:ext uri="{FF2B5EF4-FFF2-40B4-BE49-F238E27FC236}">
                <a16:creationId xmlns:a16="http://schemas.microsoft.com/office/drawing/2014/main" id="{67587202-F483-484D-BA55-5C72E1C6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83" y="5209684"/>
            <a:ext cx="1808953" cy="1607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1964777" y="5902518"/>
            <a:ext cx="672616" cy="8541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5605069" y="215884"/>
            <a:ext cx="1031290" cy="675292"/>
          </a:xfrm>
          <a:prstGeom prst="rect">
            <a:avLst/>
          </a:prstGeom>
        </p:spPr>
      </p:pic>
      <p:pic>
        <p:nvPicPr>
          <p:cNvPr id="33" name="Объект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034284" y="4698832"/>
            <a:ext cx="2063437" cy="2204643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3F2D2E81-8763-4E0A-9C88-DE7598F3A2B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2E7551-2EEC-40A1-9C23-63D5A4CD90FF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8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24" y="4336405"/>
            <a:ext cx="611643" cy="63487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B225E9A-B688-4F52-B010-3A81F27D6F07}"/>
              </a:ext>
            </a:extLst>
          </p:cNvPr>
          <p:cNvSpPr txBox="1"/>
          <p:nvPr/>
        </p:nvSpPr>
        <p:spPr>
          <a:xfrm>
            <a:off x="3104139" y="804568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краск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99427B-26F5-44C2-9251-6692C3CD4BD0}"/>
              </a:ext>
            </a:extLst>
          </p:cNvPr>
          <p:cNvSpPr txBox="1"/>
          <p:nvPr/>
        </p:nvSpPr>
        <p:spPr>
          <a:xfrm>
            <a:off x="7190331" y="804568"/>
            <a:ext cx="1756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кисточка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FFFEBB-0765-4728-A7B8-0D36DC1BD2DF}"/>
              </a:ext>
            </a:extLst>
          </p:cNvPr>
          <p:cNvSpPr txBox="1"/>
          <p:nvPr/>
        </p:nvSpPr>
        <p:spPr>
          <a:xfrm>
            <a:off x="2734326" y="5341606"/>
            <a:ext cx="199259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ФАРБЫ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91FA13-F605-4A61-95C3-5E80BB68D0E9}"/>
              </a:ext>
            </a:extLst>
          </p:cNvPr>
          <p:cNvSpPr txBox="1"/>
          <p:nvPr/>
        </p:nvSpPr>
        <p:spPr>
          <a:xfrm>
            <a:off x="6806508" y="5345669"/>
            <a:ext cx="252402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ПЭНДЗЛІК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E4B92BF7-3EA4-43EE-9671-84B4F865E575}"/>
              </a:ext>
            </a:extLst>
          </p:cNvPr>
          <p:cNvSpPr/>
          <p:nvPr/>
        </p:nvSpPr>
        <p:spPr>
          <a:xfrm>
            <a:off x="2445578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68067D18-AF86-4B8D-A072-FCC23EF412B8}"/>
              </a:ext>
            </a:extLst>
          </p:cNvPr>
          <p:cNvSpPr/>
          <p:nvPr/>
        </p:nvSpPr>
        <p:spPr>
          <a:xfrm>
            <a:off x="6725363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CADAE0-B36F-4D7A-8906-8810DABCA1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t="12882" r="5364" b="18679"/>
          <a:stretch/>
        </p:blipFill>
        <p:spPr>
          <a:xfrm>
            <a:off x="2572331" y="2708944"/>
            <a:ext cx="2475338" cy="11376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A1AA68-A595-4F1B-A474-4549EF004E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175" y="1695989"/>
            <a:ext cx="2370290" cy="320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Объект 12">
            <a:extLst>
              <a:ext uri="{FF2B5EF4-FFF2-40B4-BE49-F238E27FC236}">
                <a16:creationId xmlns:a16="http://schemas.microsoft.com/office/drawing/2014/main" id="{443BC266-154A-46D2-B3A8-B5E41D33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7813">
            <a:off x="1909564" y="6070431"/>
            <a:ext cx="762501" cy="7519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625351" y="5383051"/>
            <a:ext cx="333992" cy="10334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458" y="5739944"/>
            <a:ext cx="1451487" cy="11383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947836" y="6160675"/>
            <a:ext cx="828966" cy="78385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92" y="4852118"/>
            <a:ext cx="1951175" cy="208469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27" y="128071"/>
            <a:ext cx="833546" cy="801732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B9DCF784-9CF9-4E57-983A-F9B7B8F6A2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5FF7A3-0D82-4E9F-8B3D-A6BA25349D37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9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911083-4D66-4FF2-BD19-2E99C322A655}"/>
              </a:ext>
            </a:extLst>
          </p:cNvPr>
          <p:cNvSpPr txBox="1"/>
          <p:nvPr/>
        </p:nvSpPr>
        <p:spPr>
          <a:xfrm>
            <a:off x="2311662" y="804568"/>
            <a:ext cx="878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52023F4-3B8B-4E95-B3B5-2CECCBA55F86}"/>
              </a:ext>
            </a:extLst>
          </p:cNvPr>
          <p:cNvSpPr txBox="1"/>
          <p:nvPr/>
        </p:nvSpPr>
        <p:spPr>
          <a:xfrm>
            <a:off x="8770253" y="804568"/>
            <a:ext cx="138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тряпка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583805-E872-4978-BCA2-E3BAD49276F3}"/>
              </a:ext>
            </a:extLst>
          </p:cNvPr>
          <p:cNvSpPr txBox="1"/>
          <p:nvPr/>
        </p:nvSpPr>
        <p:spPr>
          <a:xfrm>
            <a:off x="1750308" y="5285751"/>
            <a:ext cx="209704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КРЭЙДА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C7DA4B1-C687-4AEE-9DB5-7115B17B2B02}"/>
              </a:ext>
            </a:extLst>
          </p:cNvPr>
          <p:cNvSpPr txBox="1"/>
          <p:nvPr/>
        </p:nvSpPr>
        <p:spPr>
          <a:xfrm>
            <a:off x="5123264" y="5285752"/>
            <a:ext cx="195117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D7F94D0-3587-4E8F-8494-9B5D392892A5}"/>
              </a:ext>
            </a:extLst>
          </p:cNvPr>
          <p:cNvSpPr txBox="1"/>
          <p:nvPr/>
        </p:nvSpPr>
        <p:spPr>
          <a:xfrm>
            <a:off x="5492259" y="836097"/>
            <a:ext cx="1207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1B98716-32E9-4E18-B196-D858AE453019}"/>
              </a:ext>
            </a:extLst>
          </p:cNvPr>
          <p:cNvSpPr txBox="1"/>
          <p:nvPr/>
        </p:nvSpPr>
        <p:spPr>
          <a:xfrm>
            <a:off x="8563252" y="5282114"/>
            <a:ext cx="179568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АНУЧА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274EA576-A698-4F2D-AE72-E94BF02C4A2A}"/>
              </a:ext>
            </a:extLst>
          </p:cNvPr>
          <p:cNvSpPr/>
          <p:nvPr/>
        </p:nvSpPr>
        <p:spPr>
          <a:xfrm>
            <a:off x="4786806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7730D4BE-A545-4C72-BE3D-6AC9470D8FD4}"/>
              </a:ext>
            </a:extLst>
          </p:cNvPr>
          <p:cNvSpPr/>
          <p:nvPr/>
        </p:nvSpPr>
        <p:spPr>
          <a:xfrm>
            <a:off x="1455676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C8170F38-2ECA-41BF-9DE1-57CEA2BFD01C}"/>
              </a:ext>
            </a:extLst>
          </p:cNvPr>
          <p:cNvSpPr/>
          <p:nvPr/>
        </p:nvSpPr>
        <p:spPr>
          <a:xfrm>
            <a:off x="8117937" y="1338074"/>
            <a:ext cx="2686315" cy="387161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4744D7-5F7D-4786-A620-F3C253EE27B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5" r="13886"/>
          <a:stretch/>
        </p:blipFill>
        <p:spPr>
          <a:xfrm>
            <a:off x="1706823" y="1784065"/>
            <a:ext cx="2184018" cy="30680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87F1A6-5757-4038-9582-6B32AD2430D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30" r="49078"/>
          <a:stretch/>
        </p:blipFill>
        <p:spPr>
          <a:xfrm>
            <a:off x="4898475" y="2537938"/>
            <a:ext cx="2500950" cy="15850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8927BD8-06CA-4390-B061-5E572F73B8A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84994"/>
          <a:stretch/>
        </p:blipFill>
        <p:spPr>
          <a:xfrm>
            <a:off x="8482111" y="1735525"/>
            <a:ext cx="2003066" cy="319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2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5" grpId="0"/>
    </p:bldLst>
  </p:timing>
</p:sld>
</file>

<file path=ppt/theme/theme1.xml><?xml version="1.0" encoding="utf-8"?>
<a:theme xmlns:a="http://schemas.openxmlformats.org/drawingml/2006/main" name="Тема Office">
  <a:themeElements>
    <a:clrScheme name="M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A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CA68992-FB01-46EC-96E7-BA7DDB88A2F3}" vid="{769D90C4-29B9-4898-92B2-6141D005D6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231DFE-ADDA-40FD-A6A5-EFD850C1BD29}">
  <ds:schemaRefs>
    <ds:schemaRef ds:uri="6ee78bd2-4339-4042-adc0-bcc646419980"/>
    <ds:schemaRef ds:uri="http://schemas.microsoft.com/office/2006/documentManagement/types"/>
    <ds:schemaRef ds:uri="2547570a-e5f4-4946-a4c3-82580e42479e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E33EC6-7D6C-4AA5-A9D5-3E5B46E49B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437E90-8AFE-4137-B07C-618C80369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со школьными принадлежностями</Template>
  <TotalTime>0</TotalTime>
  <Words>111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Назаві словы з гукам [г]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Дапоўні сказ</vt:lpstr>
      <vt:lpstr>Дапоўні сказ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2021-07-18T17:08:52Z</dcterms:created>
  <dcterms:modified xsi:type="dcterms:W3CDTF">2024-08-14T18:13:43Z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