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60" r:id="rId5"/>
    <p:sldId id="280" r:id="rId6"/>
    <p:sldId id="281" r:id="rId7"/>
    <p:sldId id="282" r:id="rId8"/>
    <p:sldId id="262" r:id="rId9"/>
    <p:sldId id="283" r:id="rId10"/>
    <p:sldId id="274" r:id="rId11"/>
    <p:sldId id="284" r:id="rId12"/>
    <p:sldId id="285" r:id="rId13"/>
    <p:sldId id="272" r:id="rId14"/>
    <p:sldId id="273" r:id="rId15"/>
    <p:sldId id="286" r:id="rId16"/>
    <p:sldId id="261" r:id="rId17"/>
    <p:sldId id="264" r:id="rId18"/>
    <p:sldId id="270" r:id="rId19"/>
    <p:sldId id="271" r:id="rId20"/>
    <p:sldId id="279" r:id="rId21"/>
    <p:sldId id="26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2C098B5-6890-4756-A3EA-8D19C66E7CF9}">
          <p14:sldIdLst>
            <p14:sldId id="260"/>
            <p14:sldId id="280"/>
            <p14:sldId id="281"/>
            <p14:sldId id="282"/>
            <p14:sldId id="262"/>
            <p14:sldId id="283"/>
            <p14:sldId id="274"/>
            <p14:sldId id="284"/>
            <p14:sldId id="285"/>
            <p14:sldId id="272"/>
            <p14:sldId id="273"/>
            <p14:sldId id="286"/>
            <p14:sldId id="261"/>
            <p14:sldId id="264"/>
            <p14:sldId id="270"/>
            <p14:sldId id="271"/>
            <p14:sldId id="279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3B1F"/>
    <a:srgbClr val="000000"/>
    <a:srgbClr val="AEEFFC"/>
    <a:srgbClr val="97EAFB"/>
    <a:srgbClr val="97F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1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47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5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043CB-B768-41E0-9FBE-91E76D71338D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C7947-BB5E-4C61-BA50-1045C0442D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668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829E0-1FEF-44E3-A70F-1678A06273C3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6162D-54B8-483D-B48E-7D6FB0F1F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05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46" y="669318"/>
            <a:ext cx="9934575" cy="3946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09666" y="1107661"/>
            <a:ext cx="8372671" cy="2967134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Введите сюда название презентации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2" y="3994064"/>
            <a:ext cx="2580477" cy="27570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26" y="4701021"/>
            <a:ext cx="2676525" cy="1752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555" y="73078"/>
            <a:ext cx="1514475" cy="19240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50" y="0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63" y="5925827"/>
            <a:ext cx="962025" cy="5905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98" y="2305121"/>
            <a:ext cx="1335317" cy="9028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6981">
            <a:off x="2877094" y="502773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7133">
            <a:off x="4857827" y="5583801"/>
            <a:ext cx="1038225" cy="104775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1182911" y="2147012"/>
            <a:ext cx="971551" cy="12954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58" y="160446"/>
            <a:ext cx="1189375" cy="14139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978" y="4143435"/>
            <a:ext cx="1200151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4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63312" y="889686"/>
            <a:ext cx="7065377" cy="1994055"/>
          </a:xfrm>
        </p:spPr>
        <p:txBody>
          <a:bodyPr/>
          <a:lstStyle>
            <a:lvl1pPr algn="ctr"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dirty="0"/>
              <a:t>Введите сюда вопрос</a:t>
            </a:r>
          </a:p>
        </p:txBody>
      </p:sp>
    </p:spTree>
    <p:extLst>
      <p:ext uri="{BB962C8B-B14F-4D97-AF65-F5344CB8AC3E}">
        <p14:creationId xmlns:p14="http://schemas.microsoft.com/office/powerpoint/2010/main" val="124861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703" y="1148799"/>
            <a:ext cx="7520662" cy="29876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926866" y="1619854"/>
            <a:ext cx="6338272" cy="1942748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Молодец !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" y="3994064"/>
            <a:ext cx="2316132" cy="24746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86" y="4607546"/>
            <a:ext cx="1932896" cy="12656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55" y="408441"/>
            <a:ext cx="1080658" cy="13729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77" y="250836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307" y="5561242"/>
            <a:ext cx="808329" cy="4962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44" y="1619854"/>
            <a:ext cx="1442735" cy="9754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2733">
            <a:off x="3095022" y="553186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7752">
            <a:off x="4870713" y="5547467"/>
            <a:ext cx="941707" cy="95034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0178792" y="2153101"/>
            <a:ext cx="924327" cy="123243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31" y="157018"/>
            <a:ext cx="1088456" cy="129396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56" y="4096790"/>
            <a:ext cx="781485" cy="9923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787" y="5658514"/>
            <a:ext cx="821592" cy="81018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9884">
            <a:off x="2562843" y="4138241"/>
            <a:ext cx="334800" cy="103598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312" y="4106455"/>
            <a:ext cx="762106" cy="79104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9" y="2938641"/>
            <a:ext cx="913483" cy="77616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575" y="97483"/>
            <a:ext cx="1340567" cy="105131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327" y="166197"/>
            <a:ext cx="1342076" cy="119295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9386">
            <a:off x="4786126" y="4446131"/>
            <a:ext cx="928595" cy="87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5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22222E-6 L 0 -0.03797 " pathEditMode="relative" rAng="0" ptsTypes="AA">
                                      <p:cBhvr>
                                        <p:cTn id="114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8"/>
                                    </p:animMotion>
                                    <p:animRot by="1500000">
                                      <p:cBhvr>
                                        <p:cTn id="115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E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3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4.png"/><Relationship Id="rId2" Type="http://schemas.openxmlformats.org/officeDocument/2006/relationships/image" Target="../media/image20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.png"/><Relationship Id="rId5" Type="http://schemas.openxmlformats.org/officeDocument/2006/relationships/image" Target="../media/image15.png"/><Relationship Id="rId15" Type="http://schemas.openxmlformats.org/officeDocument/2006/relationships/image" Target="../media/image12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21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2.png"/><Relationship Id="rId18" Type="http://schemas.openxmlformats.org/officeDocument/2006/relationships/image" Target="../media/image29.png"/><Relationship Id="rId3" Type="http://schemas.openxmlformats.org/officeDocument/2006/relationships/image" Target="../media/image20.png"/><Relationship Id="rId21" Type="http://schemas.openxmlformats.org/officeDocument/2006/relationships/image" Target="../media/image7.png"/><Relationship Id="rId7" Type="http://schemas.openxmlformats.org/officeDocument/2006/relationships/audio" Target="../media/audio3.wav"/><Relationship Id="rId12" Type="http://schemas.openxmlformats.org/officeDocument/2006/relationships/image" Target="../media/image10.png"/><Relationship Id="rId17" Type="http://schemas.openxmlformats.org/officeDocument/2006/relationships/image" Target="../media/image6.png"/><Relationship Id="rId2" Type="http://schemas.openxmlformats.org/officeDocument/2006/relationships/audio" Target="../media/audio2.wav"/><Relationship Id="rId16" Type="http://schemas.openxmlformats.org/officeDocument/2006/relationships/image" Target="../media/image9.png"/><Relationship Id="rId20" Type="http://schemas.microsoft.com/office/2007/relationships/hdphoto" Target="../media/hdphoto5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4.png"/><Relationship Id="rId5" Type="http://schemas.openxmlformats.org/officeDocument/2006/relationships/image" Target="../media/image24.png"/><Relationship Id="rId15" Type="http://schemas.openxmlformats.org/officeDocument/2006/relationships/image" Target="../media/image3.png"/><Relationship Id="rId10" Type="http://schemas.openxmlformats.org/officeDocument/2006/relationships/image" Target="../media/image21.png"/><Relationship Id="rId19" Type="http://schemas.openxmlformats.org/officeDocument/2006/relationships/image" Target="../media/image41.png"/><Relationship Id="rId4" Type="http://schemas.openxmlformats.org/officeDocument/2006/relationships/image" Target="../media/image23.png"/><Relationship Id="rId9" Type="http://schemas.openxmlformats.org/officeDocument/2006/relationships/image" Target="../media/image18.png"/><Relationship Id="rId1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png"/><Relationship Id="rId18" Type="http://schemas.openxmlformats.org/officeDocument/2006/relationships/audio" Target="../media/audio3.wav"/><Relationship Id="rId3" Type="http://schemas.openxmlformats.org/officeDocument/2006/relationships/image" Target="../media/image20.png"/><Relationship Id="rId7" Type="http://schemas.openxmlformats.org/officeDocument/2006/relationships/image" Target="../media/image18.png"/><Relationship Id="rId12" Type="http://schemas.openxmlformats.org/officeDocument/2006/relationships/image" Target="../media/image11.png"/><Relationship Id="rId17" Type="http://schemas.openxmlformats.org/officeDocument/2006/relationships/image" Target="../media/image25.png"/><Relationship Id="rId2" Type="http://schemas.openxmlformats.org/officeDocument/2006/relationships/audio" Target="../media/audio2.wav"/><Relationship Id="rId16" Type="http://schemas.openxmlformats.org/officeDocument/2006/relationships/image" Target="../media/image24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7.png"/><Relationship Id="rId5" Type="http://schemas.openxmlformats.org/officeDocument/2006/relationships/image" Target="../media/image16.png"/><Relationship Id="rId15" Type="http://schemas.openxmlformats.org/officeDocument/2006/relationships/image" Target="../media/image23.png"/><Relationship Id="rId10" Type="http://schemas.openxmlformats.org/officeDocument/2006/relationships/image" Target="../media/image12.png"/><Relationship Id="rId19" Type="http://schemas.openxmlformats.org/officeDocument/2006/relationships/image" Target="../media/image42.jpe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1.png"/><Relationship Id="rId7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9.png"/><Relationship Id="rId10" Type="http://schemas.openxmlformats.org/officeDocument/2006/relationships/image" Target="../media/image45.jpeg"/><Relationship Id="rId4" Type="http://schemas.openxmlformats.org/officeDocument/2006/relationships/image" Target="../media/image28.png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21.png"/><Relationship Id="rId7" Type="http://schemas.openxmlformats.org/officeDocument/2006/relationships/image" Target="../media/image30.png"/><Relationship Id="rId12" Type="http://schemas.openxmlformats.org/officeDocument/2006/relationships/image" Target="../media/image4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48.jpeg"/><Relationship Id="rId5" Type="http://schemas.openxmlformats.org/officeDocument/2006/relationships/image" Target="../media/image9.png"/><Relationship Id="rId10" Type="http://schemas.microsoft.com/office/2007/relationships/hdphoto" Target="../media/hdphoto6.wdp"/><Relationship Id="rId4" Type="http://schemas.openxmlformats.org/officeDocument/2006/relationships/image" Target="../media/image28.pn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50.png"/><Relationship Id="rId9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6.png"/><Relationship Id="rId7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9.png"/><Relationship Id="rId4" Type="http://schemas.openxmlformats.org/officeDocument/2006/relationships/image" Target="../media/image11.png"/><Relationship Id="rId9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34.png"/><Relationship Id="rId9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9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1.png"/><Relationship Id="rId18" Type="http://schemas.openxmlformats.org/officeDocument/2006/relationships/image" Target="../media/image12.png"/><Relationship Id="rId3" Type="http://schemas.openxmlformats.org/officeDocument/2006/relationships/image" Target="../media/image20.png"/><Relationship Id="rId21" Type="http://schemas.openxmlformats.org/officeDocument/2006/relationships/image" Target="../media/image15.png"/><Relationship Id="rId7" Type="http://schemas.openxmlformats.org/officeDocument/2006/relationships/audio" Target="../media/audio3.wav"/><Relationship Id="rId12" Type="http://schemas.openxmlformats.org/officeDocument/2006/relationships/image" Target="../media/image18.png"/><Relationship Id="rId17" Type="http://schemas.openxmlformats.org/officeDocument/2006/relationships/image" Target="../media/image10.png"/><Relationship Id="rId2" Type="http://schemas.openxmlformats.org/officeDocument/2006/relationships/audio" Target="../media/audio2.wav"/><Relationship Id="rId16" Type="http://schemas.openxmlformats.org/officeDocument/2006/relationships/image" Target="../media/image4.png"/><Relationship Id="rId20" Type="http://schemas.openxmlformats.org/officeDocument/2006/relationships/image" Target="../media/image2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17.png"/><Relationship Id="rId5" Type="http://schemas.openxmlformats.org/officeDocument/2006/relationships/image" Target="../media/image24.png"/><Relationship Id="rId15" Type="http://schemas.openxmlformats.org/officeDocument/2006/relationships/image" Target="../media/image2.png"/><Relationship Id="rId10" Type="http://schemas.openxmlformats.org/officeDocument/2006/relationships/image" Target="../media/image16.png"/><Relationship Id="rId19" Type="http://schemas.openxmlformats.org/officeDocument/2006/relationships/image" Target="../media/image22.png"/><Relationship Id="rId4" Type="http://schemas.openxmlformats.org/officeDocument/2006/relationships/image" Target="../media/image23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8.png"/><Relationship Id="rId18" Type="http://schemas.openxmlformats.org/officeDocument/2006/relationships/image" Target="../media/image29.png"/><Relationship Id="rId3" Type="http://schemas.openxmlformats.org/officeDocument/2006/relationships/image" Target="../media/image20.png"/><Relationship Id="rId21" Type="http://schemas.microsoft.com/office/2007/relationships/hdphoto" Target="../media/hdphoto1.wdp"/><Relationship Id="rId7" Type="http://schemas.openxmlformats.org/officeDocument/2006/relationships/audio" Target="../media/audio3.wav"/><Relationship Id="rId12" Type="http://schemas.openxmlformats.org/officeDocument/2006/relationships/image" Target="../media/image27.png"/><Relationship Id="rId17" Type="http://schemas.openxmlformats.org/officeDocument/2006/relationships/image" Target="../media/image11.png"/><Relationship Id="rId2" Type="http://schemas.openxmlformats.org/officeDocument/2006/relationships/audio" Target="../media/audio2.wav"/><Relationship Id="rId16" Type="http://schemas.openxmlformats.org/officeDocument/2006/relationships/image" Target="../media/image9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12.png"/><Relationship Id="rId5" Type="http://schemas.openxmlformats.org/officeDocument/2006/relationships/image" Target="../media/image24.png"/><Relationship Id="rId15" Type="http://schemas.openxmlformats.org/officeDocument/2006/relationships/image" Target="../media/image6.png"/><Relationship Id="rId10" Type="http://schemas.openxmlformats.org/officeDocument/2006/relationships/image" Target="../media/image10.png"/><Relationship Id="rId19" Type="http://schemas.openxmlformats.org/officeDocument/2006/relationships/image" Target="../media/image30.png"/><Relationship Id="rId4" Type="http://schemas.openxmlformats.org/officeDocument/2006/relationships/image" Target="../media/image23.png"/><Relationship Id="rId9" Type="http://schemas.openxmlformats.org/officeDocument/2006/relationships/image" Target="../media/image21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png"/><Relationship Id="rId18" Type="http://schemas.openxmlformats.org/officeDocument/2006/relationships/image" Target="../media/image29.png"/><Relationship Id="rId3" Type="http://schemas.openxmlformats.org/officeDocument/2006/relationships/image" Target="../media/image20.png"/><Relationship Id="rId21" Type="http://schemas.microsoft.com/office/2007/relationships/hdphoto" Target="../media/hdphoto2.wdp"/><Relationship Id="rId7" Type="http://schemas.openxmlformats.org/officeDocument/2006/relationships/image" Target="../media/image15.png"/><Relationship Id="rId12" Type="http://schemas.openxmlformats.org/officeDocument/2006/relationships/image" Target="../media/image10.png"/><Relationship Id="rId17" Type="http://schemas.openxmlformats.org/officeDocument/2006/relationships/image" Target="../media/image6.png"/><Relationship Id="rId2" Type="http://schemas.openxmlformats.org/officeDocument/2006/relationships/audio" Target="../media/audio2.wav"/><Relationship Id="rId16" Type="http://schemas.openxmlformats.org/officeDocument/2006/relationships/image" Target="../media/image9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7.png"/><Relationship Id="rId5" Type="http://schemas.openxmlformats.org/officeDocument/2006/relationships/image" Target="../media/image24.png"/><Relationship Id="rId15" Type="http://schemas.openxmlformats.org/officeDocument/2006/relationships/image" Target="../media/image3.png"/><Relationship Id="rId10" Type="http://schemas.openxmlformats.org/officeDocument/2006/relationships/image" Target="../media/image4.png"/><Relationship Id="rId19" Type="http://schemas.openxmlformats.org/officeDocument/2006/relationships/audio" Target="../media/audio3.wav"/><Relationship Id="rId4" Type="http://schemas.openxmlformats.org/officeDocument/2006/relationships/image" Target="../media/image23.png"/><Relationship Id="rId9" Type="http://schemas.openxmlformats.org/officeDocument/2006/relationships/image" Target="../media/image21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9.png"/><Relationship Id="rId18" Type="http://schemas.openxmlformats.org/officeDocument/2006/relationships/image" Target="../media/image11.png"/><Relationship Id="rId3" Type="http://schemas.openxmlformats.org/officeDocument/2006/relationships/image" Target="../media/image20.png"/><Relationship Id="rId7" Type="http://schemas.openxmlformats.org/officeDocument/2006/relationships/audio" Target="../media/audio3.wav"/><Relationship Id="rId12" Type="http://schemas.openxmlformats.org/officeDocument/2006/relationships/image" Target="../media/image33.png"/><Relationship Id="rId17" Type="http://schemas.openxmlformats.org/officeDocument/2006/relationships/image" Target="../media/image34.png"/><Relationship Id="rId2" Type="http://schemas.openxmlformats.org/officeDocument/2006/relationships/audio" Target="../media/audio2.wav"/><Relationship Id="rId16" Type="http://schemas.openxmlformats.org/officeDocument/2006/relationships/image" Target="../media/image10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17.png"/><Relationship Id="rId5" Type="http://schemas.openxmlformats.org/officeDocument/2006/relationships/image" Target="../media/image24.png"/><Relationship Id="rId15" Type="http://schemas.openxmlformats.org/officeDocument/2006/relationships/image" Target="../media/image7.png"/><Relationship Id="rId10" Type="http://schemas.openxmlformats.org/officeDocument/2006/relationships/image" Target="../media/image16.png"/><Relationship Id="rId19" Type="http://schemas.openxmlformats.org/officeDocument/2006/relationships/image" Target="../media/image35.jpeg"/><Relationship Id="rId4" Type="http://schemas.openxmlformats.org/officeDocument/2006/relationships/image" Target="../media/image23.png"/><Relationship Id="rId9" Type="http://schemas.openxmlformats.org/officeDocument/2006/relationships/image" Target="../media/image14.png"/><Relationship Id="rId1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2.png"/><Relationship Id="rId18" Type="http://schemas.openxmlformats.org/officeDocument/2006/relationships/audio" Target="../media/audio3.wav"/><Relationship Id="rId3" Type="http://schemas.openxmlformats.org/officeDocument/2006/relationships/image" Target="../media/image20.png"/><Relationship Id="rId21" Type="http://schemas.openxmlformats.org/officeDocument/2006/relationships/image" Target="../media/image15.png"/><Relationship Id="rId7" Type="http://schemas.openxmlformats.org/officeDocument/2006/relationships/image" Target="../media/image14.png"/><Relationship Id="rId12" Type="http://schemas.openxmlformats.org/officeDocument/2006/relationships/image" Target="../media/image7.png"/><Relationship Id="rId17" Type="http://schemas.openxmlformats.org/officeDocument/2006/relationships/image" Target="../media/image17.png"/><Relationship Id="rId2" Type="http://schemas.openxmlformats.org/officeDocument/2006/relationships/audio" Target="../media/audio2.wav"/><Relationship Id="rId16" Type="http://schemas.openxmlformats.org/officeDocument/2006/relationships/image" Target="../media/image28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19.png"/><Relationship Id="rId5" Type="http://schemas.openxmlformats.org/officeDocument/2006/relationships/image" Target="../media/image24.png"/><Relationship Id="rId15" Type="http://schemas.openxmlformats.org/officeDocument/2006/relationships/image" Target="../media/image11.png"/><Relationship Id="rId10" Type="http://schemas.openxmlformats.org/officeDocument/2006/relationships/image" Target="../media/image21.png"/><Relationship Id="rId19" Type="http://schemas.openxmlformats.org/officeDocument/2006/relationships/image" Target="../media/image36.png"/><Relationship Id="rId4" Type="http://schemas.openxmlformats.org/officeDocument/2006/relationships/image" Target="../media/image23.png"/><Relationship Id="rId9" Type="http://schemas.openxmlformats.org/officeDocument/2006/relationships/image" Target="../media/image18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1.png"/><Relationship Id="rId18" Type="http://schemas.openxmlformats.org/officeDocument/2006/relationships/image" Target="../media/image12.png"/><Relationship Id="rId3" Type="http://schemas.openxmlformats.org/officeDocument/2006/relationships/image" Target="../media/image20.png"/><Relationship Id="rId21" Type="http://schemas.openxmlformats.org/officeDocument/2006/relationships/image" Target="../media/image15.png"/><Relationship Id="rId7" Type="http://schemas.openxmlformats.org/officeDocument/2006/relationships/audio" Target="../media/audio3.wav"/><Relationship Id="rId12" Type="http://schemas.openxmlformats.org/officeDocument/2006/relationships/image" Target="../media/image18.png"/><Relationship Id="rId17" Type="http://schemas.openxmlformats.org/officeDocument/2006/relationships/image" Target="../media/image10.png"/><Relationship Id="rId2" Type="http://schemas.openxmlformats.org/officeDocument/2006/relationships/audio" Target="../media/audio2.wav"/><Relationship Id="rId16" Type="http://schemas.openxmlformats.org/officeDocument/2006/relationships/image" Target="../media/image4.png"/><Relationship Id="rId20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17.png"/><Relationship Id="rId5" Type="http://schemas.openxmlformats.org/officeDocument/2006/relationships/image" Target="../media/image24.png"/><Relationship Id="rId15" Type="http://schemas.openxmlformats.org/officeDocument/2006/relationships/image" Target="../media/image2.png"/><Relationship Id="rId10" Type="http://schemas.openxmlformats.org/officeDocument/2006/relationships/image" Target="../media/image16.png"/><Relationship Id="rId19" Type="http://schemas.openxmlformats.org/officeDocument/2006/relationships/image" Target="../media/image22.png"/><Relationship Id="rId4" Type="http://schemas.openxmlformats.org/officeDocument/2006/relationships/image" Target="../media/image23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6.png"/><Relationship Id="rId18" Type="http://schemas.openxmlformats.org/officeDocument/2006/relationships/image" Target="../media/image27.png"/><Relationship Id="rId3" Type="http://schemas.openxmlformats.org/officeDocument/2006/relationships/image" Target="../media/image20.png"/><Relationship Id="rId21" Type="http://schemas.microsoft.com/office/2007/relationships/hdphoto" Target="../media/hdphoto4.wdp"/><Relationship Id="rId7" Type="http://schemas.openxmlformats.org/officeDocument/2006/relationships/audio" Target="../media/audio3.wav"/><Relationship Id="rId12" Type="http://schemas.openxmlformats.org/officeDocument/2006/relationships/image" Target="../media/image3.png"/><Relationship Id="rId17" Type="http://schemas.openxmlformats.org/officeDocument/2006/relationships/image" Target="../media/image12.png"/><Relationship Id="rId2" Type="http://schemas.openxmlformats.org/officeDocument/2006/relationships/audio" Target="../media/audio2.wav"/><Relationship Id="rId16" Type="http://schemas.openxmlformats.org/officeDocument/2006/relationships/image" Target="../media/image30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5" Type="http://schemas.openxmlformats.org/officeDocument/2006/relationships/image" Target="../media/image11.pn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image" Target="../media/image23.png"/><Relationship Id="rId9" Type="http://schemas.openxmlformats.org/officeDocument/2006/relationships/image" Target="../media/image21.png"/><Relationship Id="rId14" Type="http://schemas.openxmlformats.org/officeDocument/2006/relationships/image" Target="../media/image9.png"/><Relationship Id="rId22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1.png"/><Relationship Id="rId18" Type="http://schemas.openxmlformats.org/officeDocument/2006/relationships/audio" Target="../media/audio3.wav"/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12" Type="http://schemas.openxmlformats.org/officeDocument/2006/relationships/image" Target="../media/image34.png"/><Relationship Id="rId17" Type="http://schemas.openxmlformats.org/officeDocument/2006/relationships/image" Target="../media/image25.png"/><Relationship Id="rId2" Type="http://schemas.openxmlformats.org/officeDocument/2006/relationships/audio" Target="../media/audio2.wav"/><Relationship Id="rId16" Type="http://schemas.openxmlformats.org/officeDocument/2006/relationships/image" Target="../media/image24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image" Target="../media/image14.png"/><Relationship Id="rId15" Type="http://schemas.openxmlformats.org/officeDocument/2006/relationships/image" Target="../media/image23.png"/><Relationship Id="rId10" Type="http://schemas.openxmlformats.org/officeDocument/2006/relationships/image" Target="../media/image7.png"/><Relationship Id="rId19" Type="http://schemas.openxmlformats.org/officeDocument/2006/relationships/image" Target="../media/image40.png"/><Relationship Id="rId4" Type="http://schemas.openxmlformats.org/officeDocument/2006/relationships/image" Target="../media/image13.png"/><Relationship Id="rId9" Type="http://schemas.openxmlformats.org/officeDocument/2006/relationships/image" Target="../media/image2.pn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062" y="901944"/>
            <a:ext cx="8597303" cy="39345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10640188" y="2551039"/>
            <a:ext cx="843867" cy="8321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024547" y="3955621"/>
            <a:ext cx="360731" cy="11162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251740" y="1802287"/>
            <a:ext cx="677073" cy="7027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302" y="5633566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28" y="3581113"/>
            <a:ext cx="1727254" cy="13545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64" y="458374"/>
            <a:ext cx="1136865" cy="10105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95" y="312107"/>
            <a:ext cx="1513991" cy="13679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498010" y="4921915"/>
            <a:ext cx="1128225" cy="10668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" y="4120695"/>
            <a:ext cx="2349532" cy="25103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5412398" y="4889263"/>
            <a:ext cx="834274" cy="105989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235" y="458374"/>
            <a:ext cx="1080779" cy="73075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652101" y="2751292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2822919" y="5027141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468896" y="4548480"/>
            <a:ext cx="590056" cy="631464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8259794-7C58-4072-A6D5-ED5D6CDC5969}"/>
              </a:ext>
            </a:extLst>
          </p:cNvPr>
          <p:cNvSpPr/>
          <p:nvPr/>
        </p:nvSpPr>
        <p:spPr>
          <a:xfrm>
            <a:off x="6408988" y="191802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/>
          </a:p>
        </p:txBody>
      </p:sp>
      <p:sp>
        <p:nvSpPr>
          <p:cNvPr id="29" name="Заголовок 3">
            <a:extLst>
              <a:ext uri="{FF2B5EF4-FFF2-40B4-BE49-F238E27FC236}">
                <a16:creationId xmlns:a16="http://schemas.microsoft.com/office/drawing/2014/main" id="{E5CA1125-56B9-4DC9-98BA-E29A7C158004}"/>
              </a:ext>
            </a:extLst>
          </p:cNvPr>
          <p:cNvSpPr txBox="1">
            <a:spLocks/>
          </p:cNvSpPr>
          <p:nvPr/>
        </p:nvSpPr>
        <p:spPr>
          <a:xfrm>
            <a:off x="2295459" y="1721175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«Я і мая школа. </a:t>
            </a:r>
            <a:b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800" b="1" dirty="0" err="1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Вучэбныя</a:t>
            </a:r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4800" b="1" dirty="0" err="1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заняткі</a:t>
            </a:r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</a:t>
            </a:r>
          </a:p>
        </p:txBody>
      </p:sp>
      <p:sp>
        <p:nvSpPr>
          <p:cNvPr id="30" name="Подзаголовок 2">
            <a:extLst>
              <a:ext uri="{FF2B5EF4-FFF2-40B4-BE49-F238E27FC236}">
                <a16:creationId xmlns:a16="http://schemas.microsoft.com/office/drawing/2014/main" id="{FB103398-333D-4BB4-9447-9D7D0B60201D}"/>
              </a:ext>
            </a:extLst>
          </p:cNvPr>
          <p:cNvSpPr txBox="1">
            <a:spLocks/>
          </p:cNvSpPr>
          <p:nvPr/>
        </p:nvSpPr>
        <p:spPr>
          <a:xfrm>
            <a:off x="8078082" y="1332031"/>
            <a:ext cx="1480810" cy="6268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4</a:t>
            </a:r>
            <a:endParaRPr lang="ru-RU" sz="3200" b="1" dirty="0">
              <a:ln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Нижний колонтитул 16">
            <a:extLst>
              <a:ext uri="{FF2B5EF4-FFF2-40B4-BE49-F238E27FC236}">
                <a16:creationId xmlns:a16="http://schemas.microsoft.com/office/drawing/2014/main" id="{B8DD26C6-F5E4-4C07-9BA8-197C6844249F}"/>
              </a:ext>
            </a:extLst>
          </p:cNvPr>
          <p:cNvSpPr>
            <a:spLocks noGrp="1"/>
          </p:cNvSpPr>
          <p:nvPr/>
        </p:nvSpPr>
        <p:spPr>
          <a:xfrm>
            <a:off x="4258592" y="396102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32" name="Нижний колонтитул 16">
            <a:extLst>
              <a:ext uri="{FF2B5EF4-FFF2-40B4-BE49-F238E27FC236}">
                <a16:creationId xmlns:a16="http://schemas.microsoft.com/office/drawing/2014/main" id="{D617111E-E272-44B6-A44F-3FC363CDFAF2}"/>
              </a:ext>
            </a:extLst>
          </p:cNvPr>
          <p:cNvSpPr>
            <a:spLocks noGrp="1"/>
          </p:cNvSpPr>
          <p:nvPr/>
        </p:nvSpPr>
        <p:spPr>
          <a:xfrm>
            <a:off x="2450712" y="5908359"/>
            <a:ext cx="4902217" cy="607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маг</a:t>
            </a:r>
            <a:r>
              <a:rPr lang="en-US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7971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704508"/>
            <a:ext cx="4443789" cy="93108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1. Крэйда</a:t>
            </a:r>
            <a:endParaRPr lang="en-US" b="1" dirty="0"/>
          </a:p>
        </p:txBody>
      </p:sp>
      <p:sp>
        <p:nvSpPr>
          <p:cNvPr id="54" name="TextBox 53">
            <a:hlinkClick r:id="" action="ppaction://hlinkshowjump?jump=nextslide">
              <a:snd r:embed="rId7" name="chimes.wav"/>
            </a:hlinkClick>
          </p:cNvPr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2. </a:t>
            </a:r>
            <a:r>
              <a:rPr lang="ru-RU" b="1" dirty="0" err="1"/>
              <a:t>Гумка</a:t>
            </a:r>
            <a:endParaRPr lang="en-US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4119326" y="598538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Ануча </a:t>
            </a:r>
            <a:endParaRPr lang="en-US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1355569" y="4165324"/>
            <a:ext cx="581024" cy="6030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5419">
            <a:off x="10231074" y="861700"/>
            <a:ext cx="1086550" cy="9658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403" y="4874067"/>
            <a:ext cx="1795065" cy="162193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996425" y="671648"/>
            <a:ext cx="828536" cy="105260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10244158" y="3090304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2649373" y="4008246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319184" y="3443608"/>
            <a:ext cx="590056" cy="63146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62" y="4659218"/>
            <a:ext cx="2676525" cy="17526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0923">
            <a:off x="494342" y="3370089"/>
            <a:ext cx="923598" cy="93207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84" y="2717756"/>
            <a:ext cx="717409" cy="44039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9220599" y="4466680"/>
            <a:ext cx="843973" cy="41861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1637">
            <a:off x="10818705" y="2122045"/>
            <a:ext cx="684008" cy="868582"/>
          </a:xfrm>
          <a:prstGeom prst="rect">
            <a:avLst/>
          </a:prstGeom>
        </p:spPr>
      </p:pic>
      <p:sp>
        <p:nvSpPr>
          <p:cNvPr id="32" name="Заголовок 2">
            <a:extLst>
              <a:ext uri="{FF2B5EF4-FFF2-40B4-BE49-F238E27FC236}">
                <a16:creationId xmlns:a16="http://schemas.microsoft.com/office/drawing/2014/main" id="{7FCE8EDB-151A-4E28-8F32-A43921FB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62" y="582484"/>
            <a:ext cx="2674559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34488FE1-BEF5-4B0E-B34A-0F4245E25376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4B4B04-4AAF-4273-AB70-559F04229EA5}"/>
              </a:ext>
            </a:extLst>
          </p:cNvPr>
          <p:cNvSpPr txBox="1"/>
          <p:nvPr/>
        </p:nvSpPr>
        <p:spPr>
          <a:xfrm>
            <a:off x="403262" y="245323"/>
            <a:ext cx="61180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10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948DD08-7521-4E14-ACAB-53D8E41DC3F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774" b="89975" l="9059" r="89895">
                        <a14:foregroundMark x1="10437" y1="65201" x2="14827" y2="77295"/>
                        <a14:foregroundMark x1="18761" y1="84655" x2="21207" y2="85778"/>
                        <a14:foregroundMark x1="89721" y1="32832" x2="89373" y2="39599"/>
                        <a14:backgroundMark x1="23345" y1="87469" x2="25610" y2="86717"/>
                        <a14:backgroundMark x1="25784" y1="87218" x2="22648" y2="88471"/>
                        <a14:backgroundMark x1="17422" y1="86466" x2="14286" y2="79699"/>
                        <a14:backgroundMark x1="19512" y1="87218" x2="13589" y2="78446"/>
                        <a14:backgroundMark x1="12021" y1="71679" x2="7840" y2="61905"/>
                        <a14:backgroundMark x1="9233" y1="59649" x2="8537" y2="64662"/>
                        <a14:backgroundMark x1="42509" y1="76441" x2="81533" y2="56892"/>
                        <a14:backgroundMark x1="16899" y1="83709" x2="10976" y2="69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190" y="1156427"/>
            <a:ext cx="2519691" cy="175282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62" y="1726060"/>
            <a:ext cx="881415" cy="59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9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51 0.0081 L 0.00651 0.0081 L 0.03606 0.00926 C 0.03828 0.00949 0.04062 0.01018 0.04296 0.01065 L 0.06223 0.01296 C 0.06471 0.01342 0.06718 0.01366 0.06979 0.01412 C 0.07109 0.01458 0.07252 0.01551 0.07382 0.01551 L 0.15234 0.01667 L 0.19218 0.01551 C 0.19335 0.01528 0.19453 0.01481 0.1957 0.01412 C 0.19726 0.01342 0.19882 0.01273 0.20052 0.0118 C 0.20117 0.01134 0.20182 0.01088 0.2026 0.01065 C 0.20364 0.00995 0.20481 0.00995 0.20598 0.00926 C 0.20664 0.00903 0.20729 0.00833 0.20807 0.0081 C 0.22317 0.00208 0.2039 0.01065 0.21497 0.00579 L 0.24453 0.00694 C 0.24661 0.00717 0.2483 0.00972 0.25 0.0118 C 0.25364 0.0162 0.25247 0.01412 0.25625 0.02407 C 0.25664 0.02523 0.25729 0.02639 0.25755 0.02778 C 0.25859 0.03148 0.25911 0.03588 0.25963 0.03981 C 0.25989 0.05671 0.25963 0.07338 0.26028 0.09005 C 0.26041 0.09213 0.26432 0.09838 0.26445 0.09861 C 0.26523 0.10023 0.26562 0.10231 0.26653 0.10347 C 0.26705 0.1044 0.26796 0.10417 0.26862 0.10486 C 0.26927 0.10532 0.27005 0.10625 0.2707 0.10717 C 0.27161 0.10856 0.2733 0.11273 0.27473 0.11342 C 0.27669 0.11412 0.28945 0.11574 0.28997 0.11574 C 0.29153 0.11597 0.29309 0.1169 0.29479 0.1169 C 0.30299 0.11759 0.31119 0.11782 0.31953 0.11829 C 0.32122 0.11875 0.3246 0.11944 0.32643 0.1206 C 0.33854 0.12824 0.32825 0.12338 0.3388 0.12801 C 0.34453 0.13495 0.33502 0.12384 0.347 0.13542 C 0.34804 0.13634 0.34882 0.13773 0.34973 0.13889 C 0.35026 0.14074 0.35052 0.14259 0.35117 0.14398 C 0.35364 0.14907 0.35468 0.14745 0.35664 0.15255 C 0.35729 0.15393 0.35755 0.15579 0.35807 0.15741 C 0.35781 0.16342 0.35794 0.16967 0.35729 0.17569 C 0.35716 0.17708 0.35651 0.17824 0.35598 0.1794 C 0.35312 0.18542 0.35481 0.18125 0.35117 0.18542 C 0.34348 0.19467 0.34856 0.1919 0.34153 0.19398 C 0.33841 0.20231 0.34257 0.19259 0.33671 0.20139 C 0.33606 0.20231 0.3358 0.20393 0.33528 0.20509 C 0.33476 0.20648 0.33385 0.20741 0.33333 0.2088 C 0.33046 0.21505 0.33085 0.21412 0.32981 0.21967 C 0.33007 0.22778 0.32994 0.23611 0.33046 0.24421 C 0.33072 0.24745 0.33372 0.24977 0.33463 0.25162 C 0.33528 0.25255 0.33541 0.25417 0.33606 0.25509 C 0.33658 0.25625 0.33737 0.25671 0.33815 0.25764 C 0.3444 0.26574 0.33697 0.25741 0.34427 0.26366 C 0.34544 0.26481 0.34648 0.26643 0.34778 0.26736 C 0.34856 0.26805 0.3496 0.26829 0.35052 0.26875 C 0.35117 0.26898 0.35182 0.26944 0.35247 0.26991 C 0.35338 0.27037 0.35442 0.2706 0.35533 0.27106 C 0.3625 0.27546 0.35455 0.27268 0.36562 0.27477 C 0.37044 0.27755 0.36471 0.27454 0.37382 0.27731 C 0.3746 0.27731 0.37526 0.27824 0.37591 0.27847 C 0.37747 0.27893 0.37916 0.27917 0.38072 0.27963 C 0.38307 0.28171 0.38554 0.2831 0.38763 0.28588 L 0.39309 0.29305 C 0.39362 0.2956 0.39375 0.29838 0.39453 0.30046 C 0.39648 0.30602 0.40143 0.31643 0.40143 0.31643 C 0.40312 0.32569 0.40078 0.31412 0.40351 0.32361 C 0.40377 0.32477 0.4039 0.32616 0.40416 0.32731 C 0.4039 0.33032 0.40403 0.33333 0.40351 0.33588 C 0.40312 0.33773 0.40208 0.33912 0.40143 0.34074 C 0.40091 0.34213 0.40065 0.34352 0.4 0.34444 C 0.3983 0.34745 0.39778 0.34676 0.39583 0.34815 C 0.39492 0.34884 0.39401 0.34977 0.39309 0.35069 C 0.38971 0.35417 0.39244 0.35231 0.38828 0.35555 C 0.38697 0.35648 0.38489 0.35741 0.38346 0.35787 C 0.37916 0.36296 0.37968 0.36065 0.37799 0.36782 C 0.37773 0.36898 0.37747 0.37014 0.37734 0.3713 C 0.37747 0.37384 0.3776 0.37639 0.37799 0.3787 C 0.37825 0.38009 0.3789 0.38125 0.37942 0.38241 C 0.38007 0.38403 0.38059 0.38588 0.38138 0.38727 C 0.38216 0.38842 0.38333 0.38889 0.38424 0.38981 C 0.38489 0.39051 0.38541 0.39167 0.38619 0.39213 C 0.38684 0.39259 0.39492 0.39467 0.39518 0.39467 L 0.52252 0.39583 C 0.52382 0.3963 0.52526 0.39653 0.52656 0.39699 C 0.52734 0.39745 0.52799 0.39792 0.52864 0.39838 C 0.52955 0.39884 0.53046 0.39907 0.53138 0.39954 C 0.5358 0.40116 0.53567 0.40092 0.54101 0.40208 C 0.54192 0.40231 0.54296 0.40278 0.54388 0.40324 C 0.54544 0.40393 0.54674 0.40463 0.54791 0.40694 C 0.55312 0.41597 0.54726 0.40833 0.55208 0.41412 C 0.55234 0.41551 0.55247 0.41667 0.55273 0.41782 C 0.55312 0.41944 0.55403 0.42106 0.55416 0.42268 C 0.55429 0.42963 0.55429 0.4368 0.55338 0.44352 C 0.55325 0.44491 0.55208 0.44444 0.55143 0.44491 C 0.55026 0.44444 0.54908 0.44421 0.54791 0.44352 C 0.54661 0.44259 0.54557 0.44051 0.54453 0.43866 L 0.54453 0.43866 " pathEditMode="relative" ptsTypes="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2850">
            <a:off x="1150722" y="2043483"/>
            <a:ext cx="405055" cy="12533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85" y="954086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7" y="3455780"/>
            <a:ext cx="1568982" cy="123044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582275" y="5090896"/>
            <a:ext cx="1743995" cy="15502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5230">
            <a:off x="10574760" y="2555166"/>
            <a:ext cx="1443695" cy="130445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03907">
            <a:off x="134964" y="1566641"/>
            <a:ext cx="842654" cy="79679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2543950" y="4685139"/>
            <a:ext cx="672616" cy="85411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13727">
            <a:off x="10843143" y="1592226"/>
            <a:ext cx="696731" cy="74562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03892" y="3509269"/>
            <a:ext cx="761018" cy="904706"/>
          </a:xfrm>
          <a:prstGeom prst="rect">
            <a:avLst/>
          </a:prstGeom>
        </p:spPr>
      </p:pic>
      <p:pic>
        <p:nvPicPr>
          <p:cNvPr id="33" name="Объект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8915791" y="4193288"/>
            <a:ext cx="2306386" cy="246421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3792">
            <a:off x="10226056" y="900903"/>
            <a:ext cx="781423" cy="38758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548010"/>
            <a:ext cx="4773899" cy="8972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613068"/>
            <a:ext cx="4443789" cy="93108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119326" y="481195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2. Ручка</a:t>
            </a:r>
            <a:endParaRPr lang="en-US" b="1" dirty="0"/>
          </a:p>
        </p:txBody>
      </p:sp>
      <p:sp>
        <p:nvSpPr>
          <p:cNvPr id="37" name="TextBox 36">
            <a:hlinkClick r:id="" action="ppaction://hlinkshowjump?jump=nextslide">
              <a:snd r:embed="rId18" name="chimes.wav"/>
            </a:hlinkClick>
          </p:cNvPr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1. Аловак</a:t>
            </a:r>
            <a:endParaRPr lang="en-US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119326" y="589394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Гумка</a:t>
            </a:r>
            <a:endParaRPr lang="en-US" b="1" dirty="0"/>
          </a:p>
        </p:txBody>
      </p:sp>
      <p:sp>
        <p:nvSpPr>
          <p:cNvPr id="32" name="Заголовок 2">
            <a:extLst>
              <a:ext uri="{FF2B5EF4-FFF2-40B4-BE49-F238E27FC236}">
                <a16:creationId xmlns:a16="http://schemas.microsoft.com/office/drawing/2014/main" id="{87E74DE1-F7F3-4393-9FB1-15E11B2FF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62" y="582484"/>
            <a:ext cx="2674559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5" name="Стрелка: пятиугольник 34">
            <a:extLst>
              <a:ext uri="{FF2B5EF4-FFF2-40B4-BE49-F238E27FC236}">
                <a16:creationId xmlns:a16="http://schemas.microsoft.com/office/drawing/2014/main" id="{7DBDE935-0DC6-4D47-A4E1-F039D7C4BD01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4543788-EBC1-4FE5-BFD9-E750C38A0745}"/>
              </a:ext>
            </a:extLst>
          </p:cNvPr>
          <p:cNvSpPr txBox="1"/>
          <p:nvPr/>
        </p:nvSpPr>
        <p:spPr>
          <a:xfrm>
            <a:off x="403261" y="245323"/>
            <a:ext cx="59722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11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0EBB8448-3BCF-47BC-A45A-B6D4AB2358E7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68" r="4764" b="36981"/>
          <a:stretch/>
        </p:blipFill>
        <p:spPr>
          <a:xfrm>
            <a:off x="3364066" y="1578430"/>
            <a:ext cx="5818746" cy="66191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22">
            <a:off x="2097426" y="3687681"/>
            <a:ext cx="1093134" cy="73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7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3 -0.00324 L 0.00273 -0.00324 L 0.0095 -0.01551 C 0.01028 -0.0169 0.01106 -0.01783 0.01159 -0.01922 C 0.01497 -0.02824 0.01341 -0.02431 0.0164 -0.03148 C 0.01797 -0.03936 0.01601 -0.03079 0.01914 -0.03889 C 0.01979 -0.04028 0.02005 -0.04213 0.02057 -0.04375 C 0.02083 -0.04584 0.02083 -0.04792 0.02122 -0.04977 C 0.02161 -0.05162 0.02383 -0.05741 0.02474 -0.05973 C 0.02526 -0.06598 0.02539 -0.06922 0.02604 -0.07547 C 0.02669 -0.08195 0.02695 -0.08218 0.02747 -0.08889 C 0.02916 -0.11135 0.02721 -0.09028 0.02877 -0.10741 C 0.0289 -0.1257 0.02747 -0.17686 0.03021 -0.2088 C 0.03034 -0.21088 0.03073 -0.21297 0.03086 -0.21505 C 0.03164 -0.22269 0.03216 -0.23195 0.03359 -0.23936 C 0.03463 -0.24491 0.03619 -0.24607 0.03776 -0.25162 L 0.03919 -0.25648 C 0.04075 -0.27061 0.03867 -0.25648 0.04114 -0.26644 C 0.04205 -0.26945 0.04205 -0.27338 0.04323 -0.27616 C 0.04492 -0.27986 0.04765 -0.28148 0.04948 -0.28473 C 0.05013 -0.28588 0.05078 -0.28727 0.05156 -0.28843 C 0.0539 -0.2919 0.0539 -0.29005 0.05638 -0.29445 C 0.0569 -0.29561 0.05716 -0.29723 0.05768 -0.29815 C 0.05989 -0.30209 0.06185 -0.30278 0.06458 -0.30556 C 0.06536 -0.30625 0.06601 -0.30718 0.06666 -0.30787 C 0.06758 -0.30903 0.06836 -0.31065 0.0694 -0.31158 C 0.07187 -0.31412 0.07304 -0.31389 0.07565 -0.31528 C 0.08034 -0.3176 0.07435 -0.31551 0.08177 -0.31783 C 0.08359 -0.31945 0.08528 -0.32199 0.08724 -0.32269 C 0.08958 -0.32338 0.09192 -0.32385 0.09414 -0.325 C 0.09492 -0.32547 0.09557 -0.32616 0.09622 -0.32639 C 0.10091 -0.32778 0.10898 -0.32848 0.11276 -0.32871 L 0.12851 -0.32986 L 0.2345 -0.32755 C 0.2358 -0.32755 0.23672 -0.32547 0.23802 -0.325 C 0.24244 -0.32338 0.24713 -0.32269 0.25169 -0.32153 C 0.25703 -0.31806 0.26211 -0.31436 0.26758 -0.31158 C 0.27383 -0.30857 0.28047 -0.30764 0.28685 -0.3044 C 0.29258 -0.30139 0.2931 -0.29861 0.29713 -0.29329 C 0.3069 -0.28056 0.29596 -0.29584 0.30468 -0.28357 C 0.30586 -0.27871 0.30781 -0.27408 0.30807 -0.26875 C 0.30898 -0.25741 0.30833 -0.26227 0.3095 -0.25417 C 0.31041 -0.24051 0.31054 -0.24352 0.3095 -0.22593 C 0.30937 -0.22477 0.30924 -0.22338 0.30885 -0.22223 C 0.30703 -0.21713 0.3026 -0.20996 0.30052 -0.20648 C 0.29583 -0.19815 0.29935 -0.20394 0.29231 -0.19422 C 0.29114 -0.1926 0.29023 -0.19051 0.28893 -0.18936 C 0.28789 -0.18843 0.28711 -0.1875 0.28606 -0.18681 C 0.28541 -0.18635 0.28476 -0.18611 0.28411 -0.18565 C 0.28333 -0.18496 0.28268 -0.1838 0.28203 -0.18311 C 0.28138 -0.18264 0.2806 -0.18264 0.27994 -0.18195 C 0.27916 -0.18125 0.27864 -0.17986 0.27786 -0.1794 C 0.2681 -0.17408 0.24961 -0.17616 0.24349 -0.17593 C 0.24258 -0.17547 0.24153 -0.17547 0.24075 -0.17454 C 0.23997 -0.17385 0.23984 -0.17199 0.23932 -0.17084 C 0.23867 -0.16968 0.23789 -0.16852 0.23724 -0.16736 C 0.23646 -0.16574 0.23411 -0.15834 0.23385 -0.15741 C 0.23411 -0.15463 0.23411 -0.15162 0.2345 -0.14885 C 0.23476 -0.14746 0.23528 -0.1463 0.23593 -0.14514 C 0.23737 -0.14236 0.2388 -0.13866 0.24075 -0.13658 C 0.24323 -0.13403 0.2444 -0.13264 0.24687 -0.13056 C 0.24804 -0.12963 0.24909 -0.12848 0.25039 -0.12801 C 0.25234 -0.12732 0.25442 -0.12709 0.25651 -0.12686 C 0.26458 -0.12616 0.27265 -0.12616 0.2806 -0.1257 C 0.28502 -0.12547 0.28932 -0.12477 0.29375 -0.12454 C 0.30455 -0.1213 0.29062 -0.12523 0.31367 -0.12084 C 0.31484 -0.12061 0.31588 -0.11991 0.31705 -0.11945 C 0.32356 -0.11806 0.32812 -0.11829 0.33502 -0.11598 C 0.34231 -0.1132 0.35247 -0.10834 0.35898 -0.10116 C 0.36015 -0.1 0.36133 -0.09885 0.3625 -0.09746 C 0.36367 -0.09607 0.36484 -0.09422 0.36588 -0.0926 C 0.36666 -0.08982 0.36731 -0.08704 0.36797 -0.08403 C 0.36823 -0.08287 0.36875 -0.08172 0.36862 -0.08033 C 0.36784 -0.05394 0.36849 -0.07084 0.36588 -0.05834 C 0.36497 -0.05394 0.36575 -0.05324 0.3638 -0.04977 C 0.36302 -0.04838 0.36015 -0.04514 0.35898 -0.04375 C 0.35625 -0.03611 0.3582 -0.04098 0.35221 -0.03033 C 0.35078 -0.02778 0.34909 -0.02454 0.34739 -0.02292 C 0.34609 -0.02176 0.34466 -0.02107 0.34323 -0.02037 C 0.34062 -0.01922 0.33606 -0.01875 0.33359 -0.01806 C 0.33125 -0.01736 0.32903 -0.01644 0.32669 -0.01551 C 0.31458 -0.01135 0.325 -0.01459 0.31367 -0.01181 C 0.30612 -0.01019 0.31276 -0.01088 0.30325 -0.00949 C 0.29987 -0.00903 0.29648 -0.00857 0.29297 -0.00834 C 0.28997 -0.00787 0.28698 -0.00741 0.28411 -0.00695 C 0.27877 -0.00648 0.27356 -0.00625 0.26823 -0.00579 C 0.26185 -0.0051 0.25534 -0.00417 0.24896 -0.00324 C 0.23854 3.33333E-6 0.22552 0.00324 0.21458 0.00879 C 0.2125 0.00995 0.21028 0.01088 0.20833 0.0125 C 0.20638 0.01412 0.20468 0.01666 0.20286 0.01875 C 0.2013 0.02245 0.19987 0.02639 0.19804 0.02963 C 0.19114 0.04213 0.19049 0.03703 0.18424 0.05162 C 0.17942 0.06342 0.18138 0.0581 0.17812 0.06759 C 0.17682 0.07662 0.17591 0.08078 0.17604 0.09097 C 0.17617 0.11157 0.17682 0.1324 0.17747 0.15324 C 0.1776 0.15926 0.1789 0.16296 0.18086 0.16782 C 0.18138 0.16944 0.18229 0.17037 0.18294 0.17152 C 0.19179 0.19004 0.17591 0.15856 0.18776 0.18379 C 0.1914 0.19166 0.19166 0.19074 0.19596 0.19606 C 0.19687 0.19722 0.19765 0.19884 0.19869 0.19977 C 0.20286 0.20347 0.21627 0.21296 0.2207 0.21805 C 0.22369 0.22152 0.22591 0.22708 0.22903 0.23032 C 0.23268 0.23402 0.23698 0.23564 0.24075 0.23889 C 0.25078 0.24791 0.24544 0.24791 0.25651 0.25347 C 0.26315 0.25694 0.26966 0.26088 0.27643 0.26203 C 0.28685 0.26389 0.28112 0.26319 0.29375 0.26458 C 0.35833 0.2618 0.35612 0.27777 0.39271 0.25115 C 0.39518 0.2493 0.39765 0.24537 0.39961 0.24259 C 0.40039 0.24051 0.40078 0.23819 0.40169 0.23634 C 0.40221 0.23541 0.40325 0.23518 0.40377 0.23402 C 0.40442 0.23264 0.40468 0.23078 0.40508 0.22916 C 0.40989 0.20972 0.4039 0.23402 0.40716 0.21805 C 0.40755 0.21643 0.40807 0.21481 0.40859 0.21319 C 0.4095 0.16944 0.40963 0.18217 0.40859 0.13009 C 0.40846 0.1243 0.40768 0.10439 0.40716 0.09699 C 0.40703 0.0949 0.40677 0.09282 0.40651 0.09097 C 0.40612 0.0868 0.40573 0.08148 0.40508 0.07731 C 0.40039 0.04328 0.40573 0.08217 0.40312 0.06527 C 0.4026 0.06203 0.40221 0.05856 0.40169 0.05532 L 0.40104 0.05046 C 0.40195 0.01782 0.40169 0.03495 0.40169 -0.00093 L 0.40169 -0.00093 " pathEditMode="relative" ptsTypes="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0249"/>
            <a:ext cx="11340912" cy="657371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88843" y="518700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Азбука заасада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42378" y="4769332"/>
            <a:ext cx="1827472" cy="165121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0934">
            <a:off x="10485218" y="4781791"/>
            <a:ext cx="1961106" cy="209531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359792" y="2389515"/>
            <a:ext cx="804589" cy="81197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638341" y="226703"/>
            <a:ext cx="870754" cy="43189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099">
            <a:off x="11331164" y="2528447"/>
            <a:ext cx="916553" cy="619715"/>
          </a:xfrm>
          <a:prstGeom prst="rect">
            <a:avLst/>
          </a:prstGeom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1" y="245323"/>
            <a:ext cx="6545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12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FA3A05-A6D8-4047-9BE6-2523A110F095}"/>
              </a:ext>
            </a:extLst>
          </p:cNvPr>
          <p:cNvSpPr txBox="1"/>
          <p:nvPr/>
        </p:nvSpPr>
        <p:spPr>
          <a:xfrm>
            <a:off x="5654817" y="1457271"/>
            <a:ext cx="1483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павлин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F8266B-6E29-404E-B555-39AD87A32FE7}"/>
              </a:ext>
            </a:extLst>
          </p:cNvPr>
          <p:cNvSpPr txBox="1"/>
          <p:nvPr/>
        </p:nvSpPr>
        <p:spPr>
          <a:xfrm>
            <a:off x="2915111" y="1466850"/>
            <a:ext cx="1018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волк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36ECEC9-F395-49AB-AFD5-1897226C12B7}"/>
              </a:ext>
            </a:extLst>
          </p:cNvPr>
          <p:cNvSpPr txBox="1"/>
          <p:nvPr/>
        </p:nvSpPr>
        <p:spPr>
          <a:xfrm>
            <a:off x="8973848" y="1460243"/>
            <a:ext cx="829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8B3D2AE-C89A-4FF0-9ED1-F4297DE09D18}"/>
              </a:ext>
            </a:extLst>
          </p:cNvPr>
          <p:cNvSpPr txBox="1"/>
          <p:nvPr/>
        </p:nvSpPr>
        <p:spPr>
          <a:xfrm>
            <a:off x="5568795" y="5091639"/>
            <a:ext cx="192232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ПАЎЛІН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83DAF5B-E5C2-44C2-B9BB-855D5BDC116D}"/>
              </a:ext>
            </a:extLst>
          </p:cNvPr>
          <p:cNvSpPr txBox="1"/>
          <p:nvPr/>
        </p:nvSpPr>
        <p:spPr>
          <a:xfrm>
            <a:off x="2782615" y="5091638"/>
            <a:ext cx="143475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ВОЎК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AB73FAD-95E9-4B10-B2A0-F53AE6A7FBF8}"/>
              </a:ext>
            </a:extLst>
          </p:cNvPr>
          <p:cNvSpPr txBox="1"/>
          <p:nvPr/>
        </p:nvSpPr>
        <p:spPr>
          <a:xfrm>
            <a:off x="9073804" y="5091639"/>
            <a:ext cx="110318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ЛЕЎ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638287-24F4-4039-902C-EF186509C5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45" y="2023176"/>
            <a:ext cx="2732457" cy="273245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692C429-C33D-44AB-9C27-61E5317E34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474" y="2038091"/>
            <a:ext cx="2792567" cy="279256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AC852FD-5E4D-4399-B9A4-1063211F49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498" y="2076899"/>
            <a:ext cx="3252917" cy="263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80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0249"/>
            <a:ext cx="11340912" cy="65737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99967" y="4787819"/>
            <a:ext cx="1827472" cy="165121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0934">
            <a:off x="10485218" y="4781791"/>
            <a:ext cx="1961106" cy="209531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157576" y="2223066"/>
            <a:ext cx="804589" cy="81197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638341" y="226703"/>
            <a:ext cx="870754" cy="43189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099">
            <a:off x="11331164" y="2528447"/>
            <a:ext cx="916553" cy="619715"/>
          </a:xfrm>
          <a:prstGeom prst="rect">
            <a:avLst/>
          </a:prstGeom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58476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13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239910B-3E2E-42C3-A6E2-C597BBEB0065}"/>
              </a:ext>
            </a:extLst>
          </p:cNvPr>
          <p:cNvSpPr/>
          <p:nvPr/>
        </p:nvSpPr>
        <p:spPr>
          <a:xfrm>
            <a:off x="3799955" y="153377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FA3A05-A6D8-4047-9BE6-2523A110F095}"/>
              </a:ext>
            </a:extLst>
          </p:cNvPr>
          <p:cNvSpPr txBox="1"/>
          <p:nvPr/>
        </p:nvSpPr>
        <p:spPr>
          <a:xfrm>
            <a:off x="4329992" y="1007551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F8266B-6E29-404E-B555-39AD87A32FE7}"/>
              </a:ext>
            </a:extLst>
          </p:cNvPr>
          <p:cNvSpPr txBox="1"/>
          <p:nvPr/>
        </p:nvSpPr>
        <p:spPr>
          <a:xfrm>
            <a:off x="1655816" y="975792"/>
            <a:ext cx="1431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чайн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36ECEC9-F395-49AB-AFD5-1897226C12B7}"/>
              </a:ext>
            </a:extLst>
          </p:cNvPr>
          <p:cNvSpPr txBox="1"/>
          <p:nvPr/>
        </p:nvSpPr>
        <p:spPr>
          <a:xfrm>
            <a:off x="9312234" y="999259"/>
            <a:ext cx="12298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ручей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181D661E-BD39-45CC-8224-904BC6FB8753}"/>
              </a:ext>
            </a:extLst>
          </p:cNvPr>
          <p:cNvSpPr/>
          <p:nvPr/>
        </p:nvSpPr>
        <p:spPr>
          <a:xfrm>
            <a:off x="1302611" y="151312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93451AA1-AC87-4B92-BB10-04090AD7F80F}"/>
              </a:ext>
            </a:extLst>
          </p:cNvPr>
          <p:cNvSpPr/>
          <p:nvPr/>
        </p:nvSpPr>
        <p:spPr>
          <a:xfrm>
            <a:off x="6316814" y="151174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8B3D2AE-C89A-4FF0-9ED1-F4297DE09D18}"/>
              </a:ext>
            </a:extLst>
          </p:cNvPr>
          <p:cNvSpPr txBox="1"/>
          <p:nvPr/>
        </p:nvSpPr>
        <p:spPr>
          <a:xfrm>
            <a:off x="4010526" y="4710611"/>
            <a:ext cx="178927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83DAF5B-E5C2-44C2-B9BB-855D5BDC116D}"/>
              </a:ext>
            </a:extLst>
          </p:cNvPr>
          <p:cNvSpPr txBox="1"/>
          <p:nvPr/>
        </p:nvSpPr>
        <p:spPr>
          <a:xfrm>
            <a:off x="1412961" y="4688704"/>
            <a:ext cx="191751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ЧАЙНІК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AB73FAD-95E9-4B10-B2A0-F53AE6A7FBF8}"/>
              </a:ext>
            </a:extLst>
          </p:cNvPr>
          <p:cNvSpPr txBox="1"/>
          <p:nvPr/>
        </p:nvSpPr>
        <p:spPr>
          <a:xfrm>
            <a:off x="9036894" y="4729577"/>
            <a:ext cx="17623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РУЧАЙ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FA82B8BB-2319-49C1-A681-2C08A906CC74}"/>
              </a:ext>
            </a:extLst>
          </p:cNvPr>
          <p:cNvSpPr/>
          <p:nvPr/>
        </p:nvSpPr>
        <p:spPr>
          <a:xfrm>
            <a:off x="8826043" y="1522479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4BDB2A3-595E-4BBC-8C54-516350A08D73}"/>
              </a:ext>
            </a:extLst>
          </p:cNvPr>
          <p:cNvSpPr txBox="1"/>
          <p:nvPr/>
        </p:nvSpPr>
        <p:spPr>
          <a:xfrm>
            <a:off x="6241431" y="4712701"/>
            <a:ext cx="242810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ЧАЛАВЕК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68095E-56FA-4B31-9E87-02454FA027BE}"/>
              </a:ext>
            </a:extLst>
          </p:cNvPr>
          <p:cNvSpPr txBox="1"/>
          <p:nvPr/>
        </p:nvSpPr>
        <p:spPr>
          <a:xfrm>
            <a:off x="6667452" y="975792"/>
            <a:ext cx="1632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11B2F-A305-40F1-8653-93657C503FC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1" t="11935" r="13782" b="17753"/>
          <a:stretch/>
        </p:blipFill>
        <p:spPr>
          <a:xfrm>
            <a:off x="1578722" y="2048707"/>
            <a:ext cx="1751752" cy="20169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CBDF28-3164-4CF6-AEF6-114081E07C0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444" b="75667" l="14996" r="86500">
                        <a14:foregroundMark x1="16572" y1="28981" x2="31892" y2="29709"/>
                        <a14:foregroundMark x1="31892" y1="29709" x2="32498" y2="29992"/>
                        <a14:foregroundMark x1="15036" y1="30275" x2="16047" y2="30073"/>
                        <a14:foregroundMark x1="22191" y1="27648" x2="36742" y2="27850"/>
                        <a14:foregroundMark x1="22878" y1="29062" x2="22433" y2="27769"/>
                        <a14:foregroundMark x1="23403" y1="28011" x2="27567" y2="25061"/>
                        <a14:foregroundMark x1="27567" y1="27567" x2="29871" y2="24656"/>
                        <a14:foregroundMark x1="32053" y1="25829" x2="25990" y2="26718"/>
                        <a14:foregroundMark x1="27648" y1="27850" x2="21948" y2="28860"/>
                        <a14:foregroundMark x1="15562" y1="29669" x2="15441" y2="29669"/>
                        <a14:foregroundMark x1="23161" y1="27041" x2="29466" y2="23444"/>
                        <a14:foregroundMark x1="25384" y1="32336" x2="20049" y2="30679"/>
                        <a14:foregroundMark x1="79103" y1="58973" x2="80275" y2="60792"/>
                        <a14:foregroundMark x1="83428" y1="59903" x2="86540" y2="63298"/>
                        <a14:foregroundMark x1="35853" y1="72352" x2="26152" y2="7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98" t="21857" r="12218" b="22207"/>
          <a:stretch/>
        </p:blipFill>
        <p:spPr>
          <a:xfrm>
            <a:off x="3959071" y="2416604"/>
            <a:ext cx="1945585" cy="14591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0462BE-3753-46DC-A74A-2F057F4051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685" y="1761154"/>
            <a:ext cx="1225397" cy="27595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2F0776-D8C5-4876-A242-0F568DD727E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617" y="2140673"/>
            <a:ext cx="2170307" cy="195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6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6017"/>
            <a:ext cx="11431445" cy="61441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1449804" y="4475756"/>
            <a:ext cx="581024" cy="6030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653" y="5539325"/>
            <a:ext cx="1353630" cy="122307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5921" y="23548"/>
            <a:ext cx="735724" cy="874636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B3B91EA7-8ECA-469D-9040-96D4FFFA731B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180323-4342-403D-9EAD-1576727779BD}"/>
              </a:ext>
            </a:extLst>
          </p:cNvPr>
          <p:cNvSpPr txBox="1"/>
          <p:nvPr/>
        </p:nvSpPr>
        <p:spPr>
          <a:xfrm>
            <a:off x="403262" y="245323"/>
            <a:ext cx="58687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14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3" y="5531741"/>
            <a:ext cx="2066196" cy="135295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" y="5241346"/>
            <a:ext cx="881415" cy="59595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4C76837-94F6-499C-B704-CD31F0049D69}"/>
              </a:ext>
            </a:extLst>
          </p:cNvPr>
          <p:cNvSpPr txBox="1"/>
          <p:nvPr/>
        </p:nvSpPr>
        <p:spPr>
          <a:xfrm>
            <a:off x="2368127" y="5391513"/>
            <a:ext cx="204229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ПІСЬМО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EBB0B68-2EA0-43BB-A52E-EF2561E0792A}"/>
              </a:ext>
            </a:extLst>
          </p:cNvPr>
          <p:cNvSpPr txBox="1"/>
          <p:nvPr/>
        </p:nvSpPr>
        <p:spPr>
          <a:xfrm>
            <a:off x="2665976" y="1143014"/>
            <a:ext cx="1524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письмо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46DFBB-DF26-4ECF-B80C-ABC685059558}"/>
              </a:ext>
            </a:extLst>
          </p:cNvPr>
          <p:cNvSpPr txBox="1"/>
          <p:nvPr/>
        </p:nvSpPr>
        <p:spPr>
          <a:xfrm>
            <a:off x="7735899" y="1152105"/>
            <a:ext cx="1407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чтение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77AF730-41D0-467A-A72B-BCF82FFF3FEC}"/>
              </a:ext>
            </a:extLst>
          </p:cNvPr>
          <p:cNvSpPr txBox="1"/>
          <p:nvPr/>
        </p:nvSpPr>
        <p:spPr>
          <a:xfrm>
            <a:off x="7184661" y="5391513"/>
            <a:ext cx="252158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ЧЫТАННЕ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40D5C174-212B-4688-B006-E019139B743B}"/>
              </a:ext>
            </a:extLst>
          </p:cNvPr>
          <p:cNvGrpSpPr/>
          <p:nvPr/>
        </p:nvGrpSpPr>
        <p:grpSpPr>
          <a:xfrm>
            <a:off x="2126219" y="1666234"/>
            <a:ext cx="2529671" cy="3563803"/>
            <a:chOff x="2126219" y="1666234"/>
            <a:chExt cx="2529671" cy="356380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F6E76F0D-8FAD-4956-90CF-AD5856C2D0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" t="1623" r="2377"/>
            <a:stretch/>
          </p:blipFill>
          <p:spPr>
            <a:xfrm>
              <a:off x="2126219" y="1666234"/>
              <a:ext cx="2529671" cy="356380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3C98C0-E8C8-4997-B10E-35B3B4763DBB}"/>
                </a:ext>
              </a:extLst>
            </p:cNvPr>
            <p:cNvSpPr txBox="1"/>
            <p:nvPr/>
          </p:nvSpPr>
          <p:spPr>
            <a:xfrm>
              <a:off x="2635178" y="2262137"/>
              <a:ext cx="1543552" cy="5626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e-BY" sz="3200" b="1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rial" panose="020B0604020202020204" pitchFamily="34" charset="0"/>
                </a:rPr>
                <a:t>ПРОПІСЬ</a:t>
              </a:r>
              <a:endParaRPr lang="ru-RU" sz="3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EAE113E-3CF7-4380-8B7A-DAD2CB2B9A2A}"/>
              </a:ext>
            </a:extLst>
          </p:cNvPr>
          <p:cNvGrpSpPr/>
          <p:nvPr/>
        </p:nvGrpSpPr>
        <p:grpSpPr>
          <a:xfrm>
            <a:off x="7269306" y="1680470"/>
            <a:ext cx="2446907" cy="3535330"/>
            <a:chOff x="7269306" y="1680470"/>
            <a:chExt cx="2446907" cy="353533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F972CF42-BFC2-416A-8721-0C02272B0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9306" y="1680470"/>
              <a:ext cx="2446907" cy="353533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DBF204-2077-4487-9604-1411969FD571}"/>
                </a:ext>
              </a:extLst>
            </p:cNvPr>
            <p:cNvSpPr txBox="1"/>
            <p:nvPr/>
          </p:nvSpPr>
          <p:spPr>
            <a:xfrm>
              <a:off x="7771284" y="2068786"/>
              <a:ext cx="14858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e-BY" sz="3200" b="1" dirty="0">
                  <a:ln w="12700">
                    <a:solidFill>
                      <a:schemeClr val="bg1"/>
                    </a:solidFill>
                  </a:ln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rial" panose="020B0604020202020204" pitchFamily="34" charset="0"/>
                </a:rPr>
                <a:t>БУКВАР</a:t>
              </a:r>
              <a:endParaRPr lang="ru-RU" sz="3200" b="1" dirty="0">
                <a:ln w="12700"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063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EEEDEE51-255A-45E6-B71B-B9AB8287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94" y="6305146"/>
            <a:ext cx="713257" cy="43784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9916945" y="6015341"/>
            <a:ext cx="631128" cy="75029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800475" y="295376"/>
            <a:ext cx="870754" cy="431894"/>
          </a:xfrm>
          <a:prstGeom prst="rect">
            <a:avLst/>
          </a:prstGeom>
        </p:spPr>
      </p:pic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23793616-0617-46DD-ADC4-E790BE902037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1B30F2-9308-4F56-BCD7-F4CB6B28C1A8}"/>
              </a:ext>
            </a:extLst>
          </p:cNvPr>
          <p:cNvSpPr txBox="1"/>
          <p:nvPr/>
        </p:nvSpPr>
        <p:spPr>
          <a:xfrm>
            <a:off x="403261" y="245323"/>
            <a:ext cx="57389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15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3A177D-54BC-448E-BD32-3EA0D9A8C924}"/>
              </a:ext>
            </a:extLst>
          </p:cNvPr>
          <p:cNvSpPr txBox="1"/>
          <p:nvPr/>
        </p:nvSpPr>
        <p:spPr>
          <a:xfrm>
            <a:off x="1814248" y="5412500"/>
            <a:ext cx="353539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МАТЭМАТЫКА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24EDDC-1C87-40B0-9B80-C5CD9E3A0079}"/>
              </a:ext>
            </a:extLst>
          </p:cNvPr>
          <p:cNvSpPr txBox="1"/>
          <p:nvPr/>
        </p:nvSpPr>
        <p:spPr>
          <a:xfrm>
            <a:off x="2414216" y="1088128"/>
            <a:ext cx="22575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6A1C07-6FF0-4BD6-8BA0-B9B2F1AC8B8E}"/>
              </a:ext>
            </a:extLst>
          </p:cNvPr>
          <p:cNvSpPr txBox="1"/>
          <p:nvPr/>
        </p:nvSpPr>
        <p:spPr>
          <a:xfrm>
            <a:off x="7056096" y="1061047"/>
            <a:ext cx="280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и мир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EF1C94A-9BA4-40EA-B5C9-997BC5BB7DA8}"/>
              </a:ext>
            </a:extLst>
          </p:cNvPr>
          <p:cNvSpPr txBox="1"/>
          <p:nvPr/>
        </p:nvSpPr>
        <p:spPr>
          <a:xfrm>
            <a:off x="6372223" y="5406167"/>
            <a:ext cx="406957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ЧАЛАВЕК І СВЕТ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43620" y="4753467"/>
            <a:ext cx="1887613" cy="170555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8" y="5051112"/>
            <a:ext cx="1803493" cy="1926912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FAC48D0-0F8A-4B83-B3CE-57590BB83503}"/>
              </a:ext>
            </a:extLst>
          </p:cNvPr>
          <p:cNvGrpSpPr/>
          <p:nvPr/>
        </p:nvGrpSpPr>
        <p:grpSpPr>
          <a:xfrm>
            <a:off x="2251952" y="1611348"/>
            <a:ext cx="2531736" cy="3575368"/>
            <a:chOff x="2251952" y="1611348"/>
            <a:chExt cx="2531736" cy="3575368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2CFDB6FF-B141-4172-AB65-A995DC2294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17"/>
            <a:stretch/>
          </p:blipFill>
          <p:spPr>
            <a:xfrm>
              <a:off x="2251952" y="1611348"/>
              <a:ext cx="2531736" cy="357536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CD2A72-605A-46A7-8920-CBE16DF30897}"/>
                </a:ext>
              </a:extLst>
            </p:cNvPr>
            <p:cNvSpPr txBox="1"/>
            <p:nvPr/>
          </p:nvSpPr>
          <p:spPr>
            <a:xfrm>
              <a:off x="2478954" y="1837132"/>
              <a:ext cx="21271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e-BY" sz="2400" b="1" dirty="0">
                  <a:ln w="9525">
                    <a:solidFill>
                      <a:schemeClr val="bg1"/>
                    </a:solidFill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rial" panose="020B0604020202020204" pitchFamily="34" charset="0"/>
                </a:rPr>
                <a:t>МАТЭМАТЫКА</a:t>
              </a:r>
              <a:endParaRPr lang="ru-RU" sz="2400" b="1" dirty="0">
                <a:ln w="9525">
                  <a:solidFill>
                    <a:schemeClr val="bg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0466FBC-4717-434C-AB78-8106A823C35B}"/>
              </a:ext>
            </a:extLst>
          </p:cNvPr>
          <p:cNvGrpSpPr/>
          <p:nvPr/>
        </p:nvGrpSpPr>
        <p:grpSpPr>
          <a:xfrm>
            <a:off x="7174521" y="1594293"/>
            <a:ext cx="2531735" cy="3588302"/>
            <a:chOff x="7174521" y="1594293"/>
            <a:chExt cx="2531735" cy="3588302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7B03E4EF-A306-4A23-99F9-FB8ADCB336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7" r="2956" b="1"/>
            <a:stretch/>
          </p:blipFill>
          <p:spPr>
            <a:xfrm>
              <a:off x="7174521" y="1594293"/>
              <a:ext cx="2531735" cy="3588302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63F3C68-0985-46AF-AF2F-E59C193608B0}"/>
                </a:ext>
              </a:extLst>
            </p:cNvPr>
            <p:cNvSpPr txBox="1"/>
            <p:nvPr/>
          </p:nvSpPr>
          <p:spPr>
            <a:xfrm>
              <a:off x="7830383" y="2059228"/>
              <a:ext cx="142218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be-BY" sz="2400" b="1" dirty="0">
                  <a:ln w="9525">
                    <a:solidFill>
                      <a:schemeClr val="bg1"/>
                    </a:solidFill>
                  </a:ln>
                  <a:solidFill>
                    <a:srgbClr val="C53B1F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rial" panose="020B0604020202020204" pitchFamily="34" charset="0"/>
                </a:rPr>
                <a:t>ЧАЛАВЕК</a:t>
              </a:r>
            </a:p>
            <a:p>
              <a:pPr algn="r"/>
              <a:r>
                <a:rPr lang="be-BY" sz="2400" b="1" dirty="0">
                  <a:ln w="9525">
                    <a:solidFill>
                      <a:schemeClr val="bg1"/>
                    </a:solidFill>
                  </a:ln>
                  <a:solidFill>
                    <a:srgbClr val="C53B1F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rial" panose="020B0604020202020204" pitchFamily="34" charset="0"/>
                </a:rPr>
                <a:t>І СВЕТ</a:t>
              </a:r>
              <a:endParaRPr lang="ru-RU" sz="2400" b="1" dirty="0">
                <a:ln w="9525">
                  <a:solidFill>
                    <a:schemeClr val="bg1"/>
                  </a:solidFill>
                </a:ln>
                <a:solidFill>
                  <a:srgbClr val="C53B1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258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Объект 12">
            <a:extLst>
              <a:ext uri="{FF2B5EF4-FFF2-40B4-BE49-F238E27FC236}">
                <a16:creationId xmlns:a16="http://schemas.microsoft.com/office/drawing/2014/main" id="{A0B49BE5-1D3C-4F81-B8B6-1E8C1E0AB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5" y="4739780"/>
            <a:ext cx="2028150" cy="216694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439" y="6049151"/>
            <a:ext cx="2660004" cy="77835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874">
            <a:off x="5515006" y="45517"/>
            <a:ext cx="1120417" cy="878668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B745DA55-B0C5-4D62-A59C-BD91B3BE24B3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C45FD8-D33E-4702-96D4-F82B8B43B419}"/>
              </a:ext>
            </a:extLst>
          </p:cNvPr>
          <p:cNvSpPr txBox="1"/>
          <p:nvPr/>
        </p:nvSpPr>
        <p:spPr>
          <a:xfrm>
            <a:off x="403261" y="245323"/>
            <a:ext cx="64561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16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639" y="6228451"/>
            <a:ext cx="885995" cy="5990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4180">
            <a:off x="1791836" y="6047794"/>
            <a:ext cx="899883" cy="76460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7A9BB8C-7E96-4F80-B3A9-BD8C863B48EA}"/>
              </a:ext>
            </a:extLst>
          </p:cNvPr>
          <p:cNvSpPr txBox="1"/>
          <p:nvPr/>
        </p:nvSpPr>
        <p:spPr>
          <a:xfrm>
            <a:off x="2012515" y="5070333"/>
            <a:ext cx="3479158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БЕЛАРУСКАЯ </a:t>
            </a:r>
          </a:p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МОВА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393278-B1A2-4B6A-B919-88466BFAB867}"/>
              </a:ext>
            </a:extLst>
          </p:cNvPr>
          <p:cNvSpPr txBox="1"/>
          <p:nvPr/>
        </p:nvSpPr>
        <p:spPr>
          <a:xfrm>
            <a:off x="2012515" y="959522"/>
            <a:ext cx="345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белорусск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язык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CEEAE0-0CD1-481E-80D7-F64C4CB55A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0"/>
          <a:stretch/>
        </p:blipFill>
        <p:spPr>
          <a:xfrm>
            <a:off x="2415777" y="1511138"/>
            <a:ext cx="2608588" cy="332458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1187AB9-4FC3-4098-B698-6B2897BE205F}"/>
              </a:ext>
            </a:extLst>
          </p:cNvPr>
          <p:cNvSpPr txBox="1"/>
          <p:nvPr/>
        </p:nvSpPr>
        <p:spPr>
          <a:xfrm>
            <a:off x="6638385" y="950654"/>
            <a:ext cx="3663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трудовое обучение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EBA4C7-E8C8-4338-8838-920F15EAA59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" r="1801"/>
          <a:stretch/>
        </p:blipFill>
        <p:spPr>
          <a:xfrm>
            <a:off x="7304444" y="1564971"/>
            <a:ext cx="2501624" cy="332204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4B21AFB-D252-403A-A312-9820096C2930}"/>
              </a:ext>
            </a:extLst>
          </p:cNvPr>
          <p:cNvSpPr txBox="1"/>
          <p:nvPr/>
        </p:nvSpPr>
        <p:spPr>
          <a:xfrm>
            <a:off x="6976877" y="5065292"/>
            <a:ext cx="3202608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ПРАЦОЎНАЕ </a:t>
            </a:r>
          </a:p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НАВУЧАННЕ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20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Объект 12">
            <a:extLst>
              <a:ext uri="{FF2B5EF4-FFF2-40B4-BE49-F238E27FC236}">
                <a16:creationId xmlns:a16="http://schemas.microsoft.com/office/drawing/2014/main" id="{809CD1FB-A353-478E-A22F-52379AD4E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1301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21" y="5439803"/>
            <a:ext cx="1521149" cy="137443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5676009" y="-106512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0" y="5213455"/>
            <a:ext cx="2099008" cy="137443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7DD8BEDC-6E64-4445-9B9B-79A3EB431845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45291E-6E18-427F-93E5-CCD5D55F0177}"/>
              </a:ext>
            </a:extLst>
          </p:cNvPr>
          <p:cNvSpPr txBox="1"/>
          <p:nvPr/>
        </p:nvSpPr>
        <p:spPr>
          <a:xfrm>
            <a:off x="403261" y="245323"/>
            <a:ext cx="6722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17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6200">
            <a:off x="170064" y="5721262"/>
            <a:ext cx="722297" cy="9176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DC53FF9-345F-4F00-84EE-C8B3A152B51C}"/>
              </a:ext>
            </a:extLst>
          </p:cNvPr>
          <p:cNvSpPr txBox="1"/>
          <p:nvPr/>
        </p:nvSpPr>
        <p:spPr>
          <a:xfrm>
            <a:off x="1928519" y="4961276"/>
            <a:ext cx="3647152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ВЫЯЎЛЕНЧАЕ </a:t>
            </a:r>
          </a:p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МАСТАЦТВА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FDBD9E-8F55-4929-8BF4-9B9E9D50D17A}"/>
              </a:ext>
            </a:extLst>
          </p:cNvPr>
          <p:cNvSpPr txBox="1"/>
          <p:nvPr/>
        </p:nvSpPr>
        <p:spPr>
          <a:xfrm>
            <a:off x="7395681" y="5171275"/>
            <a:ext cx="221246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B670E4-6CEE-4FA7-B64F-35D7834E1BD9}"/>
              </a:ext>
            </a:extLst>
          </p:cNvPr>
          <p:cNvSpPr txBox="1"/>
          <p:nvPr/>
        </p:nvSpPr>
        <p:spPr>
          <a:xfrm>
            <a:off x="1953990" y="777818"/>
            <a:ext cx="34999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изобразительное  </a:t>
            </a:r>
            <a:endParaRPr lang="en-US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искусство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391CA6-C2D4-436F-A092-5029E2A13EFA}"/>
              </a:ext>
            </a:extLst>
          </p:cNvPr>
          <p:cNvSpPr txBox="1"/>
          <p:nvPr/>
        </p:nvSpPr>
        <p:spPr>
          <a:xfrm>
            <a:off x="7553994" y="1015227"/>
            <a:ext cx="1505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675ADD-BCB6-4FFC-8EC4-833857BF25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562" y="1731925"/>
            <a:ext cx="2301108" cy="30928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919B2E-30F8-430A-8BDA-29FD6855FA0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1"/>
          <a:stretch/>
        </p:blipFill>
        <p:spPr>
          <a:xfrm>
            <a:off x="7229306" y="1707634"/>
            <a:ext cx="2212465" cy="314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5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>
            <a:extLst>
              <a:ext uri="{FF2B5EF4-FFF2-40B4-BE49-F238E27FC236}">
                <a16:creationId xmlns:a16="http://schemas.microsoft.com/office/drawing/2014/main" id="{67587202-F483-484D-BA55-5C72E1C61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196551" y="4933144"/>
            <a:ext cx="1808953" cy="16079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1865746" y="5587521"/>
            <a:ext cx="672616" cy="85411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5605069" y="215884"/>
            <a:ext cx="1031290" cy="675292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3F2D2E81-8763-4E0A-9C88-DE7598F3A2BD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2E7551-2EEC-40A1-9C23-63D5A4CD90FF}"/>
              </a:ext>
            </a:extLst>
          </p:cNvPr>
          <p:cNvSpPr txBox="1"/>
          <p:nvPr/>
        </p:nvSpPr>
        <p:spPr>
          <a:xfrm>
            <a:off x="403262" y="245323"/>
            <a:ext cx="55596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18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124" y="4336405"/>
            <a:ext cx="611643" cy="63487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3A17F36-B666-413C-82E2-AC01D1CCF3FF}"/>
              </a:ext>
            </a:extLst>
          </p:cNvPr>
          <p:cNvSpPr txBox="1"/>
          <p:nvPr/>
        </p:nvSpPr>
        <p:spPr>
          <a:xfrm>
            <a:off x="4808627" y="5095593"/>
            <a:ext cx="2574744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ФІЗІЧНАЯ </a:t>
            </a:r>
          </a:p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0AB948-C4F8-4DC9-8E7E-DBB57169A9AE}"/>
              </a:ext>
            </a:extLst>
          </p:cNvPr>
          <p:cNvSpPr txBox="1"/>
          <p:nvPr/>
        </p:nvSpPr>
        <p:spPr>
          <a:xfrm>
            <a:off x="4007802" y="1054345"/>
            <a:ext cx="4006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культура</a:t>
            </a:r>
          </a:p>
        </p:txBody>
      </p:sp>
      <p:pic>
        <p:nvPicPr>
          <p:cNvPr id="33" name="Объект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10233628" y="4871336"/>
            <a:ext cx="1882295" cy="20111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30CB6E-0E4D-4D1C-B38E-F88E04EC19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297" y="2051723"/>
            <a:ext cx="7103558" cy="297520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C70C8DC-CAD2-4F4A-A060-71923AF24A17}"/>
              </a:ext>
            </a:extLst>
          </p:cNvPr>
          <p:cNvSpPr/>
          <p:nvPr/>
        </p:nvSpPr>
        <p:spPr>
          <a:xfrm>
            <a:off x="0" y="6543001"/>
            <a:ext cx="12081510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be-BY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сайта</a:t>
            </a:r>
            <a:r>
              <a:rPr lang="be-BY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ў: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uchebniki.by</a:t>
            </a:r>
            <a:r>
              <a:rPr lang="be-BY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adu.by</a:t>
            </a:r>
            <a:r>
              <a:rPr lang="be-BY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shutterstock.com.</a:t>
            </a:r>
            <a:endParaRPr lang="ru-RU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36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704508"/>
            <a:ext cx="4443789" cy="93108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119326" y="3751363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1. </a:t>
            </a:r>
            <a:r>
              <a:rPr lang="ru-RU" b="1" dirty="0" err="1"/>
              <a:t>Сшытак</a:t>
            </a:r>
            <a:endParaRPr lang="en-US" b="1" dirty="0"/>
          </a:p>
        </p:txBody>
      </p:sp>
      <p:sp>
        <p:nvSpPr>
          <p:cNvPr id="41" name="TextBox 40">
            <a:hlinkClick r:id="" action="ppaction://hlinkshowjump?jump=nextslide">
              <a:snd r:embed="rId7" name="chimes.wav"/>
            </a:hlinkClick>
          </p:cNvPr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2. </a:t>
            </a:r>
            <a:r>
              <a:rPr lang="ru-RU" b="1" dirty="0" err="1"/>
              <a:t>Падручн</a:t>
            </a:r>
            <a:r>
              <a:rPr lang="be-BY" b="1" dirty="0"/>
              <a:t>ік</a:t>
            </a:r>
            <a:endParaRPr lang="en-US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119326" y="598538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Аловак</a:t>
            </a:r>
            <a:endParaRPr lang="en-US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10613721" y="2423823"/>
            <a:ext cx="843867" cy="8321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024547" y="3955621"/>
            <a:ext cx="360731" cy="11162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302" y="5633566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28" y="3581113"/>
            <a:ext cx="1727254" cy="13545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1" y="1047027"/>
            <a:ext cx="1136865" cy="10105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95" y="312107"/>
            <a:ext cx="1513991" cy="13679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498010" y="4921915"/>
            <a:ext cx="1128225" cy="10668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" y="4120695"/>
            <a:ext cx="2349532" cy="25103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2194161" y="3309071"/>
            <a:ext cx="834274" cy="105989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652101" y="2751292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2799085" y="5113118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468896" y="4548480"/>
            <a:ext cx="590056" cy="631464"/>
          </a:xfrm>
          <a:prstGeom prst="rect">
            <a:avLst/>
          </a:prstGeom>
        </p:spPr>
      </p:pic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566E7C0A-3227-4FF8-876F-040E3026A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170" y="739610"/>
            <a:ext cx="2674559" cy="595273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0" name="Стрелка: пятиугольник 29">
            <a:extLst>
              <a:ext uri="{FF2B5EF4-FFF2-40B4-BE49-F238E27FC236}">
                <a16:creationId xmlns:a16="http://schemas.microsoft.com/office/drawing/2014/main" id="{812F8128-B5C6-4E89-9402-4B787590B36B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C657C60-6013-4A15-8BA8-42353952D6FE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2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6C0E2ED-DBC5-46FE-BE7C-A0D46B2F0AD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0" b="12108"/>
          <a:stretch/>
        </p:blipFill>
        <p:spPr>
          <a:xfrm>
            <a:off x="4914106" y="658029"/>
            <a:ext cx="2608020" cy="242007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251740" y="1802287"/>
            <a:ext cx="677073" cy="7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4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7 0.01134 L 0.00247 0.01134 C 0.06029 1.11111E-6 0.00937 0.00949 0.16484 0.01134 L 0.21914 0.01273 C 0.22461 0.01296 0.23021 0.01319 0.23568 0.01389 C 0.23659 0.01389 0.2375 0.01481 0.23841 0.01505 C 0.24401 0.01643 0.2526 0.01713 0.25768 0.01759 C 0.25989 0.01921 0.26211 0.02176 0.26458 0.02245 C 0.26888 0.02384 0.27331 0.02338 0.2776 0.02361 L 0.30794 0.02616 L 0.34023 0.02986 C 0.34258 0.03055 0.34479 0.03125 0.34713 0.03217 C 0.34805 0.03264 0.34896 0.0331 0.34987 0.03333 C 0.35117 0.0338 0.3526 0.03403 0.35404 0.03472 C 0.35469 0.03495 0.35534 0.03565 0.35612 0.03588 C 0.3668 0.03889 0.35937 0.03542 0.3664 0.03842 C 0.36953 0.03958 0.36979 0.04005 0.37331 0.0419 C 0.37396 0.04236 0.37461 0.04305 0.37526 0.04329 L 0.38151 0.04444 C 0.3832 0.04537 0.38463 0.0463 0.38633 0.04676 C 0.38815 0.04745 0.38997 0.04768 0.3918 0.04815 L 0.39805 0.05185 C 0.3987 0.05208 0.39935 0.05278 0.40013 0.05301 L 0.40286 0.05417 C 0.40872 0.06065 0.40364 0.05555 0.40976 0.06042 C 0.41432 0.06389 0.41055 0.0618 0.41523 0.06389 C 0.4168 0.06574 0.41849 0.06713 0.42005 0.06898 C 0.4207 0.06967 0.42135 0.0706 0.42213 0.0713 C 0.42279 0.07199 0.42357 0.07199 0.42422 0.07245 C 0.42539 0.07361 0.42643 0.075 0.4276 0.07616 C 0.42825 0.07778 0.42864 0.08009 0.42969 0.08102 C 0.43073 0.08217 0.43203 0.08171 0.43307 0.08241 C 0.43411 0.08287 0.43489 0.08403 0.43581 0.08472 C 0.4375 0.08611 0.43906 0.08727 0.44062 0.08842 C 0.4414 0.08889 0.44206 0.08912 0.44271 0.08958 C 0.44687 0.09282 0.44414 0.09097 0.44752 0.09467 C 0.45755 0.10486 0.44466 0.09143 0.45234 0.09815 C 0.45312 0.09884 0.45364 0.1 0.45443 0.10069 C 0.45508 0.10116 0.45586 0.10139 0.45651 0.10185 C 0.45729 0.10255 0.45781 0.1037 0.45859 0.1044 C 0.46015 0.10555 0.46185 0.10602 0.46341 0.10671 C 0.46406 0.10717 0.46484 0.10741 0.46549 0.1081 C 0.47018 0.11227 0.46432 0.10926 0.47096 0.1118 C 0.47604 0.12083 0.46953 0.10972 0.47578 0.11898 C 0.47656 0.12014 0.47708 0.12153 0.47786 0.12268 C 0.47851 0.12361 0.47917 0.12454 0.47995 0.12523 C 0.4806 0.12569 0.4819 0.12639 0.4819 0.12639 L 0.59349 0.34167 C 0.58034 0.36481 0.59492 0.34051 0.58515 0.35393 C 0.58411 0.35532 0.58346 0.35741 0.58242 0.3588 C 0.58073 0.36088 0.57695 0.36366 0.57695 0.36366 C 0.57265 0.37384 0.57734 0.36458 0.56732 0.37338 C 0.56601 0.37454 0.56523 0.37731 0.5638 0.37824 C 0.5612 0.38009 0.55052 0.38333 0.54726 0.38449 C 0.53255 0.39537 0.54427 0.38773 0.52187 0.39676 C 0.51979 0.39745 0.51771 0.39815 0.51562 0.39907 C 0.51354 0.40023 0.51159 0.40208 0.5095 0.40278 C 0.47565 0.41412 0.39935 0.40764 0.3918 0.40764 C 0.38724 0.40856 0.38268 0.40949 0.37812 0.41018 C 0.37239 0.41088 0.36667 0.41134 0.36081 0.41134 L 0.24531 0.4125 L 0.1875 0.41389 C 0.18398 0.42315 0.18463 0.41991 0.18685 0.44074 C 0.18698 0.44213 0.18815 0.44236 0.1888 0.44305 C 0.19114 0.4493 0.18958 0.44606 0.1944 0.45162 L 0.19648 0.45417 C 0.19713 0.45486 0.19765 0.45625 0.19844 0.45671 C 0.2069 0.46088 0.19961 0.45764 0.20807 0.46018 C 0.21042 0.46088 0.21263 0.46204 0.21497 0.46273 C 0.22252 0.46458 0.21823 0.46366 0.22812 0.46528 L 0.30377 0.46389 C 0.30443 0.46389 0.30534 0.46366 0.30586 0.46273 C 0.3125 0.45092 0.29948 0.46736 0.30859 0.45671 C 0.31042 0.44676 0.30768 0.45833 0.31133 0.45162 C 0.31185 0.45069 0.31172 0.4493 0.31198 0.44815 C 0.31211 0.44745 0.3125 0.44722 0.31276 0.44676 L 0.31276 0.44676 " pathEditMode="relative" ptsTypes="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704508"/>
            <a:ext cx="4443789" cy="93108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1. </a:t>
            </a:r>
            <a:r>
              <a:rPr lang="ru-RU" b="1" dirty="0" err="1"/>
              <a:t>Аловак</a:t>
            </a:r>
            <a:endParaRPr lang="en-US" b="1" dirty="0"/>
          </a:p>
        </p:txBody>
      </p:sp>
      <p:sp>
        <p:nvSpPr>
          <p:cNvPr id="44" name="TextBox 43">
            <a:hlinkClick r:id="" action="ppaction://hlinkshowjump?jump=nextslide">
              <a:snd r:embed="rId7" name="chimes.wav"/>
            </a:hlinkClick>
          </p:cNvPr>
          <p:cNvSpPr txBox="1"/>
          <p:nvPr/>
        </p:nvSpPr>
        <p:spPr>
          <a:xfrm>
            <a:off x="4119326" y="598538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</a:t>
            </a:r>
            <a:r>
              <a:rPr lang="be-BY" b="1"/>
              <a:t>Пэндзлік</a:t>
            </a:r>
            <a:endParaRPr lang="en-US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6574">
            <a:off x="241178" y="2896444"/>
            <a:ext cx="1130408" cy="10048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141769" y="4250184"/>
            <a:ext cx="2132823" cy="192711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8968320" y="3520969"/>
            <a:ext cx="716253" cy="95500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98067">
            <a:off x="2674423" y="3571557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3738">
            <a:off x="2447184" y="4581344"/>
            <a:ext cx="684581" cy="732622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0934">
            <a:off x="8845279" y="4462938"/>
            <a:ext cx="2094777" cy="223812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55" y="3018318"/>
            <a:ext cx="1301519" cy="85224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15" y="5771248"/>
            <a:ext cx="713257" cy="43784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300175" y="1180016"/>
            <a:ext cx="804589" cy="81197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11166939" y="4129127"/>
            <a:ext cx="712269" cy="84675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1161998" y="1888380"/>
            <a:ext cx="870754" cy="43189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099">
            <a:off x="10237213" y="517388"/>
            <a:ext cx="916553" cy="619715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2. Фламастар</a:t>
            </a:r>
            <a:endParaRPr lang="en-US" b="1" dirty="0"/>
          </a:p>
        </p:txBody>
      </p:sp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CA70732F-3A6A-4E65-9576-3C3F0211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62" y="582484"/>
            <a:ext cx="2674559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6" name="Стрелка: пятиугольник 35">
            <a:extLst>
              <a:ext uri="{FF2B5EF4-FFF2-40B4-BE49-F238E27FC236}">
                <a16:creationId xmlns:a16="http://schemas.microsoft.com/office/drawing/2014/main" id="{0C08298C-DC3A-475B-9F1D-43CF703E173E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E317495-2B7E-45BD-95E7-D61F608AFAA6}"/>
              </a:ext>
            </a:extLst>
          </p:cNvPr>
          <p:cNvSpPr txBox="1"/>
          <p:nvPr/>
        </p:nvSpPr>
        <p:spPr>
          <a:xfrm>
            <a:off x="403261" y="245323"/>
            <a:ext cx="6201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3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238BB0E-368D-4782-8F96-2CCB5175B98E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37" b="8468"/>
          <a:stretch/>
        </p:blipFill>
        <p:spPr>
          <a:xfrm>
            <a:off x="5222300" y="689938"/>
            <a:ext cx="2187125" cy="245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-4.79167E-6 0.00023 C 0.00209 0.00162 0.00443 0.00324 0.00678 0.00486 C 0.01029 0.00694 0.01784 0.00717 0.01993 0.00717 C 0.03477 0.00787 0.04961 0.0081 0.06446 0.00833 L 0.09219 0.01088 L 0.11915 0.01204 C 0.13724 0.01435 0.12214 0.01157 0.13529 0.01574 C 0.13777 0.01666 0.14115 0.01666 0.14375 0.01829 C 0.1448 0.01898 0.14571 0.02014 0.14688 0.0206 C 0.14987 0.02199 0.153 0.02222 0.15599 0.02315 C 0.15691 0.02338 0.15756 0.02384 0.15834 0.0243 C 0.16042 0.02546 0.16237 0.02685 0.16446 0.02801 C 0.16537 0.02963 0.16576 0.03171 0.1668 0.03287 C 0.16771 0.03379 0.17631 0.0375 0.17683 0.03773 C 0.17878 0.04004 0.18073 0.04213 0.18217 0.04514 C 0.18334 0.04745 0.18464 0.04977 0.18529 0.05254 C 0.18646 0.05764 0.18581 0.05486 0.18685 0.06111 C 0.18659 0.07199 0.18646 0.0831 0.18594 0.09398 C 0.18568 0.10185 0.18425 0.10185 0.18217 0.10995 C 0.18165 0.11204 0.18099 0.11389 0.1806 0.11597 C 0.1793 0.12291 0.18086 0.11921 0.17826 0.12454 C 0.17683 0.12801 0.17605 0.13287 0.17383 0.13449 L 0.16836 0.13796 C 0.16745 0.14143 0.16732 0.14514 0.16602 0.14791 C 0.1655 0.14907 0.15639 0.15486 0.15599 0.15509 C 0.15469 0.15625 0.15352 0.15787 0.15222 0.15879 C 0.15079 0.15995 0.14922 0.16065 0.14753 0.16134 C 0.14493 0.1625 0.14245 0.16366 0.13985 0.16504 C 0.13907 0.16528 0.13842 0.16574 0.1375 0.1662 C 0.1362 0.1669 0.13503 0.16805 0.13373 0.16875 C 0.12995 0.17014 0.12605 0.17106 0.12227 0.17222 C 0.12097 0.17384 0.11993 0.17616 0.11836 0.17731 C 0.11602 0.1787 0.11316 0.1787 0.11055 0.17963 C 0.1099 0.17986 0.10912 0.18055 0.10847 0.18079 C 0.10704 0.18241 0.10599 0.18449 0.10443 0.18565 C 0.10261 0.1875 0.1004 0.18796 0.09831 0.18935 C 0.09623 0.19097 0.09415 0.19259 0.09219 0.19421 C 0.0892 0.19699 0.09024 0.19676 0.08764 0.20046 C 0.08633 0.20208 0.0849 0.2037 0.0836 0.20532 C 0.08321 0.20694 0.08282 0.20856 0.08217 0.21018 C 0.08152 0.21204 0.08034 0.21319 0.07982 0.21504 C 0.07904 0.21829 0.07917 0.22176 0.07826 0.225 C 0.07787 0.22708 0.0767 0.22893 0.07605 0.23102 C 0.07566 0.23217 0.07553 0.23356 0.07527 0.23472 C 0.07579 0.23981 0.07592 0.24583 0.07748 0.25046 C 0.07839 0.25278 0.07956 0.25463 0.0806 0.25671 C 0.08295 0.26088 0.08477 0.2625 0.08764 0.26643 C 0.08933 0.26898 0.09076 0.27222 0.09297 0.27384 C 0.09415 0.27477 0.09558 0.27454 0.09675 0.275 C 0.09909 0.27616 0.10144 0.27708 0.10378 0.2787 C 0.10508 0.27963 0.10612 0.28171 0.10756 0.28241 C 0.11003 0.28333 0.11277 0.2831 0.11524 0.28356 C 0.11693 0.28403 0.11889 0.28449 0.12058 0.28472 C 0.12227 0.28518 0.1237 0.28611 0.12527 0.28611 L 0.32305 0.28727 C 0.32474 0.28773 0.3267 0.28796 0.32839 0.28842 C 0.33047 0.28912 0.33243 0.29028 0.33451 0.29097 C 0.33607 0.29143 0.3375 0.29166 0.3392 0.29213 C 0.34089 0.29329 0.34284 0.29421 0.34454 0.29583 C 0.34844 0.29954 0.34792 0.30185 0.35222 0.3044 C 0.35495 0.30602 0.35782 0.30671 0.36068 0.3081 C 0.36198 0.30972 0.36303 0.31204 0.36446 0.31296 C 0.36693 0.31458 0.37032 0.3125 0.37227 0.31528 C 0.37409 0.31829 0.37266 0.32384 0.37383 0.32754 C 0.37422 0.32916 0.37592 0.32916 0.37683 0.33009 C 0.37761 0.33079 0.37852 0.33148 0.37917 0.33241 C 0.38269 0.33704 0.38464 0.33912 0.38672 0.34467 C 0.3875 0.34629 0.38777 0.34791 0.38842 0.34954 C 0.38868 0.35208 0.38868 0.35463 0.38907 0.35694 C 0.38946 0.35833 0.39011 0.35949 0.39076 0.36065 C 0.39141 0.36273 0.39219 0.36481 0.39297 0.36666 C 0.39349 0.37083 0.39402 0.37477 0.39454 0.37893 C 0.39545 0.38819 0.39532 0.3919 0.39688 0.40231 C 0.39714 0.4044 0.39779 0.40625 0.39844 0.40833 C 0.39883 0.41435 0.39909 0.4206 0.39987 0.42662 C 0.4004 0.43055 0.40157 0.43403 0.40222 0.43773 C 0.40261 0.43958 0.40274 0.44166 0.40287 0.44375 C 0.40495 0.46111 0.40261 0.44213 0.40456 0.45717 C 0.4043 0.46458 0.40404 0.47199 0.40378 0.47916 C 0.40352 0.48287 0.40352 0.48657 0.40287 0.49028 C 0.40248 0.49375 0.40079 0.49467 0.39909 0.49629 C 0.39818 0.49745 0.39727 0.49907 0.3961 0.5 C 0.39506 0.50069 0.39389 0.50069 0.39297 0.50116 C 0.38555 0.50555 0.39545 0.50254 0.38373 0.50486 C 0.38295 0.50532 0.3823 0.50579 0.38139 0.50625 C 0.37683 0.50787 0.37344 0.5081 0.36836 0.50856 C 0.36303 0.50903 0.35769 0.50949 0.35222 0.50972 C 0.33464 0.51065 0.31277 0.51065 0.29441 0.51227 C 0.28777 0.51296 0.28125 0.51389 0.27448 0.51481 C 0.27318 0.51551 0.27188 0.5162 0.27071 0.51713 C 0.26915 0.51852 0.26654 0.52222 0.26537 0.52454 C 0.26459 0.52569 0.2642 0.52685 0.26381 0.52824 C 0.2642 0.53148 0.26407 0.53518 0.26537 0.53796 C 0.26602 0.53958 0.2668 0.5412 0.26758 0.54282 C 0.2681 0.54398 0.26836 0.54537 0.26915 0.54653 C 0.26967 0.54745 0.27071 0.54815 0.27149 0.54884 C 0.27318 0.55324 0.27318 0.55347 0.27592 0.55741 C 0.2767 0.55856 0.27761 0.55926 0.27826 0.55995 C 0.27891 0.56111 0.27917 0.56273 0.27995 0.56366 C 0.28178 0.5662 0.28386 0.5662 0.28607 0.56736 C 0.28685 0.56759 0.28764 0.56805 0.28842 0.56852 C 0.28972 0.56967 0.29063 0.57176 0.29219 0.57222 C 0.29649 0.57338 0.30092 0.57291 0.30521 0.57338 C 0.3112 0.57662 0.30417 0.57315 0.31693 0.57708 C 0.31941 0.57801 0.32201 0.57893 0.32448 0.57963 C 0.32566 0.57986 0.33308 0.58148 0.33451 0.58194 C 0.33607 0.58264 0.3375 0.58403 0.3392 0.58449 C 0.34271 0.58565 0.34987 0.5868 0.34987 0.58704 C 0.35652 0.59097 0.35209 0.58866 0.36211 0.59166 C 0.36342 0.59213 0.36485 0.59259 0.36615 0.59305 C 0.36706 0.59329 0.3681 0.59398 0.36915 0.59421 C 0.37292 0.59491 0.37683 0.59491 0.3806 0.59537 C 0.38165 0.59583 0.38269 0.59629 0.38373 0.59676 C 0.39284 0.59884 0.39792 0.5993 0.40691 0.60023 L 0.41836 0.60162 L 0.42748 0.60278 C 0.44128 0.6044 0.43425 0.60301 0.44375 0.60532 L 0.50599 0.60393 C 0.50717 0.60393 0.50847 0.60393 0.50925 0.60278 C 0.51029 0.60069 0.51068 0.59537 0.51068 0.5956 C 0.51146 0.58032 0.51198 0.58217 0.51068 0.56967 C 0.51055 0.56805 0.51042 0.56643 0.5099 0.56481 C 0.50912 0.56227 0.5086 0.55833 0.50691 0.55741 C 0.50599 0.55717 0.50534 0.55671 0.50456 0.55625 C 0.50352 0.55555 0.50248 0.5544 0.50144 0.55393 C 0.49987 0.55324 0.49844 0.55301 0.49688 0.55254 C 0.49011 0.55301 0.48347 0.55278 0.47696 0.55393 C 0.47553 0.55416 0.47292 0.55903 0.47227 0.55995 C 0.4698 0.56319 0.46993 0.56065 0.46993 0.56366 L 0.46915 0.56366 L 0.46915 0.56389 " pathEditMode="relative" rAng="0" ptsTypes="AAA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73" y="3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704508"/>
            <a:ext cx="4443789" cy="93108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1355569" y="4165324"/>
            <a:ext cx="581024" cy="6030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5419">
            <a:off x="10231074" y="861700"/>
            <a:ext cx="1086550" cy="9658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403" y="4874067"/>
            <a:ext cx="1795065" cy="162193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996425" y="671648"/>
            <a:ext cx="828536" cy="105260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62" y="1726060"/>
            <a:ext cx="881415" cy="59595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10244158" y="3090304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2649373" y="4008246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319184" y="3443608"/>
            <a:ext cx="590056" cy="63146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62" y="4659218"/>
            <a:ext cx="2676525" cy="17526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0923">
            <a:off x="494342" y="3370089"/>
            <a:ext cx="923598" cy="93207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84" y="2717756"/>
            <a:ext cx="717409" cy="44039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9220599" y="4466680"/>
            <a:ext cx="843973" cy="41861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1637">
            <a:off x="10818705" y="2122045"/>
            <a:ext cx="684008" cy="86858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1. Фарбы</a:t>
            </a:r>
            <a:endParaRPr lang="en-US" b="1" dirty="0"/>
          </a:p>
        </p:txBody>
      </p:sp>
      <p:sp>
        <p:nvSpPr>
          <p:cNvPr id="29" name="TextBox 28">
            <a:hlinkClick r:id="" action="ppaction://hlinkshowjump?jump=nextslide">
              <a:snd r:embed="rId19" name="chimes.wav"/>
            </a:hlinkClick>
          </p:cNvPr>
          <p:cNvSpPr txBox="1"/>
          <p:nvPr/>
        </p:nvSpPr>
        <p:spPr>
          <a:xfrm>
            <a:off x="4119326" y="598538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Ануча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2. Крэйда</a:t>
            </a:r>
            <a:endParaRPr lang="en-US" b="1" dirty="0"/>
          </a:p>
        </p:txBody>
      </p:sp>
      <p:sp>
        <p:nvSpPr>
          <p:cNvPr id="38" name="Заголовок 2">
            <a:extLst>
              <a:ext uri="{FF2B5EF4-FFF2-40B4-BE49-F238E27FC236}">
                <a16:creationId xmlns:a16="http://schemas.microsoft.com/office/drawing/2014/main" id="{28F333C6-81F5-494A-874F-17B55B27B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62" y="582484"/>
            <a:ext cx="2674559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9" name="Стрелка: пятиугольник 38">
            <a:extLst>
              <a:ext uri="{FF2B5EF4-FFF2-40B4-BE49-F238E27FC236}">
                <a16:creationId xmlns:a16="http://schemas.microsoft.com/office/drawing/2014/main" id="{0B54D5B9-B32F-4030-B2A4-262F0ED7BCD7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2FC239-B04F-40BA-AE20-84CE588C5C6D}"/>
              </a:ext>
            </a:extLst>
          </p:cNvPr>
          <p:cNvSpPr txBox="1"/>
          <p:nvPr/>
        </p:nvSpPr>
        <p:spPr>
          <a:xfrm>
            <a:off x="403262" y="245323"/>
            <a:ext cx="6722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4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00CC77F-6A54-4166-B5E4-A562E9E0BB8A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2762" b="96361" l="1463" r="13481">
                        <a14:foregroundMark x1="6507" y1="52762" x2="7067" y2="54971"/>
                        <a14:foregroundMark x1="7970" y1="95906" x2="8873" y2="96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84994"/>
          <a:stretch/>
        </p:blipFill>
        <p:spPr>
          <a:xfrm>
            <a:off x="5273953" y="797935"/>
            <a:ext cx="1478005" cy="236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1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49 0.01551 L 0.01549 0.01551 C 0.01731 0.01551 0.08828 0.01528 0.1138 0.01782 C 0.11927 0.01852 0.11744 0.01921 0.12213 0.02037 C 0.12434 0.02083 0.12669 0.02106 0.1289 0.02153 C 0.13085 0.02315 0.13242 0.02569 0.1345 0.02639 C 0.13776 0.02731 0.13802 0.02708 0.14062 0.02893 C 0.1496 0.03495 0.14479 0.0331 0.15234 0.03495 C 0.15299 0.03542 0.15377 0.03588 0.15442 0.03611 C 0.15559 0.0368 0.15677 0.03657 0.15781 0.0375 C 0.15859 0.03796 0.15911 0.03935 0.15989 0.03981 C 0.16119 0.04097 0.16263 0.04167 0.16406 0.04236 L 0.16953 0.04467 C 0.17044 0.04514 0.17135 0.04583 0.17226 0.04606 L 0.17786 0.04722 C 0.19062 0.05486 0.17786 0.04768 0.21354 0.04954 C 0.21744 0.04977 0.22526 0.05139 0.22942 0.05208 C 0.23932 0.05787 0.22695 0.04907 0.23763 0.06435 C 0.24466 0.0743 0.23867 0.06481 0.24244 0.07292 C 0.24309 0.0743 0.24401 0.07523 0.24453 0.07662 C 0.24557 0.07893 0.24726 0.0838 0.24726 0.0838 C 0.24817 0.10023 0.24882 0.10787 0.24726 0.12662 C 0.24713 0.12847 0.24583 0.12893 0.24531 0.13032 C 0.24049 0.14051 0.24908 0.12546 0.24049 0.13889 C 0.23971 0.14005 0.23906 0.14143 0.23841 0.14259 C 0.2375 0.14398 0.23632 0.14467 0.23567 0.1463 C 0.22239 0.17268 0.23984 0.1412 0.23085 0.15717 C 0.22968 0.16505 0.22981 0.16227 0.23085 0.17315 C 0.23098 0.17454 0.23112 0.17569 0.23151 0.17685 C 0.23294 0.18079 0.23372 0.18009 0.23567 0.18287 C 0.23632 0.18403 0.23684 0.18565 0.23763 0.18657 C 0.24166 0.1919 0.23984 0.18912 0.24322 0.19143 C 0.2496 0.1963 0.24153 0.19167 0.25078 0.19653 C 0.25494 0.19606 0.25898 0.19606 0.26315 0.19514 C 0.26497 0.19467 0.26757 0.19143 0.2694 0.19028 C 0.27135 0.18889 0.27356 0.18842 0.27552 0.18657 C 0.27734 0.18495 0.27916 0.1831 0.28098 0.18171 C 0.28255 0.18055 0.28424 0.18009 0.2858 0.1794 C 0.28658 0.17893 0.28723 0.17847 0.28789 0.17801 C 0.2888 0.17685 0.28958 0.17523 0.29062 0.1743 C 0.29192 0.17338 0.29348 0.17361 0.29479 0.17315 C 0.2957 0.17292 0.29661 0.17222 0.29752 0.17199 C 0.29987 0.1713 0.30208 0.1713 0.30442 0.17083 C 0.30598 0.17037 0.30768 0.16991 0.30924 0.16944 L 0.37187 0.17083 C 0.37421 0.17106 0.37578 0.17569 0.37812 0.17685 C 0.38255 0.17893 0.38723 0.1794 0.39179 0.18055 C 0.39296 0.18125 0.39414 0.18217 0.39531 0.18287 C 0.39752 0.18426 0.39987 0.18542 0.40208 0.18657 C 0.40286 0.18704 0.40351 0.18727 0.40416 0.18796 C 0.4052 0.18866 0.40598 0.18958 0.4069 0.19028 C 0.40742 0.19143 0.40781 0.19282 0.40833 0.19398 C 0.40898 0.19537 0.40989 0.1963 0.41041 0.19768 C 0.4108 0.19861 0.4108 0.2 0.41106 0.20139 C 0.41067 0.20671 0.41028 0.21204 0.40976 0.21713 C 0.4095 0.21898 0.40937 0.2206 0.40898 0.22222 C 0.40872 0.22338 0.40807 0.22454 0.40768 0.22569 C 0.40638 0.22893 0.4052 0.23194 0.40351 0.23426 C 0.40169 0.23704 0.40013 0.24028 0.39804 0.24167 L 0.39244 0.24537 C 0.3914 0.24699 0.39036 0.24884 0.38906 0.25023 C 0.38841 0.25092 0.38763 0.25092 0.38697 0.25139 C 0.38606 0.25255 0.38528 0.25417 0.38424 0.25509 C 0.38242 0.25694 0.38059 0.25833 0.37877 0.25995 C 0.37395 0.26435 0.37604 0.26273 0.37252 0.26481 C 0.3651 0.28241 0.37682 0.25625 0.36705 0.27338 C 0.36041 0.28518 0.36783 0.27778 0.36158 0.28333 C 0.35989 0.29514 0.3625 0.28125 0.35807 0.2919 C 0.3569 0.29467 0.35533 0.30162 0.35533 0.30162 C 0.35507 0.3037 0.35494 0.30579 0.35468 0.30764 C 0.35442 0.30903 0.35403 0.31018 0.35403 0.31134 C 0.35403 0.31805 0.3539 0.32454 0.35468 0.33102 C 0.35533 0.33657 0.36041 0.33889 0.36223 0.34074 C 0.36862 0.34745 0.36054 0.34213 0.36979 0.34699 C 0.37044 0.34768 0.37109 0.34907 0.37187 0.3493 C 0.3802 0.35208 0.40117 0.34954 0.40494 0.3493 C 0.40598 0.34884 0.40716 0.34861 0.40833 0.34815 C 0.4095 0.34745 0.41054 0.3463 0.41171 0.3456 C 0.41341 0.34467 0.41497 0.34398 0.41653 0.34329 C 0.42135 0.3375 0.41536 0.34421 0.42213 0.33842 C 0.42369 0.3368 0.42526 0.33495 0.42695 0.33333 C 0.42799 0.33241 0.42929 0.33194 0.43033 0.33102 C 0.43112 0.33032 0.43164 0.32917 0.43242 0.32847 C 0.43333 0.32755 0.43424 0.32708 0.43515 0.32616 C 0.43593 0.32546 0.43645 0.3243 0.43723 0.32361 C 0.4388 0.32222 0.44049 0.32153 0.44205 0.31991 C 0.44309 0.31898 0.44375 0.3169 0.44479 0.3162 C 0.44635 0.31528 0.44804 0.31574 0.4496 0.31505 C 0.45507 0.31319 0.45572 0.31204 0.46132 0.30903 C 0.46289 0.3081 0.46458 0.30741 0.46614 0.30648 L 0.52734 0.30764 C 0.52903 0.30787 0.53059 0.3081 0.53216 0.30903 C 0.55221 0.32014 0.52513 0.30856 0.54453 0.3162 C 0.54544 0.31759 0.54635 0.31875 0.54739 0.31991 C 0.54843 0.3213 0.54973 0.32199 0.55078 0.32361 C 0.55169 0.325 0.55208 0.32708 0.55286 0.32847 C 0.5539 0.33032 0.55507 0.33171 0.55625 0.33333 C 0.55677 0.33495 0.55716 0.3368 0.55768 0.33842 C 0.55807 0.33958 0.55872 0.34074 0.55898 0.3419 C 0.55937 0.34305 0.5595 0.34444 0.55976 0.3456 C 0.5595 0.34907 0.55937 0.35532 0.55833 0.35903 C 0.55794 0.36042 0.55729 0.36157 0.55703 0.36273 C 0.55638 0.36481 0.55638 0.36736 0.55559 0.36898 C 0.55442 0.37106 0.55273 0.37176 0.55143 0.37384 C 0.55039 0.37546 0.54973 0.37801 0.54869 0.37986 C 0.54791 0.38125 0.54687 0.38217 0.54596 0.38356 C 0.54518 0.38472 0.54466 0.38634 0.54388 0.38727 C 0.54114 0.39074 0.53828 0.39398 0.53489 0.39583 C 0.53385 0.3963 0.53268 0.39653 0.53151 0.39699 C 0.52825 0.4 0.52682 0.40162 0.5233 0.40324 C 0.5207 0.40417 0.51822 0.40486 0.51562 0.40555 C 0.51523 0.40671 0.5151 0.4088 0.51432 0.40926 C 0.5121 0.41088 0.50976 0.41065 0.50742 0.4118 C 0.50585 0.4125 0.50416 0.41342 0.5026 0.41412 C 0.50078 0.4162 0.49908 0.41852 0.49713 0.42037 C 0.49335 0.42361 0.49231 0.42245 0.48815 0.42384 C 0.48658 0.42454 0.48489 0.42523 0.48333 0.42639 C 0.48138 0.42778 0.47786 0.43125 0.47786 0.43125 C 0.47734 0.43241 0.47695 0.4338 0.47643 0.43495 C 0.47513 0.43819 0.47226 0.44467 0.47226 0.44467 C 0.47213 0.44606 0.47187 0.44722 0.47161 0.44838 C 0.47057 0.45278 0.47031 0.45324 0.46888 0.45694 C 0.46914 0.46319 0.46888 0.46921 0.46953 0.47523 C 0.46979 0.47731 0.47083 0.4787 0.47161 0.48032 C 0.47252 0.48217 0.47526 0.48657 0.47643 0.4875 C 0.47747 0.48842 0.47877 0.48819 0.47994 0.48866 C 0.48059 0.48912 0.48125 0.48958 0.4819 0.49005 C 0.51184 0.48819 0.51002 0.49375 0.52604 0.48518 C 0.52734 0.48426 0.52877 0.4838 0.53007 0.48264 L 0.53294 0.48032 C 0.53906 0.48055 0.54531 0.48079 0.55143 0.48148 C 0.55234 0.48148 0.55338 0.48194 0.55416 0.48264 C 0.55546 0.48356 0.55651 0.48518 0.55768 0.48634 C 0.55807 0.48796 0.55859 0.48958 0.55898 0.4912 C 0.55976 0.49444 0.56093 0.50324 0.56106 0.50463 L 0.56171 0.50949 C 0.56158 0.5162 0.56145 0.52268 0.56106 0.52917 C 0.56093 0.53171 0.56054 0.53403 0.56041 0.53657 C 0.56015 0.54143 0.56002 0.5463 0.55976 0.55116 C 0.55963 0.55278 0.55924 0.5544 0.55898 0.55602 C 0.55885 0.55787 0.55807 0.56944 0.55703 0.57083 L 0.55494 0.57315 C 0.55442 0.5743 0.55403 0.57569 0.55351 0.57685 C 0.55286 0.57824 0.55195 0.57893 0.55143 0.58055 C 0.55104 0.58194 0.55117 0.5838 0.55078 0.58542 C 0.55039 0.5868 0.54973 0.58773 0.54934 0.58912 C 0.54856 0.59213 0.54869 0.59236 0.54869 0.59514 L 0.54869 0.59653 " pathEditMode="relative" ptsTypes="AAAAAAAAAAAAAAAAAAA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704508"/>
            <a:ext cx="4443789" cy="93108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2. Вучань</a:t>
            </a:r>
            <a:endParaRPr lang="en-US" b="1" dirty="0"/>
          </a:p>
        </p:txBody>
      </p:sp>
      <p:sp>
        <p:nvSpPr>
          <p:cNvPr id="42" name="TextBox 41">
            <a:hlinkClick r:id="" action="ppaction://hlinkshowjump?jump=nextslide">
              <a:snd r:embed="rId7" name="chimes.wav"/>
            </a:hlinkClick>
          </p:cNvPr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1. Настаўніца</a:t>
            </a:r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119326" y="598538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Вучаніца</a:t>
            </a:r>
            <a:endParaRPr lang="en-US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10972123" y="1810452"/>
            <a:ext cx="876306" cy="8641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546">
            <a:off x="2953713" y="4860755"/>
            <a:ext cx="308253" cy="95383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36" y="2035571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555" y="3587934"/>
            <a:ext cx="1281536" cy="10050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358217" y="311272"/>
            <a:ext cx="1265213" cy="114318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10793">
            <a:off x="869095" y="2978892"/>
            <a:ext cx="932248" cy="88151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2" y="4178489"/>
            <a:ext cx="2295439" cy="245252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821" y="5915787"/>
            <a:ext cx="1010721" cy="68338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0066281" y="2689644"/>
            <a:ext cx="839982" cy="111997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99722">
            <a:off x="10602620" y="5302742"/>
            <a:ext cx="868971" cy="1033042"/>
          </a:xfrm>
          <a:prstGeom prst="rect">
            <a:avLst/>
          </a:prstGeom>
        </p:spPr>
      </p:pic>
      <p:sp>
        <p:nvSpPr>
          <p:cNvPr id="27" name="Заголовок 2">
            <a:extLst>
              <a:ext uri="{FF2B5EF4-FFF2-40B4-BE49-F238E27FC236}">
                <a16:creationId xmlns:a16="http://schemas.microsoft.com/office/drawing/2014/main" id="{85158C8A-B7A4-4FA1-B140-1BB8ED615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62" y="582484"/>
            <a:ext cx="2674559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28" name="Стрелка: пятиугольник 27">
            <a:extLst>
              <a:ext uri="{FF2B5EF4-FFF2-40B4-BE49-F238E27FC236}">
                <a16:creationId xmlns:a16="http://schemas.microsoft.com/office/drawing/2014/main" id="{AF30F268-E1F5-47F3-9BD5-E116F08740FD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18A904-60CA-40FA-8C77-E49E4FEBE169}"/>
              </a:ext>
            </a:extLst>
          </p:cNvPr>
          <p:cNvSpPr txBox="1"/>
          <p:nvPr/>
        </p:nvSpPr>
        <p:spPr>
          <a:xfrm>
            <a:off x="403261" y="245323"/>
            <a:ext cx="60341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5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2D94081F-ADFE-4D50-B96A-1C4D13883B3C}"/>
              </a:ext>
            </a:extLst>
          </p:cNvPr>
          <p:cNvGrpSpPr/>
          <p:nvPr/>
        </p:nvGrpSpPr>
        <p:grpSpPr>
          <a:xfrm>
            <a:off x="5136359" y="706988"/>
            <a:ext cx="1975036" cy="2398163"/>
            <a:chOff x="4922873" y="2254995"/>
            <a:chExt cx="2687985" cy="3122028"/>
          </a:xfrm>
        </p:grpSpPr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2FE43C1C-8CE0-4C2F-A510-507C66FCC4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19" r="22319"/>
            <a:stretch/>
          </p:blipFill>
          <p:spPr>
            <a:xfrm>
              <a:off x="4922873" y="2254995"/>
              <a:ext cx="2686316" cy="312202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4" name="Прямоугольник: скругленные углы 33">
              <a:extLst>
                <a:ext uri="{FF2B5EF4-FFF2-40B4-BE49-F238E27FC236}">
                  <a16:creationId xmlns:a16="http://schemas.microsoft.com/office/drawing/2014/main" id="{8B8A7ABB-A86B-4B28-A048-C5D4ACBE6194}"/>
                </a:ext>
              </a:extLst>
            </p:cNvPr>
            <p:cNvSpPr/>
            <p:nvPr/>
          </p:nvSpPr>
          <p:spPr>
            <a:xfrm>
              <a:off x="4924543" y="2254995"/>
              <a:ext cx="2686315" cy="312202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9521">
            <a:off x="10426460" y="820041"/>
            <a:ext cx="620897" cy="6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9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3 0.00324 L -0.00143 0.00324 C -0.00417 0.00069 -0.00677 -0.00186 -0.00964 -0.00417 C -0.01771 -0.01065 -0.01237 -0.00533 -0.01992 -0.01019 C -0.02096 -0.01088 -0.02175 -0.01227 -0.02266 -0.01273 C -0.025 -0.01389 -0.02734 -0.01412 -0.02956 -0.01505 C -0.03073 -0.01574 -0.03177 -0.01713 -0.03307 -0.0176 C -0.03854 -0.01968 -0.04401 -0.02037 -0.04948 -0.0213 C -0.053 -0.02338 -0.05638 -0.0257 -0.0599 -0.02732 C -0.06784 -0.03125 -0.07852 -0.03403 -0.08672 -0.03588 C -0.09427 -0.03773 -0.10169 -0.04051 -0.10938 -0.04074 C -0.14154 -0.04236 -0.12721 -0.04144 -0.15208 -0.04329 C -0.15638 -0.04422 -0.16068 -0.04514 -0.16511 -0.04584 C -0.17708 -0.04746 -0.20026 -0.04792 -0.20912 -0.04815 C -0.21719 -0.04908 -0.22018 -0.04931 -0.22774 -0.0507 C -0.23412 -0.05186 -0.23307 -0.05209 -0.24011 -0.05301 C -0.24909 -0.05417 -0.26107 -0.05486 -0.26966 -0.05556 C -0.27175 -0.05602 -0.27383 -0.05625 -0.27591 -0.05672 C -0.28073 -0.05787 -0.28542 -0.05973 -0.29037 -0.06042 C -0.29375 -0.06088 -0.29714 -0.06111 -0.30065 -0.06158 C -0.3043 -0.06227 -0.30794 -0.0632 -0.31159 -0.06412 C -0.31758 -0.06551 -0.31484 -0.06482 -0.31992 -0.06644 L -0.46497 -0.06528 C -0.46719 -0.06528 -0.46823 -0.06366 -0.46979 -0.06158 C -0.47083 -0.06042 -0.47175 -0.05949 -0.47266 -0.05787 C -0.47318 -0.05695 -0.47344 -0.05556 -0.47396 -0.0544 C -0.47461 -0.05255 -0.47539 -0.05116 -0.47604 -0.04931 C -0.47826 -0.04306 -0.47604 -0.04537 -0.47943 -0.04329 C -0.47995 -0.03959 -0.48008 -0.03565 -0.48086 -0.03218 C -0.48125 -0.03079 -0.48242 -0.0301 -0.48294 -0.02871 C -0.48333 -0.02709 -0.4832 -0.02523 -0.48359 -0.02361 C -0.48464 -0.01945 -0.48594 -0.01551 -0.48711 -0.01158 C -0.4875 -0.00996 -0.48815 -0.00834 -0.48841 -0.00648 C -0.48932 -0.00047 -0.4888 -0.00324 -0.48984 0.00208 C -0.49141 0.02801 -0.49076 0.01666 -0.49193 0.03634 C -0.49167 0.0787 -0.4918 0.12106 -0.49115 0.16342 C -0.49115 0.16643 -0.49024 0.16921 -0.48984 0.17199 C -0.48945 0.17453 -0.48945 0.17685 -0.48906 0.17939 C -0.48893 0.18055 -0.48867 0.18171 -0.48841 0.1831 C -0.48724 0.19027 -0.48802 0.18842 -0.48568 0.19768 C -0.48516 0.19977 -0.48425 0.20185 -0.48359 0.20393 C -0.48294 0.20602 -0.4806 0.21527 -0.47943 0.21736 C -0.47669 0.22245 -0.47279 0.22592 -0.47057 0.23194 C -0.47005 0.2331 -0.46979 0.23449 -0.46914 0.23564 C -0.46862 0.23657 -0.46771 0.23703 -0.46706 0.23796 C -0.46641 0.23912 -0.46563 0.24051 -0.46497 0.24166 C -0.46445 0.24282 -0.46432 0.24444 -0.46367 0.24537 C -0.45365 0.25879 -0.4638 0.24143 -0.45742 0.25277 C -0.45677 0.25555 -0.45651 0.25902 -0.45547 0.26134 C -0.4543 0.26365 -0.45247 0.26435 -0.4513 0.2662 C -0.45065 0.26713 -0.45052 0.26875 -0.44987 0.2699 C -0.44831 0.27291 -0.44779 0.27199 -0.44583 0.27361 C -0.44063 0.27754 -0.44557 0.27523 -0.43893 0.27731 L -0.4306 0.28333 C -0.42956 0.28426 -0.42839 0.28495 -0.42721 0.28588 C -0.42565 0.28703 -0.42409 0.28889 -0.4224 0.28935 L -0.41341 0.29189 C -0.4099 0.29467 -0.40625 0.29814 -0.40247 0.2993 C -0.39974 0.3 -0.39688 0.3 -0.39414 0.30046 C -0.3707 0.30879 -0.40925 0.29537 -0.37695 0.30532 C -0.37513 0.30602 -0.37331 0.3074 -0.37149 0.30787 C -0.36849 0.30856 -0.3655 0.30833 -0.3625 0.30902 C -0.3556 0.31041 -0.3487 0.31203 -0.34193 0.31389 C -0.33893 0.31481 -0.33594 0.31597 -0.33294 0.31643 C -0.32865 0.31713 -0.32422 0.31713 -0.31992 0.31759 C -0.31719 0.31875 -0.31445 0.32014 -0.31159 0.32129 C -0.30599 0.32338 -0.2905 0.32777 -0.28555 0.3287 C -0.27839 0.32986 -0.27122 0.33032 -0.26419 0.33102 L -0.22292 0.33588 C -0.2043 0.33564 -0.18568 0.33588 -0.16719 0.33472 C -0.16458 0.33449 -0.16211 0.33333 -0.15964 0.33217 C -0.15703 0.33102 -0.15456 0.32639 -0.15274 0.32361 C -0.15182 0.32245 -0.15078 0.32129 -0.15 0.32014 C -0.14896 0.31852 -0.14818 0.31666 -0.14727 0.31504 C -0.14544 0.3125 -0.14349 0.31018 -0.14167 0.30787 C -0.14063 0.30301 -0.13984 0.29768 -0.13828 0.29305 C -0.13763 0.2912 -0.13672 0.28912 -0.1362 0.28703 C -0.13516 0.2831 -0.13346 0.27477 -0.13346 0.27477 C -0.1319 0.25486 -0.13399 0.27963 -0.13138 0.25393 C -0.13112 0.25115 -0.13099 0.24814 -0.13073 0.24537 C -0.1306 0.24421 -0.13021 0.24305 -0.12995 0.24166 C -0.12969 0.23981 -0.12956 0.23773 -0.1293 0.23564 C -0.12734 0.22014 -0.13008 0.24305 -0.128 0.22453 C -0.12813 0.1831 -0.12826 0.14143 -0.12865 0.09977 C -0.12865 0.09838 -0.12969 0.07014 -0.12995 0.06689 C -0.13112 0.0537 -0.13125 0.06088 -0.13281 0.04977 C -0.13359 0.04352 -0.13412 0.0375 -0.13477 0.03125 C -0.13529 0.02801 -0.13581 0.02477 -0.1362 0.02152 C -0.13763 0.00995 -0.1375 0.00764 -0.13958 -0.00417 C -0.14037 -0.00787 -0.14271 -0.01366 -0.14375 -0.01644 C -0.14427 -0.01922 -0.14466 -0.02199 -0.14518 -0.025 C -0.14531 -0.02616 -0.14531 -0.02778 -0.14583 -0.02871 C -0.14662 -0.02986 -0.14766 -0.03033 -0.14857 -0.03102 C -0.14883 -0.0338 -0.1487 -0.03681 -0.14922 -0.03959 C -0.14961 -0.04144 -0.15065 -0.04306 -0.1513 -0.04445 C -0.15365 -0.04931 -0.15378 -0.04861 -0.15755 -0.05186 L -0.16367 -0.06783 C -0.16654 -0.075 -0.16758 -0.07986 -0.17409 -0.08357 L -0.18021 -0.08727 C -0.18164 -0.08982 -0.18268 -0.09283 -0.18438 -0.09468 C -0.18555 -0.09607 -0.18711 -0.09607 -0.18854 -0.09723 C -0.19128 -0.09908 -0.19388 -0.10209 -0.19675 -0.10324 C -0.20638 -0.10695 -0.20534 -0.10695 -0.21875 -0.10926 C -0.23086 -0.11158 -0.22044 -0.10973 -0.23529 -0.11181 C -0.23802 -0.11227 -0.24076 -0.11273 -0.24349 -0.11297 C -0.25404 -0.11366 -0.26458 -0.11389 -0.27513 -0.11412 L -0.49115 -0.11297 C -0.49857 -0.11297 -0.50586 -0.11065 -0.51315 -0.10926 L -0.52761 -0.10695 C -0.53294 -0.10209 -0.52787 -0.10602 -0.53659 -0.10324 C -0.53841 -0.10255 -0.54024 -0.10162 -0.54206 -0.1007 C -0.54258 -0.09908 -0.54245 -0.09653 -0.54349 -0.09584 C -0.54714 -0.09352 -0.5513 -0.09398 -0.55521 -0.09213 C -0.55938 -0.09028 -0.55703 -0.09144 -0.56198 -0.08866 L -0.56615 -0.08125 C -0.56706 -0.07963 -0.56823 -0.07824 -0.56888 -0.07639 C -0.56979 -0.07385 -0.57031 -0.07084 -0.57162 -0.06898 L -0.57721 -0.06158 C -0.57761 -0.0588 -0.57787 -0.05579 -0.57852 -0.05301 C -0.5806 -0.04514 -0.58125 -0.04445 -0.58412 -0.03959 C -0.58425 -0.03635 -0.58438 -0.03311 -0.58477 -0.02986 C -0.58542 -0.02454 -0.5862 -0.02223 -0.5875 -0.0176 C -0.58776 -0.01505 -0.58789 -0.01273 -0.58815 -0.01019 C -0.58828 -0.00903 -0.58867 -0.00787 -0.5888 -0.00648 C -0.59011 0.00069 -0.59011 0.00069 -0.59089 0.00694 C -0.59258 0.06412 -0.59206 0.03495 -0.59089 0.14027 C -0.59089 0.14259 -0.5905 0.16296 -0.58958 0.16967 C -0.58906 0.17338 -0.58802 0.17685 -0.5875 0.18055 L -0.58685 0.18541 C -0.58659 0.18958 -0.58659 0.19375 -0.58607 0.19768 C -0.58594 0.19977 -0.58516 0.20185 -0.58477 0.20393 C -0.58451 0.20509 -0.58425 0.20625 -0.58412 0.2074 C -0.58386 0.21041 -0.58386 0.21319 -0.58333 0.21597 C -0.58294 0.21898 -0.58151 0.22199 -0.5806 0.22453 C -0.57995 0.22662 -0.57917 0.2287 -0.57852 0.23078 C -0.578 0.2324 -0.57761 0.23402 -0.57721 0.23564 C -0.57682 0.2368 -0.57682 0.23819 -0.57643 0.23935 C -0.57448 0.24629 -0.57552 0.23935 -0.5737 0.24791 C -0.57344 0.24953 -0.57357 0.25139 -0.57305 0.25277 C -0.5724 0.25463 -0.57109 0.25578 -0.57031 0.25764 C -0.56979 0.25879 -0.5694 0.26018 -0.56888 0.26134 C -0.56771 0.27222 -0.56901 0.26342 -0.5655 0.27731 C -0.56524 0.27847 -0.56524 0.27986 -0.56484 0.28078 C -0.56419 0.2824 -0.56328 0.2831 -0.56276 0.28449 C -0.56211 0.28611 -0.56185 0.28796 -0.56133 0.28935 C -0.56042 0.29236 -0.55899 0.29537 -0.55794 0.29791 C -0.55547 0.30393 -0.55768 0.29953 -0.55443 0.30532 C -0.55287 0.31412 -0.55495 0.30393 -0.55039 0.31875 C -0.54636 0.33194 -0.55417 0.31041 -0.54831 0.32731 C -0.54766 0.32916 -0.54688 0.33055 -0.54622 0.33217 C -0.5457 0.33356 -0.54531 0.33472 -0.54479 0.33588 C -0.54466 0.33796 -0.54466 0.34027 -0.54414 0.34213 C -0.54349 0.34467 -0.54232 0.34699 -0.54141 0.3493 C -0.54089 0.35069 -0.54024 0.35162 -0.53997 0.35301 C -0.53984 0.35439 -0.53945 0.35555 -0.53932 0.35671 C -0.53906 0.35879 -0.53906 0.36088 -0.53867 0.36296 C -0.53841 0.36412 -0.53763 0.36527 -0.53724 0.36643 C -0.53359 0.37801 -0.53841 0.36527 -0.53386 0.375 C -0.53333 0.37615 -0.53281 0.37754 -0.53242 0.3787 C -0.53216 0.37986 -0.53216 0.38148 -0.53177 0.3824 C -0.53125 0.38356 -0.53034 0.38402 -0.52969 0.38495 C -0.52787 0.39467 -0.5306 0.38171 -0.52695 0.39213 C -0.52513 0.39768 -0.52604 0.39791 -0.52487 0.40324 C -0.52448 0.40486 -0.52383 0.40648 -0.52357 0.4081 C -0.52214 0.41458 -0.5237 0.41134 -0.52214 0.41435 L -0.52214 0.41435 " pathEditMode="relative" ptsTypes="AAAAAAAAAAAAAAAAAAAAAAAAAAAAAAAAAAAAA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704508"/>
            <a:ext cx="4443789" cy="9310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2850">
            <a:off x="1150722" y="2043483"/>
            <a:ext cx="405055" cy="12533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6" y="970340"/>
            <a:ext cx="899883" cy="76460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511328" y="5041813"/>
            <a:ext cx="1808953" cy="160795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5230">
            <a:off x="10574759" y="2653345"/>
            <a:ext cx="1443695" cy="130445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03907">
            <a:off x="134964" y="1566641"/>
            <a:ext cx="842654" cy="79679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22">
            <a:off x="2097426" y="3687681"/>
            <a:ext cx="1093134" cy="73910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2543950" y="4685139"/>
            <a:ext cx="672616" cy="85411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13727">
            <a:off x="10549270" y="1644153"/>
            <a:ext cx="696731" cy="74562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34354" y="3509128"/>
            <a:ext cx="761018" cy="904706"/>
          </a:xfrm>
          <a:prstGeom prst="rect">
            <a:avLst/>
          </a:prstGeom>
        </p:spPr>
      </p:pic>
      <p:pic>
        <p:nvPicPr>
          <p:cNvPr id="33" name="Объект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8823808" y="4187737"/>
            <a:ext cx="2306386" cy="246421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7" y="3455780"/>
            <a:ext cx="1568982" cy="123044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2. Падручнік</a:t>
            </a:r>
            <a:endParaRPr lang="en-US" b="1" dirty="0"/>
          </a:p>
        </p:txBody>
      </p:sp>
      <p:sp>
        <p:nvSpPr>
          <p:cNvPr id="29" name="TextBox 28">
            <a:hlinkClick r:id="" action="ppaction://hlinkshowjump?jump=nextslide">
              <a:snd r:embed="rId18" name="chimes.wav"/>
            </a:hlinkClick>
          </p:cNvPr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1. Сшытак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119326" y="598538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Ранец</a:t>
            </a:r>
            <a:endParaRPr lang="en-US" b="1" dirty="0"/>
          </a:p>
        </p:txBody>
      </p:sp>
      <p:sp>
        <p:nvSpPr>
          <p:cNvPr id="32" name="Заголовок 2">
            <a:extLst>
              <a:ext uri="{FF2B5EF4-FFF2-40B4-BE49-F238E27FC236}">
                <a16:creationId xmlns:a16="http://schemas.microsoft.com/office/drawing/2014/main" id="{BA7D87F2-9AC8-4ED0-9235-1DEBA89A5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62" y="582484"/>
            <a:ext cx="2674559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5" name="Стрелка: пятиугольник 34">
            <a:extLst>
              <a:ext uri="{FF2B5EF4-FFF2-40B4-BE49-F238E27FC236}">
                <a16:creationId xmlns:a16="http://schemas.microsoft.com/office/drawing/2014/main" id="{1396E6FD-9179-4EE8-B3F2-887B85C60628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085E28-945F-46E8-91AF-1DC18B9B5658}"/>
              </a:ext>
            </a:extLst>
          </p:cNvPr>
          <p:cNvSpPr txBox="1"/>
          <p:nvPr/>
        </p:nvSpPr>
        <p:spPr>
          <a:xfrm>
            <a:off x="403262" y="245323"/>
            <a:ext cx="57354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6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E748A2B6-5716-46D8-B704-0FDA67DA5669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901" b="90000" l="15057" r="89347">
                        <a14:foregroundMark x1="20597" y1="16620" x2="17756" y2="75211"/>
                        <a14:foregroundMark x1="17756" y1="38873" x2="15057" y2="78310"/>
                        <a14:foregroundMark x1="58239" y1="85211" x2="72727" y2="90000"/>
                        <a14:foregroundMark x1="26705" y1="10423" x2="85511" y2="19014"/>
                        <a14:foregroundMark x1="89347" y1="24507" x2="89347" y2="31268"/>
                        <a14:foregroundMark x1="29545" y1="6901" x2="32670" y2="7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77" t="3577" r="8884" b="7368"/>
          <a:stretch/>
        </p:blipFill>
        <p:spPr>
          <a:xfrm>
            <a:off x="5150031" y="806494"/>
            <a:ext cx="1940550" cy="21778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910" y="806494"/>
            <a:ext cx="611643" cy="63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6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55 0.00741 L -0.00755 0.00741 C -0.00781 0.0125 -0.00781 0.01782 -0.00833 0.02315 C -0.00859 0.02616 -0.00925 0.02893 -0.00964 0.03171 C -0.01068 0.03842 -0.01146 0.0463 -0.01315 0.05255 C -0.01354 0.0544 -0.01458 0.05555 -0.01523 0.05741 C -0.01576 0.05926 -0.01615 0.06157 -0.01654 0.06366 C -0.01771 0.08032 -0.01628 0.06759 -0.01862 0.07824 C -0.01979 0.08356 -0.02005 0.08819 -0.02201 0.09282 C -0.02422 0.09792 -0.0263 0.10046 -0.02891 0.10393 C -0.03164 0.11342 -0.02865 0.10463 -0.03307 0.1125 C -0.03815 0.12153 -0.03229 0.11412 -0.03724 0.11991 C -0.03737 0.12106 -0.03737 0.12268 -0.03789 0.12361 C -0.03841 0.1243 -0.03932 0.12407 -0.03997 0.12477 C -0.04102 0.12569 -0.0418 0.12708 -0.04271 0.12847 C -0.04544 0.13796 -0.04232 0.12893 -0.04688 0.13704 C -0.0474 0.13796 -0.04753 0.13958 -0.04818 0.14074 C -0.04896 0.1419 -0.05013 0.14213 -0.05091 0.14305 C -0.05573 0.14838 -0.05169 0.1456 -0.05573 0.14792 C -0.0569 0.15092 -0.05781 0.15417 -0.05925 0.15648 C -0.05977 0.15741 -0.06068 0.15717 -0.06133 0.15787 C -0.06198 0.15833 -0.06263 0.15949 -0.06341 0.16018 C -0.06497 0.16157 -0.06654 0.1625 -0.06823 0.16389 C -0.06914 0.16458 -0.07005 0.16551 -0.07096 0.1662 C -0.07357 0.17361 -0.07122 0.16875 -0.07852 0.17361 C -0.08138 0.17569 -0.0806 0.17639 -0.08333 0.17731 C -0.08464 0.17778 -0.08607 0.17801 -0.08737 0.17847 C -0.08971 0.1794 -0.09206 0.18055 -0.09427 0.18102 C -0.09753 0.18171 -0.10078 0.18171 -0.10391 0.18217 L -0.17617 0.17986 C -0.17969 0.17963 -0.18307 0.17778 -0.18646 0.17731 C -0.19388 0.17639 -0.20117 0.17662 -0.20859 0.17616 C -0.21133 0.17523 -0.21406 0.1743 -0.2168 0.17361 C -0.21979 0.17292 -0.22279 0.17292 -0.22578 0.17245 L -0.2457 0.16875 C -0.25287 0.16736 -0.25378 0.16759 -0.26146 0.16505 C -0.26615 0.16366 -0.2707 0.16204 -0.27526 0.16018 C -0.27734 0.15949 -0.27943 0.15833 -0.28151 0.15787 C -0.30247 0.15092 -0.27552 0.16134 -0.30625 0.15046 C -0.32292 0.14444 -0.31537 0.14606 -0.32891 0.14421 C -0.33008 0.14352 -0.33112 0.14213 -0.33242 0.1419 C -0.33672 0.14097 -0.34115 0.1412 -0.34544 0.14074 C -0.34727 0.14028 -0.34909 0.13981 -0.35091 0.13935 C -0.35391 0.13866 -0.3569 0.13773 -0.3599 0.13704 C -0.3681 0.13518 -0.37565 0.13518 -0.38398 0.13449 C -0.3875 0.13426 -0.39089 0.13356 -0.39427 0.13333 C -0.40169 0.13264 -0.40898 0.13241 -0.41628 0.13217 L -0.48646 0.13704 C -0.48763 0.13704 -0.48906 0.13704 -0.48997 0.13819 C -0.49232 0.1412 -0.49375 0.1463 -0.49609 0.1493 C -0.49896 0.15255 -0.49766 0.15069 -0.50026 0.15532 C -0.50052 0.15648 -0.50065 0.15787 -0.50091 0.15903 C -0.50339 0.1706 -0.50143 0.16042 -0.503 0.16875 C -0.50326 0.17199 -0.50352 0.17523 -0.50378 0.17847 C -0.50404 0.18264 -0.50404 0.1868 -0.50443 0.19074 C -0.50482 0.19537 -0.50547 0.19977 -0.50573 0.20417 C -0.50612 0.20833 -0.50625 0.2125 -0.50651 0.21643 C -0.50664 0.21944 -0.50703 0.22222 -0.50716 0.225 C -0.50742 0.22986 -0.50755 0.23495 -0.50781 0.23981 C -0.50794 0.24167 -0.50833 0.24375 -0.50859 0.24583 C -0.50898 0.25185 -0.50951 0.2581 -0.5099 0.26412 C -0.51016 0.26782 -0.51016 0.27153 -0.51055 0.27523 C -0.51107 0.27893 -0.51198 0.28264 -0.51263 0.28611 C -0.51289 0.2963 -0.51302 0.31342 -0.51406 0.32523 C -0.51458 0.33194 -0.51615 0.34491 -0.51615 0.34491 C -0.51628 0.34977 -0.51667 0.35463 -0.5168 0.35949 C -0.51706 0.37106 -0.51667 0.38241 -0.51745 0.39375 C -0.51784 0.39815 -0.52018 0.40602 -0.52018 0.40602 C -0.52122 0.425 -0.52005 0.41551 -0.52435 0.43542 C -0.52487 0.4375 -0.52578 0.44167 -0.52578 0.44167 C -0.52734 0.45903 -0.52669 0.45139 -0.52773 0.46481 C -0.5276 0.48611 -0.52773 0.50717 -0.52708 0.52847 C -0.52695 0.53356 -0.52578 0.53866 -0.52435 0.54305 C -0.52396 0.54444 -0.52331 0.54537 -0.52305 0.54676 C -0.5224 0.54861 -0.5224 0.55116 -0.52162 0.55278 C -0.52109 0.55393 -0.52018 0.5537 -0.51953 0.55417 C -0.51862 0.55625 -0.51797 0.55856 -0.5168 0.56018 C -0.51628 0.56111 -0.51523 0.56065 -0.51471 0.56134 C -0.5138 0.56273 -0.51341 0.56481 -0.51263 0.56643 C -0.51133 0.56898 -0.50964 0.57083 -0.50859 0.57361 C -0.50755 0.57616 -0.50625 0.57824 -0.50573 0.58102 C -0.5056 0.58217 -0.5056 0.58356 -0.50508 0.58472 C -0.50456 0.58588 -0.50378 0.58634 -0.503 0.58704 C -0.5026 0.58866 -0.50221 0.59051 -0.50169 0.59213 C -0.50078 0.59444 -0.49896 0.5993 -0.49896 0.5993 C -0.4987 0.60162 -0.49818 0.60671 -0.49753 0.60926 C -0.49714 0.61042 -0.49648 0.61157 -0.49609 0.61273 C -0.49583 0.61389 -0.49583 0.61528 -0.49544 0.61643 C -0.49505 0.61782 -0.49453 0.61898 -0.49414 0.62014 C -0.49284 0.62407 -0.49284 0.62546 -0.49128 0.6287 C -0.49076 0.63009 -0.48984 0.63102 -0.48932 0.63241 C -0.48385 0.64398 -0.49128 0.6287 -0.48724 0.63981 C -0.48672 0.6412 -0.48568 0.6419 -0.48516 0.64329 C -0.48438 0.64537 -0.48372 0.64745 -0.48307 0.64954 C -0.48255 0.65116 -0.48242 0.65324 -0.48164 0.6544 C -0.48073 0.65579 -0.47943 0.65602 -0.47826 0.65694 C -0.47734 0.65856 -0.47643 0.66018 -0.47552 0.6618 C -0.47487 0.66273 -0.47396 0.66296 -0.47344 0.66412 C -0.47305 0.66528 -0.47318 0.6669 -0.47279 0.66782 C -0.47162 0.6706 -0.46979 0.67245 -0.46862 0.67523 C -0.45938 0.69583 -0.47201 0.66829 -0.46315 0.68611 C -0.46237 0.68773 -0.46198 0.68981 -0.46107 0.6912 C -0.46029 0.69236 -0.45925 0.69282 -0.45833 0.69352 C -0.45651 0.70324 -0.45951 0.69005 -0.45417 0.69977 C -0.44948 0.7081 -0.45742 0.70231 -0.45143 0.70579 C -0.45026 0.70833 -0.44596 0.71852 -0.44453 0.71921 L -0.44245 0.72037 C -0.4418 0.72199 -0.44128 0.72407 -0.44037 0.72546 C -0.4388 0.72778 -0.43607 0.72963 -0.43425 0.73148 C -0.43255 0.7331 -0.43086 0.73565 -0.42943 0.7375 C -0.42878 0.73842 -0.42813 0.73935 -0.42734 0.74005 C -0.42617 0.74097 -0.425 0.74167 -0.42396 0.74259 C -0.42044 0.75069 -0.42357 0.74514 -0.41771 0.74977 C -0.41693 0.75046 -0.41641 0.75185 -0.41563 0.75231 C -0.4112 0.75463 -0.40768 0.75463 -0.40326 0.75602 C -0.40208 0.75625 -0.40091 0.75694 -0.39987 0.75717 C -0.39779 0.75764 -0.3957 0.75787 -0.39362 0.75833 C -0.39219 0.7588 -0.39089 0.75926 -0.38945 0.75972 C -0.38724 0.76018 -0.3849 0.76042 -0.38255 0.76088 C -0.38099 0.76111 -0.37943 0.7618 -0.37787 0.76204 C -0.37005 0.76366 -0.36224 0.76643 -0.35443 0.7669 L -0.33789 0.76805 C -0.32578 0.76782 -0.31354 0.76805 -0.30143 0.7669 C -0.30013 0.7669 -0.29922 0.76528 -0.29805 0.76458 C -0.29635 0.76366 -0.29479 0.76296 -0.29323 0.76204 C -0.29245 0.76157 -0.2918 0.76134 -0.29115 0.76088 C -0.27995 0.75092 -0.29583 0.76412 -0.28425 0.75231 C -0.28229 0.75023 -0.28008 0.74907 -0.278 0.74745 C -0.27526 0.72893 -0.27813 0.73819 -0.27188 0.72778 C -0.27018 0.725 -0.26706 0.71921 -0.26706 0.71921 C -0.26654 0.71643 -0.26641 0.71319 -0.26563 0.71065 C -0.26523 0.70949 -0.26393 0.70949 -0.26354 0.70833 C -0.25925 0.69491 -0.26224 0.69907 -0.25951 0.6875 C -0.25885 0.68518 -0.25521 0.67546 -0.25469 0.67407 C -0.25417 0.66944 -0.25391 0.66481 -0.25326 0.66042 C -0.253 0.6588 -0.25221 0.65741 -0.25182 0.65555 C -0.25143 0.65324 -0.25156 0.65069 -0.25117 0.64838 C -0.24935 0.63403 -0.25039 0.64491 -0.24909 0.63472 C -0.2487 0.63079 -0.24831 0.62662 -0.24779 0.62268 C -0.2474 0.61967 -0.24688 0.6169 -0.24635 0.61412 C -0.24609 0.6125 -0.24596 0.61065 -0.2457 0.60926 C -0.24544 0.60787 -0.24518 0.60671 -0.24505 0.60555 C -0.24453 0.60185 -0.24427 0.59815 -0.24362 0.59444 C -0.24336 0.59282 -0.24258 0.5912 -0.24219 0.58958 C -0.24193 0.58796 -0.24193 0.58634 -0.24154 0.58472 C -0.24115 0.58287 -0.24063 0.58148 -0.24023 0.57986 C -0.23971 0.57778 -0.23932 0.57569 -0.2388 0.57361 C -0.23711 0.55532 -0.23919 0.57824 -0.23737 0.55787 C -0.23724 0.55532 -0.23711 0.55278 -0.23672 0.55046 C -0.23659 0.54907 -0.2362 0.54792 -0.23607 0.54676 C -0.23581 0.54514 -0.23555 0.54352 -0.23542 0.5419 C -0.23451 0.5338 -0.23451 0.53055 -0.23398 0.52106 C -0.23425 0.48935 -0.23425 0.45741 -0.23464 0.42569 C -0.23477 0.42407 -0.23516 0.42245 -0.23542 0.42083 C -0.23568 0.41759 -0.23581 0.41412 -0.23607 0.41088 C -0.23633 0.4081 -0.23646 0.40532 -0.23672 0.40231 C -0.23685 0.40162 -0.23776 0.39282 -0.23815 0.39143 C -0.23932 0.38634 -0.2405 0.38125 -0.24219 0.37662 C -0.24336 0.37361 -0.24388 0.37176 -0.2457 0.36944 C -0.24675 0.36805 -0.24792 0.3669 -0.24909 0.36574 C -0.25 0.36481 -0.25091 0.36389 -0.25182 0.36319 C -0.25326 0.3625 -0.25456 0.36227 -0.25599 0.36204 C -0.26081 0.36134 -0.26563 0.36111 -0.27044 0.36088 L -0.2987 0.35949 L -0.34544 0.35717 C -0.34896 0.35671 -0.35234 0.35625 -0.35573 0.35602 C -0.36315 0.35532 -0.37044 0.35509 -0.37787 0.35463 L -0.39427 0.35347 C -0.40234 0.35393 -0.41042 0.35393 -0.41836 0.35463 C -0.41914 0.35486 -0.41979 0.35555 -0.42044 0.35602 C -0.42188 0.35648 -0.42318 0.35671 -0.42461 0.35717 C -0.42526 0.35787 -0.42591 0.35903 -0.42669 0.35949 C -0.42734 0.36018 -0.42813 0.35995 -0.42878 0.36088 C -0.42943 0.3618 -0.42956 0.36342 -0.43008 0.36458 C -0.43164 0.36782 -0.43255 0.36782 -0.43359 0.37176 C -0.43412 0.37407 -0.43451 0.37662 -0.4349 0.37917 C -0.43516 0.38032 -0.43542 0.38148 -0.43555 0.38287 C -0.43646 0.39143 -0.43581 0.38773 -0.43698 0.39375 C -0.43776 0.40926 -0.43763 0.4037 -0.43763 0.41088 L -0.43763 0.41088 " pathEditMode="relative" ptsTypes="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704508"/>
            <a:ext cx="4443789" cy="93108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1. Пэндзлік</a:t>
            </a:r>
            <a:endParaRPr lang="en-US" b="1" dirty="0"/>
          </a:p>
        </p:txBody>
      </p:sp>
      <p:sp>
        <p:nvSpPr>
          <p:cNvPr id="50" name="TextBox 49">
            <a:hlinkClick r:id="" action="ppaction://hlinkshowjump?jump=nextslide">
              <a:snd r:embed="rId7" name="chimes.wav"/>
            </a:hlinkClick>
          </p:cNvPr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2. Фарбы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4119326" y="598538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Сшытак</a:t>
            </a:r>
            <a:endParaRPr lang="en-US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10613721" y="2423823"/>
            <a:ext cx="843867" cy="8321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024547" y="3955621"/>
            <a:ext cx="360731" cy="11162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302" y="5633566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28" y="3581113"/>
            <a:ext cx="1727254" cy="13545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9" y="1132655"/>
            <a:ext cx="1136865" cy="10105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591" y="188979"/>
            <a:ext cx="1795065" cy="162193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498010" y="4921915"/>
            <a:ext cx="1128225" cy="10668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" y="4120695"/>
            <a:ext cx="2349532" cy="25103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2194161" y="3309071"/>
            <a:ext cx="834274" cy="105989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652101" y="2751292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2799085" y="5113118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468896" y="4548480"/>
            <a:ext cx="590056" cy="631464"/>
          </a:xfrm>
          <a:prstGeom prst="rect">
            <a:avLst/>
          </a:prstGeom>
        </p:spPr>
      </p:pic>
      <p:sp>
        <p:nvSpPr>
          <p:cNvPr id="29" name="Заголовок 2">
            <a:extLst>
              <a:ext uri="{FF2B5EF4-FFF2-40B4-BE49-F238E27FC236}">
                <a16:creationId xmlns:a16="http://schemas.microsoft.com/office/drawing/2014/main" id="{AB4039E8-F1D0-494B-BF74-8ABD46F92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62" y="582484"/>
            <a:ext cx="2674559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0" name="Стрелка: пятиугольник 29">
            <a:extLst>
              <a:ext uri="{FF2B5EF4-FFF2-40B4-BE49-F238E27FC236}">
                <a16:creationId xmlns:a16="http://schemas.microsoft.com/office/drawing/2014/main" id="{418778F3-15F6-4A15-BAA5-397D3DC6575E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F740DD-75DE-48B7-B882-78479EAE2D78}"/>
              </a:ext>
            </a:extLst>
          </p:cNvPr>
          <p:cNvSpPr txBox="1"/>
          <p:nvPr/>
        </p:nvSpPr>
        <p:spPr>
          <a:xfrm>
            <a:off x="403262" y="245323"/>
            <a:ext cx="5950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7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062EBC0-5117-4E4B-9F96-F5A78D2225C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" t="12882" r="5364" b="18679"/>
          <a:stretch/>
        </p:blipFill>
        <p:spPr>
          <a:xfrm>
            <a:off x="4473017" y="1200461"/>
            <a:ext cx="3245837" cy="149178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270092" y="1801682"/>
            <a:ext cx="658051" cy="68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2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2153 L 0.00378 -0.02153 C 0.00508 -0.02477 0.00625 -0.02824 0.00781 -0.03125 C 0.00833 -0.03241 0.00937 -0.03264 0.0099 -0.0338 C 0.01055 -0.03472 0.01068 -0.03634 0.01133 -0.03727 C 0.01445 -0.04236 0.0151 -0.04144 0.0181 -0.04468 C 0.02187 -0.04838 0.01849 -0.0463 0.02292 -0.04838 L 0.12552 -0.04722 C 0.20638 -0.04583 0.16094 -0.04514 0.22318 -0.04722 C 0.22331 -0.05347 0.22331 -0.09398 0.22461 -0.11065 C 0.22487 -0.11412 0.22708 -0.12037 0.22799 -0.12176 C 0.22891 -0.12292 0.22995 -0.12407 0.23073 -0.12546 C 0.23151 -0.12662 0.23216 -0.12778 0.23281 -0.12917 C 0.23333 -0.13032 0.23359 -0.13171 0.23424 -0.13287 C 0.23828 -0.13912 0.23763 -0.13634 0.2418 -0.14005 C 0.24648 -0.14421 0.24062 -0.14144 0.24727 -0.14375 L 0.25482 -0.15 C 0.25599 -0.15093 0.2582 -0.15324 0.25964 -0.15347 C 0.26237 -0.15417 0.2651 -0.1544 0.26797 -0.15486 C 0.27135 -0.15787 0.27122 -0.15833 0.27617 -0.15833 L 0.49089 -0.15718 C 0.49193 -0.15671 0.4931 -0.15671 0.49427 -0.15602 C 0.49701 -0.1544 0.49805 -0.15185 0.50052 -0.14861 C 0.50117 -0.14769 0.50182 -0.14699 0.50247 -0.1463 C 0.50742 -0.1331 0.49974 -0.15301 0.50599 -0.13889 C 0.50703 -0.13657 0.50755 -0.13356 0.50872 -0.13148 C 0.50964 -0.12986 0.51081 -0.12847 0.51146 -0.12662 C 0.51263 -0.12361 0.51315 -0.12014 0.51419 -0.1169 C 0.5151 -0.11435 0.51641 -0.11227 0.51693 -0.10949 C 0.51745 -0.10741 0.51784 -0.10532 0.51836 -0.10347 C 0.51901 -0.10139 0.51979 -0.09931 0.52044 -0.09722 C 0.52109 -0.09491 0.52174 -0.09236 0.52253 -0.09005 C 0.52266 -0.08704 0.52305 -0.08426 0.52318 -0.08148 C 0.5237 -0.07199 0.52461 -0.05324 0.52461 -0.05324 C 0.52435 -0.02801 0.52435 -0.00278 0.52383 0.02245 C 0.52383 0.02384 0.52331 0.025 0.52318 0.02616 C 0.52279 0.0294 0.52292 0.03287 0.52253 0.03611 C 0.52214 0.03843 0.52148 0.04074 0.52109 0.04329 C 0.52083 0.04491 0.5207 0.04676 0.52044 0.04815 C 0.51862 0.05671 0.51966 0.04977 0.51771 0.05671 C 0.51706 0.0588 0.51589 0.06574 0.51497 0.06782 C 0.51341 0.07083 0.51133 0.07292 0.51016 0.07639 C 0.50859 0.08032 0.50833 0.08148 0.50599 0.08495 C 0.50469 0.08681 0.50326 0.08819 0.50182 0.08981 C 0.50117 0.09074 0.50052 0.09167 0.49974 0.09236 C 0.49753 0.09421 0.49518 0.0963 0.49284 0.09838 C 0.49219 0.09907 0.49167 0.10046 0.49089 0.10093 C 0.48945 0.10162 0.48802 0.10162 0.48672 0.10208 C 0.48112 0.10602 0.48542 0.10347 0.47917 0.10579 C 0.47487 0.10718 0.47617 0.1081 0.47018 0.1081 L 0.2349 0.10949 C 0.23255 0.11181 0.22995 0.11343 0.22799 0.11667 C 0.22539 0.12153 0.22669 0.11944 0.22383 0.12292 C 0.22187 0.12894 0.21862 0.13426 0.21771 0.1412 L 0.21628 0.15093 C 0.21654 0.17431 0.21641 0.19745 0.21706 0.2206 C 0.21745 0.23935 0.21758 0.22755 0.22044 0.23773 C 0.22174 0.24259 0.22292 0.24745 0.22383 0.25255 C 0.22513 0.25926 0.22448 0.25648 0.22799 0.26597 C 0.23164 0.27569 0.23099 0.27361 0.23555 0.28194 C 0.23646 0.28356 0.23711 0.28611 0.23828 0.28681 C 0.23906 0.28704 0.23971 0.2875 0.24036 0.28796 C 0.24336 0.29005 0.24544 0.2919 0.2487 0.29282 C 0.25143 0.29352 0.25417 0.29398 0.2569 0.29398 C 0.26797 0.29468 0.27891 0.29491 0.28997 0.29537 L 0.33945 0.29653 L 0.38008 0.29769 C 0.3819 0.29815 0.38372 0.29838 0.38555 0.29907 C 0.38672 0.29931 0.38789 0.3 0.38906 0.30023 C 0.39128 0.30069 0.39362 0.30093 0.39583 0.30139 C 0.41328 0.30509 0.39922 0.30301 0.4151 0.30509 C 0.41771 0.30671 0.42018 0.30856 0.42266 0.30995 C 0.42383 0.31065 0.425 0.31065 0.42617 0.31111 C 0.42708 0.31181 0.42786 0.31319 0.42891 0.31366 C 0.43203 0.31528 0.43542 0.31574 0.43854 0.31736 C 0.44023 0.31829 0.4418 0.31968 0.44336 0.32106 C 0.44987 0.32639 0.44531 0.32269 0.44961 0.32708 C 0.45117 0.3287 0.45273 0.33032 0.45443 0.33194 C 0.45482 0.33403 0.45495 0.33634 0.45573 0.33819 C 0.46484 0.35926 0.45794 0.34074 0.46406 0.35162 C 0.46458 0.35255 0.46484 0.35417 0.46536 0.35532 C 0.46628 0.35694 0.46719 0.35856 0.4681 0.36019 C 0.46914 0.36875 0.46849 0.36435 0.47018 0.37361 L 0.47083 0.37731 C 0.47044 0.38681 0.47057 0.3912 0.46953 0.39931 C 0.46927 0.40046 0.46901 0.40162 0.46875 0.40301 C 0.46771 0.41204 0.46849 0.40903 0.46745 0.41875 C 0.46667 0.42569 0.4668 0.42037 0.4668 0.42384 L 0.4668 0.42384 " pathEditMode="relative" ptsTypes="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704508"/>
            <a:ext cx="4443789" cy="93108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1. </a:t>
            </a:r>
            <a:r>
              <a:rPr lang="ru-RU" b="1" dirty="0" err="1"/>
              <a:t>Фарбы</a:t>
            </a:r>
            <a:endParaRPr lang="en-US" b="1" dirty="0"/>
          </a:p>
        </p:txBody>
      </p:sp>
      <p:sp>
        <p:nvSpPr>
          <p:cNvPr id="47" name="TextBox 46">
            <a:hlinkClick r:id="" action="ppaction://hlinkshowjump?jump=nextslide">
              <a:snd r:embed="rId7" name="chimes.wav"/>
            </a:hlinkClick>
          </p:cNvPr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2. </a:t>
            </a:r>
            <a:r>
              <a:rPr lang="ru-RU" b="1" dirty="0" err="1"/>
              <a:t>Крэйда</a:t>
            </a:r>
            <a:endParaRPr lang="en-US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4119326" y="598538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Сшытак</a:t>
            </a:r>
            <a:endParaRPr lang="en-US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6574">
            <a:off x="241178" y="2896444"/>
            <a:ext cx="1130408" cy="10048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120223" y="4315585"/>
            <a:ext cx="2006543" cy="181301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8968320" y="3520969"/>
            <a:ext cx="716253" cy="955004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279" y="4462938"/>
            <a:ext cx="2094777" cy="223812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911" y="2166235"/>
            <a:ext cx="1301519" cy="85224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276" y="5945763"/>
            <a:ext cx="713257" cy="43784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264081" y="1061520"/>
            <a:ext cx="804589" cy="81197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11166939" y="4129127"/>
            <a:ext cx="712269" cy="846753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3864">
            <a:off x="10147333" y="3317037"/>
            <a:ext cx="916553" cy="61971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98067">
            <a:off x="2674423" y="3571557"/>
            <a:ext cx="617511" cy="78414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3738">
            <a:off x="2447184" y="4581344"/>
            <a:ext cx="684581" cy="7326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55" y="1875200"/>
            <a:ext cx="1120417" cy="878668"/>
          </a:xfrm>
          <a:prstGeom prst="rect">
            <a:avLst/>
          </a:prstGeom>
        </p:spPr>
      </p:pic>
      <p:sp>
        <p:nvSpPr>
          <p:cNvPr id="32" name="Заголовок 2">
            <a:extLst>
              <a:ext uri="{FF2B5EF4-FFF2-40B4-BE49-F238E27FC236}">
                <a16:creationId xmlns:a16="http://schemas.microsoft.com/office/drawing/2014/main" id="{BE0EA494-FF1C-4263-A21A-6C772ED77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62" y="582484"/>
            <a:ext cx="2674559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5" name="Стрелка: пятиугольник 34">
            <a:extLst>
              <a:ext uri="{FF2B5EF4-FFF2-40B4-BE49-F238E27FC236}">
                <a16:creationId xmlns:a16="http://schemas.microsoft.com/office/drawing/2014/main" id="{60E2F662-0497-4A14-962F-816F49254275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C74CA4F-470B-4511-A396-73E80C50BD6F}"/>
              </a:ext>
            </a:extLst>
          </p:cNvPr>
          <p:cNvSpPr txBox="1"/>
          <p:nvPr/>
        </p:nvSpPr>
        <p:spPr>
          <a:xfrm>
            <a:off x="403261" y="245323"/>
            <a:ext cx="63221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8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55A48E-E989-4550-BBC6-293A933AFC07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9377" b="79133" l="19377" r="79404">
                        <a14:foregroundMark x1="35095" y1="21545" x2="37127" y2="21138"/>
                        <a14:foregroundMark x1="38347" y1="20732" x2="35908" y2="22900"/>
                        <a14:foregroundMark x1="35366" y1="75881" x2="35908" y2="79133"/>
                        <a14:foregroundMark x1="49458" y1="20461" x2="50542" y2="78997"/>
                        <a14:foregroundMark x1="52168" y1="77913" x2="52304" y2="62195"/>
                        <a14:foregroundMark x1="62060" y1="22900" x2="66802" y2="29946"/>
                        <a14:foregroundMark x1="67344" y1="29539" x2="61653" y2="48780"/>
                        <a14:foregroundMark x1="76965" y1="78726" x2="76694" y2="52304"/>
                        <a14:foregroundMark x1="79108" y1="50050" x2="78726" y2="69512"/>
                        <a14:foregroundMark x1="35230" y1="21680" x2="36043" y2="20190"/>
                        <a14:foregroundMark x1="22629" y1="26965" x2="22358" y2="42412"/>
                        <a14:foregroundMark x1="22087" y1="24119" x2="26287" y2="21680"/>
                        <a14:foregroundMark x1="26287" y1="21680" x2="25203" y2="44309"/>
                        <a14:foregroundMark x1="22358" y1="78455" x2="21816" y2="69512"/>
                        <a14:foregroundMark x1="20732" y1="77642" x2="25068" y2="76965"/>
                        <a14:foregroundMark x1="21951" y1="78726" x2="21951" y2="40108"/>
                        <a14:foregroundMark x1="21274" y1="23984" x2="19512" y2="73984"/>
                        <a14:foregroundMark x1="22900" y1="23577" x2="19783" y2="22087"/>
                        <a14:foregroundMark x1="19919" y1="23171" x2="20596" y2="28320"/>
                        <a14:foregroundMark x1="24661" y1="21003" x2="26558" y2="26558"/>
                        <a14:foregroundMark x1="23713" y1="44715" x2="23713" y2="49051"/>
                        <a14:foregroundMark x1="27371" y1="43089" x2="27407" y2="42371"/>
                        <a14:foregroundMark x1="63144" y1="45664" x2="63686" y2="78726"/>
                        <a14:foregroundMark x1="20190" y1="78320" x2="20190" y2="75745"/>
                        <a14:foregroundMark x1="19512" y1="74526" x2="20596" y2="58943"/>
                        <a14:foregroundMark x1="26965" y1="27507" x2="20461" y2="28049"/>
                        <a14:foregroundMark x1="20732" y1="25203" x2="24255" y2="21138"/>
                        <a14:foregroundMark x1="23577" y1="20732" x2="21409" y2="20461"/>
                        <a14:foregroundMark x1="23035" y1="20054" x2="26016" y2="20867"/>
                        <a14:foregroundMark x1="26152" y1="22222" x2="26192" y2="21665"/>
                        <a14:foregroundMark x1="27507" y1="21680" x2="27390" y2="21283"/>
                        <a14:foregroundMark x1="76829" y1="22764" x2="77371" y2="39024"/>
                        <a14:foregroundMark x1="77371" y1="39024" x2="77642" y2="39295"/>
                        <a14:foregroundMark x1="79268" y1="37669" x2="78591" y2="22629"/>
                        <a14:foregroundMark x1="79404" y1="44038" x2="78591" y2="31707"/>
                        <a14:foregroundMark x1="79133" y1="46070" x2="79133" y2="51626"/>
                        <a14:foregroundMark x1="78726" y1="48916" x2="77778" y2="44580"/>
                        <a14:foregroundMark x1="78591" y1="43496" x2="78726" y2="47967"/>
                        <a14:foregroundMark x1="50271" y1="50000" x2="52710" y2="49322"/>
                        <a14:foregroundMark x1="26829" y1="76829" x2="26829" y2="78320"/>
                        <a14:backgroundMark x1="27593" y1="42584" x2="28997" y2="42818"/>
                        <a14:backgroundMark x1="28455" y1="30488" x2="30217" y2="44580"/>
                        <a14:backgroundMark x1="30081" y1="48238" x2="29946" y2="45257"/>
                        <a14:backgroundMark x1="28201" y1="78320" x2="28184" y2="78591"/>
                        <a14:backgroundMark x1="29675" y1="54201" x2="28292" y2="76829"/>
                        <a14:backgroundMark x1="26287" y1="19106" x2="28320" y2="20325"/>
                        <a14:backgroundMark x1="28320" y1="39837" x2="28184" y2="42412"/>
                      </a14:backgroundRemoval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45" t="14562" r="13886" b="13850"/>
          <a:stretch/>
        </p:blipFill>
        <p:spPr>
          <a:xfrm>
            <a:off x="5093089" y="1035912"/>
            <a:ext cx="1846416" cy="183014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5497">
            <a:off x="10312545" y="999625"/>
            <a:ext cx="848757" cy="81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0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6 0.00741 L -0.00886 0.00741 C -0.01081 0.00579 -0.0125 0.00371 -0.01445 0.00255 C -0.01615 0.00162 -0.0181 0.00186 -0.01992 0.00139 C -0.0224 0.0007 -0.025 -0.00023 -0.02747 -0.00115 C -0.0293 -0.00185 -0.03125 -0.00254 -0.03294 -0.00347 C -0.03529 -0.00486 -0.0375 -0.00763 -0.03984 -0.00856 C -0.04414 -0.00995 -0.04857 -0.01018 -0.053 -0.01088 C -0.08086 -0.02268 -0.05547 -0.01226 -0.07774 -0.0206 C -0.09753 -0.02824 -0.08294 -0.02338 -0.09766 -0.02801 C -0.11042 -0.03796 -0.0974 -0.02916 -0.11003 -0.03426 C -0.11224 -0.03495 -0.11419 -0.0368 -0.11628 -0.03773 C -0.1181 -0.03888 -0.11992 -0.03935 -0.12175 -0.04027 C -0.12266 -0.04074 -0.12357 -0.0412 -0.12448 -0.04143 C -0.13021 -0.04305 -0.12774 -0.04213 -0.13203 -0.04398 C -0.13281 -0.04467 -0.13333 -0.04629 -0.13412 -0.04629 C -0.22435 -0.04907 -0.22461 -0.04861 -0.28685 -0.04629 C -0.28672 -0.04351 -0.28646 -0.04074 -0.2862 -0.03773 C -0.28555 -0.0324 -0.28294 -0.02662 -0.28138 -0.02314 C -0.28047 -0.02106 -0.27969 -0.01875 -0.27865 -0.01713 C -0.2763 -0.01342 -0.27292 -0.0118 -0.27109 -0.00717 C -0.26784 0.00047 -0.26836 -4.07407E-6 -0.26211 0.00741 C -0.25391 0.01713 -0.26146 0.00741 -0.25521 0.01713 C -0.25443 0.01852 -0.25326 0.01945 -0.25247 0.02084 C -0.25117 0.02338 -0.25013 0.02662 -0.24909 0.0294 C -0.24831 0.03149 -0.24792 0.0338 -0.24701 0.03565 C -0.2444 0.04051 -0.24128 0.04399 -0.23867 0.04908 C -0.2194 0.08704 -0.23477 0.06274 -0.22292 0.08079 C -0.2224 0.08519 -0.22227 0.08982 -0.22149 0.09422 C -0.22083 0.09838 -0.21875 0.10649 -0.21875 0.10649 C -0.21836 0.11088 -0.21784 0.11551 -0.21745 0.11991 C -0.21615 0.13172 -0.21484 0.1375 -0.21393 0.15047 L -0.21328 0.16042 C -0.21354 0.1794 -0.21354 0.19862 -0.21393 0.21783 C -0.21393 0.21945 -0.21419 0.2213 -0.21458 0.22269 C -0.21537 0.22477 -0.21654 0.22593 -0.21745 0.22755 C -0.21758 0.22871 -0.21771 0.2301 -0.2181 0.23125 C -0.21862 0.23264 -0.21927 0.23403 -0.22018 0.23496 C -0.22591 0.24144 -0.22656 0.24028 -0.23386 0.24098 C -0.23854 0.24167 -0.2431 0.24213 -0.24766 0.24237 L -0.36875 0.24352 C -0.37201 0.24399 -0.37526 0.24399 -0.37839 0.24468 C -0.37969 0.24491 -0.3819 0.2463 -0.3832 0.24723 C -0.38425 0.25278 -0.38516 0.25579 -0.3832 0.26297 C -0.38268 0.26528 -0.38086 0.26551 -0.37982 0.26667 C -0.37956 0.26991 -0.37969 0.27639 -0.37774 0.27894 C -0.37669 0.28033 -0.37539 0.28033 -0.37422 0.28149 C -0.37214 0.28357 -0.36862 0.2882 -0.36667 0.29121 C -0.36537 0.29329 -0.36406 0.29699 -0.36185 0.29723 C -0.35339 0.29838 -0.34492 0.29815 -0.33646 0.29862 C -0.328 0.29931 -0.3194 0.29931 -0.31094 0.30093 C -0.30899 0.30139 -0.30729 0.30371 -0.30547 0.30463 C -0.30326 0.30579 -0.30091 0.30625 -0.29857 0.30718 C -0.29609 0.30949 -0.29362 0.3125 -0.29102 0.31436 C -0.28932 0.31574 -0.28724 0.31574 -0.28555 0.3169 C -0.28229 0.31899 -0.27904 0.32153 -0.27591 0.32431 C -0.27175 0.32778 -0.26771 0.33195 -0.26354 0.33519 C -0.25482 0.3419 -0.25508 0.33912 -0.24557 0.34375 C -0.24297 0.34514 -0.24063 0.34699 -0.23802 0.34862 C -0.23685 0.35024 -0.23594 0.35232 -0.23464 0.35348 C -0.23281 0.3551 -0.22591 0.35857 -0.22357 0.35973 C -0.22227 0.3625 -0.22096 0.36574 -0.2194 0.36829 C -0.21719 0.37176 -0.21524 0.37153 -0.21328 0.3757 C -0.20586 0.39121 -0.2069 0.38912 -0.20365 0.40255 C -0.20339 0.40463 -0.20339 0.40672 -0.203 0.40857 C -0.20195 0.41297 -0.20013 0.41644 -0.19948 0.42084 C -0.19831 0.4301 -0.1974 0.44908 -0.1974 0.44908 C -0.19766 0.46852 -0.19727 0.4882 -0.19818 0.50764 C -0.19818 0.51019 -0.19922 0.51227 -0.20026 0.51389 C -0.20104 0.51528 -0.20534 0.52061 -0.20781 0.52107 C -0.21003 0.52176 -0.21237 0.52199 -0.21458 0.52246 L -0.30404 0.51991 C -0.30794 0.51991 -0.31185 0.51899 -0.31576 0.51875 L -0.35781 0.5176 C -0.36719 0.51574 -0.38307 0.5132 -0.39154 0.51019 C -0.40729 0.50417 -0.40013 0.50602 -0.41276 0.50394 C -0.42149 0.50116 -0.43021 0.49746 -0.43893 0.49537 L -0.44922 0.49306 C -0.45391 0.49213 -0.45846 0.49144 -0.46302 0.49051 L -0.46927 0.48936 C -0.47266 0.48982 -0.47617 0.48889 -0.47956 0.49051 C -0.48047 0.49121 -0.48034 0.49399 -0.48086 0.49537 C -0.48151 0.49723 -0.48229 0.49862 -0.48294 0.50047 C -0.48346 0.50162 -0.48386 0.50278 -0.48438 0.50394 C -0.48477 0.50695 -0.48542 0.50973 -0.48568 0.5125 C -0.48711 0.52454 -0.48633 0.5338 -0.48568 0.54676 C -0.48568 0.54862 -0.48555 0.55024 -0.48503 0.55186 C -0.48372 0.55579 -0.48216 0.55949 -0.48021 0.56274 C -0.47943 0.56412 -0.47201 0.56945 -0.47122 0.57014 C -0.47057 0.57292 -0.47031 0.57616 -0.46927 0.57871 C -0.4681 0.58125 -0.46641 0.58264 -0.46511 0.58473 C -0.46094 0.59144 -0.4655 0.58588 -0.45964 0.59213 C -0.45794 0.59584 -0.45651 0.59954 -0.45482 0.60301 C -0.45417 0.6044 -0.45326 0.60533 -0.45274 0.60672 C -0.45013 0.6125 -0.44909 0.61806 -0.44518 0.62153 C -0.44349 0.62292 -0.44154 0.62315 -0.43958 0.62385 C -0.43945 0.62547 -0.43958 0.62755 -0.43893 0.62871 C -0.43789 0.63079 -0.4362 0.63125 -0.43477 0.63241 C -0.43412 0.63311 -0.43346 0.63403 -0.43281 0.63496 C -0.42747 0.63426 -0.42044 0.63403 -0.41484 0.63241 C -0.41393 0.63218 -0.41302 0.63172 -0.41211 0.63125 C -0.40195 0.62732 -0.40872 0.63056 -0.40039 0.62639 C -0.39922 0.62477 -0.39818 0.62292 -0.39701 0.62153 C -0.39466 0.61899 -0.38711 0.61598 -0.38594 0.61528 C -0.38386 0.6132 -0.38203 0.61042 -0.37982 0.60926 C -0.37708 0.60787 -0.37422 0.60857 -0.37149 0.60811 C -0.3681 0.60718 -0.36524 0.6051 -0.36185 0.60301 L -0.24974 0.60556 C -0.24701 0.60579 -0.24414 0.60649 -0.24154 0.60811 C -0.19544 0.63403 -0.27474 0.59468 -0.22708 0.61783 C -0.2224 0.63704 -0.22865 0.61459 -0.21875 0.63612 C -0.21211 0.6507 -0.2181 0.64074 -0.21537 0.65093 C -0.21458 0.65348 -0.21354 0.65579 -0.21263 0.65811 C -0.21237 0.66112 -0.21185 0.66389 -0.21185 0.66667 C -0.21185 0.68797 -0.21198 0.70903 -0.21263 0.73033 C -0.21276 0.73612 -0.21706 0.75926 -0.21745 0.76088 C -0.21784 0.7632 -0.21836 0.76551 -0.2194 0.76713 C -0.22083 0.76899 -0.22266 0.76945 -0.22422 0.77061 C -0.225 0.77199 -0.22578 0.77292 -0.2263 0.77431 C -0.22682 0.77547 -0.22708 0.77709 -0.22774 0.77801 C -0.22826 0.77894 -0.22917 0.77871 -0.22982 0.77917 C -0.23099 0.7801 -0.23203 0.78102 -0.2332 0.78172 C -0.23633 0.78334 -0.24167 0.7838 -0.24427 0.78426 L -0.40794 0.78287 C -0.41263 0.78264 -0.42188 0.77593 -0.42721 0.77315 C -0.42982 0.77176 -0.43242 0.77107 -0.43477 0.76945 C -0.44649 0.76181 -0.43542 0.76644 -0.44375 0.76343 C -0.44466 0.76204 -0.44557 0.76088 -0.44649 0.75973 C -0.44714 0.7588 -0.44805 0.75834 -0.44857 0.75718 C -0.45234 0.74885 -0.44544 0.75811 -0.4513 0.75116 L -0.45404 0.73889 C -0.45456 0.73681 -0.45495 0.73473 -0.45547 0.73287 C -0.45612 0.72987 -0.45703 0.72709 -0.45755 0.72431 C -0.45781 0.72292 -0.45794 0.72176 -0.4582 0.72061 C -0.45859 0.71852 -0.45925 0.71644 -0.45964 0.71436 C -0.46406 0.68866 -0.45899 0.71297 -0.46445 0.68866 C -0.46458 0.68588 -0.46484 0.68311 -0.46511 0.6801 C -0.46524 0.67848 -0.46576 0.67686 -0.46576 0.67524 C -0.46576 0.64746 -0.46576 0.61991 -0.46511 0.59213 C -0.46497 0.58681 -0.46367 0.58403 -0.46172 0.58102 C -0.46107 0.5801 -0.46029 0.5794 -0.45964 0.57871 C -0.45912 0.57732 -0.45886 0.57593 -0.4582 0.575 C -0.45768 0.57408 -0.4569 0.57385 -0.45612 0.57385 C -0.44518 0.57385 -0.43412 0.57454 -0.42318 0.575 C -0.40755 0.57454 -0.39193 0.57477 -0.3763 0.57385 C -0.37461 0.57362 -0.37318 0.57223 -0.37149 0.5713 C -0.35938 0.56482 -0.38971 0.58033 -0.36458 0.5676 C -0.36328 0.56528 -0.36224 0.56181 -0.36055 0.56042 C -0.35886 0.5588 -0.35716 0.55764 -0.35573 0.55533 C -0.35039 0.54746 -0.35664 0.55533 -0.35156 0.54931 C -0.34818 0.54028 -0.35261 0.55139 -0.34818 0.5419 C -0.34766 0.54074 -0.3474 0.53936 -0.34675 0.5382 C -0.34649 0.53774 -0.34271 0.53287 -0.34193 0.53218 C -0.34128 0.53149 -0.3405 0.53149 -0.33984 0.53102 C -0.33802 0.5294 -0.33438 0.52616 -0.33438 0.52616 C -0.32305 0.52686 -0.32057 0.52477 -0.31302 0.52848 C -0.31237 0.52894 -0.31159 0.52917 -0.31094 0.52963 C -0.30846 0.53149 -0.3082 0.53218 -0.30612 0.53473 L -0.30339 0.5419 C -0.303 0.54329 -0.30261 0.54468 -0.30208 0.54561 L -0.30065 0.54815 L -0.28685 0.5419 " pathEditMode="relative" ptsTypes="AAAAAAAAAAAAAAAAAAAAAAAAAAAAAAAAA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Объект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477" y="489691"/>
            <a:ext cx="8305046" cy="28393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10972123" y="1810452"/>
            <a:ext cx="876306" cy="8641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910">
            <a:off x="2953713" y="4994344"/>
            <a:ext cx="308253" cy="95383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40" y="2564475"/>
            <a:ext cx="899883" cy="76460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2278">
            <a:off x="593403" y="1047542"/>
            <a:ext cx="1265213" cy="114318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10793">
            <a:off x="874123" y="2974809"/>
            <a:ext cx="896315" cy="84753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2" y="4178489"/>
            <a:ext cx="2295439" cy="245252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821" y="5915787"/>
            <a:ext cx="1010721" cy="68338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0066281" y="2689644"/>
            <a:ext cx="839982" cy="111997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93" y="4178490"/>
            <a:ext cx="2925387" cy="92041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83664">
            <a:off x="10602620" y="5302742"/>
            <a:ext cx="868971" cy="10330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2067372" y="3730667"/>
            <a:ext cx="1226279" cy="80297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18" y="3531206"/>
            <a:ext cx="5019365" cy="871829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1" y="4605160"/>
            <a:ext cx="4773899" cy="8972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06" y="5704508"/>
            <a:ext cx="4443789" cy="93108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119326" y="3782454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1. Вучаніца</a:t>
            </a:r>
            <a:endParaRPr lang="en-US" b="1" dirty="0"/>
          </a:p>
        </p:txBody>
      </p:sp>
      <p:sp>
        <p:nvSpPr>
          <p:cNvPr id="28" name="TextBox 27">
            <a:hlinkClick r:id="" action="ppaction://hlinkshowjump?jump=nextslide">
              <a:snd r:embed="rId18" name="chimes.wav"/>
            </a:hlinkClick>
          </p:cNvPr>
          <p:cNvSpPr txBox="1"/>
          <p:nvPr/>
        </p:nvSpPr>
        <p:spPr>
          <a:xfrm>
            <a:off x="4119326" y="5985382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b="1" dirty="0"/>
              <a:t>3. Вучань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119326" y="4869105"/>
            <a:ext cx="3953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2. </a:t>
            </a:r>
            <a:r>
              <a:rPr lang="ru-RU" b="1" dirty="0" err="1"/>
              <a:t>Настаўніца</a:t>
            </a:r>
            <a:endParaRPr lang="en-US" b="1" dirty="0"/>
          </a:p>
        </p:txBody>
      </p:sp>
      <p:sp>
        <p:nvSpPr>
          <p:cNvPr id="31" name="Заголовок 2">
            <a:extLst>
              <a:ext uri="{FF2B5EF4-FFF2-40B4-BE49-F238E27FC236}">
                <a16:creationId xmlns:a16="http://schemas.microsoft.com/office/drawing/2014/main" id="{C9EC9222-2F1D-488C-B5C6-5FA14362C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62" y="582484"/>
            <a:ext cx="2674559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Тэст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4" name="Стрелка: пятиугольник 33">
            <a:extLst>
              <a:ext uri="{FF2B5EF4-FFF2-40B4-BE49-F238E27FC236}">
                <a16:creationId xmlns:a16="http://schemas.microsoft.com/office/drawing/2014/main" id="{D2178DCB-B664-405C-8F78-E47EB30200FA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025DDD-42C3-43E4-BFE6-34D50D52CD26}"/>
              </a:ext>
            </a:extLst>
          </p:cNvPr>
          <p:cNvSpPr txBox="1"/>
          <p:nvPr/>
        </p:nvSpPr>
        <p:spPr>
          <a:xfrm>
            <a:off x="403261" y="245323"/>
            <a:ext cx="693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9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BDED12A7-29C7-473D-8B88-BD7971F27193}"/>
              </a:ext>
            </a:extLst>
          </p:cNvPr>
          <p:cNvGrpSpPr/>
          <p:nvPr/>
        </p:nvGrpSpPr>
        <p:grpSpPr>
          <a:xfrm>
            <a:off x="4724278" y="808312"/>
            <a:ext cx="2797043" cy="2202148"/>
            <a:chOff x="1272988" y="1925918"/>
            <a:chExt cx="3128944" cy="2523346"/>
          </a:xfrm>
        </p:grpSpPr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BAFB956E-3E3C-465B-B51D-4C665FF16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5" t="3036" r="12549" b="10071"/>
            <a:stretch/>
          </p:blipFill>
          <p:spPr>
            <a:xfrm>
              <a:off x="1273550" y="1925918"/>
              <a:ext cx="3128382" cy="250177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8" name="Прямоугольник: скругленные углы 37">
              <a:extLst>
                <a:ext uri="{FF2B5EF4-FFF2-40B4-BE49-F238E27FC236}">
                  <a16:creationId xmlns:a16="http://schemas.microsoft.com/office/drawing/2014/main" id="{ACF8FFE8-A985-4B50-9A26-620291BE3378}"/>
                </a:ext>
              </a:extLst>
            </p:cNvPr>
            <p:cNvSpPr/>
            <p:nvPr/>
          </p:nvSpPr>
          <p:spPr>
            <a:xfrm rot="5400000">
              <a:off x="1581863" y="1629755"/>
              <a:ext cx="2510634" cy="312838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9521">
            <a:off x="10426460" y="820041"/>
            <a:ext cx="620897" cy="6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3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6 0.00324 L 0.00976 0.00324 C 0.00963 0.00347 0.00495 0.01365 0.00351 0.01551 C 0.00247 0.01689 0.00117 0.01805 0.00013 0.01921 C -0.00287 0.02986 0.00052 0.02106 -0.01029 0.02662 C -0.01224 0.02754 -0.01393 0.02986 -0.01576 0.03148 C -0.01641 0.03194 -0.01719 0.03217 -0.01784 0.03264 C -0.01875 0.03333 -0.01953 0.03449 -0.02057 0.03518 C -0.02188 0.03588 -0.02331 0.03564 -0.02474 0.03634 C -0.0263 0.03703 -0.02787 0.03796 -0.02956 0.03865 C -0.03047 0.03912 -0.03138 0.03958 -0.03229 0.04004 C -0.03438 0.0412 -0.03633 0.04282 -0.03841 0.04375 C -0.03971 0.04421 -0.04727 0.04745 -0.04883 0.04861 C -0.06484 0.06018 -0.05078 0.05185 -0.05768 0.05578 C -0.05886 0.0574 -0.0599 0.05949 -0.0612 0.06088 C -0.06276 0.06227 -0.06862 0.06458 -0.07018 0.06574 C -0.07201 0.06713 -0.0737 0.06898 -0.07565 0.0706 C -0.07943 0.07361 -0.08399 0.07453 -0.08737 0.07916 C -0.09649 0.09213 -0.0832 0.07384 -0.09701 0.09004 C -0.09779 0.0912 -0.09818 0.09282 -0.09909 0.09375 C -0.10026 0.09537 -0.10182 0.09606 -0.10313 0.09745 C -0.10833 0.10347 -0.10234 0.09953 -0.10729 0.10231 C -0.11094 0.11227 -0.10612 0.10023 -0.11068 0.10856 C -0.11159 0.10995 -0.11185 0.11227 -0.11276 0.11342 C -0.11484 0.11597 -0.11758 0.11689 -0.11966 0.11944 C -0.12149 0.12176 -0.12279 0.12523 -0.12448 0.12801 C -0.12552 0.12986 -0.12695 0.13102 -0.12787 0.13287 C -0.12878 0.13449 -0.12917 0.13634 -0.12995 0.13773 C -0.13151 0.14074 -0.1332 0.14352 -0.13477 0.14629 C -0.1362 0.14907 -0.13737 0.15254 -0.13893 0.15486 C -0.14167 0.15902 -0.14492 0.16227 -0.14792 0.16597 C -0.15221 0.18032 -0.15261 0.18333 -0.15964 0.19652 C -0.16276 0.20277 -0.16589 0.20949 -0.16992 0.21365 C -0.17461 0.21875 -0.178 0.22129 -0.18164 0.22847 C -0.18294 0.23102 -0.18386 0.23426 -0.18503 0.23703 C -0.18646 0.24027 -0.19089 0.24606 -0.19193 0.24791 C -0.19245 0.24907 -0.19284 0.25046 -0.19336 0.25162 C -0.19518 0.26805 -0.19232 0.24676 -0.19609 0.26389 C -0.19675 0.26689 -0.19675 0.27037 -0.1974 0.27361 C -0.19766 0.275 -0.19844 0.27592 -0.19883 0.27731 C -0.20221 0.29027 -0.19896 0.28379 -0.203 0.29074 C -0.20599 0.30949 -0.20195 0.29004 -0.20781 0.30532 C -0.21432 0.32291 -0.20534 0.30463 -0.2112 0.32384 C -0.21172 0.32546 -0.21302 0.32615 -0.21393 0.32754 C -0.22044 0.35416 -0.21211 0.32106 -0.2181 0.34213 C -0.22253 0.3581 -0.21888 0.34838 -0.22422 0.36296 C -0.22487 0.36458 -0.22565 0.3662 -0.2263 0.36782 C -0.22695 0.36921 -0.22787 0.37014 -0.22839 0.37152 C -0.2375 0.39722 -0.23047 0.38472 -0.23945 0.39838 C -0.24011 0.40115 -0.24076 0.40416 -0.24154 0.40694 C -0.24206 0.40902 -0.24297 0.41088 -0.24349 0.41319 C -0.24414 0.41551 -0.2444 0.41805 -0.24492 0.42037 C -0.24675 0.4287 -0.24622 0.42708 -0.24831 0.43264 C -0.25026 0.44444 -0.24935 0.43842 -0.25104 0.45092 C -0.25261 0.46203 -0.25182 0.45764 -0.25313 0.46435 C -0.25469 0.49467 -0.25391 0.4824 -0.25521 0.50115 C -0.25716 0.60416 -0.25456 0.45602 -0.25664 0.67615 C -0.25664 0.68611 -0.25677 0.68564 -0.25794 0.69189 C -0.2582 0.69537 -0.2582 0.69861 -0.25872 0.70185 C -0.25899 0.70393 -0.25977 0.70578 -0.26003 0.70787 C -0.26055 0.71157 -0.26029 0.71527 -0.26068 0.71898 C -0.26094 0.7206 -0.26172 0.72199 -0.26211 0.72384 C -0.2625 0.72546 -0.2625 0.72708 -0.26276 0.7287 C -0.26315 0.73102 -0.26445 0.73703 -0.26484 0.73842 C -0.26537 0.74027 -0.26628 0.74166 -0.26693 0.74328 C -0.26745 0.74467 -0.26771 0.74606 -0.26836 0.74699 C -0.2694 0.74884 -0.27057 0.75023 -0.27175 0.75185 C -0.27305 0.75902 -0.27162 0.75301 -0.27591 0.7618 C -0.27643 0.76273 -0.27669 0.76435 -0.27721 0.76551 C -0.27826 0.76713 -0.27956 0.76852 -0.28073 0.77037 C -0.28138 0.77152 -0.28203 0.77291 -0.28281 0.77407 C -0.28359 0.775 -0.28464 0.77546 -0.28555 0.77639 C -0.28698 0.77801 -0.28802 0.78078 -0.28958 0.78125 L -0.29375 0.78264 L -0.41484 0.78125 C -0.41628 0.78125 -0.41758 0.78032 -0.41901 0.78009 C -0.4375 0.77592 -0.41237 0.78264 -0.4349 0.77639 C -0.43646 0.77523 -0.43802 0.77384 -0.43971 0.77268 C -0.44362 0.7699 -0.44649 0.76898 -0.45 0.76412 C -0.45156 0.76203 -0.45274 0.75926 -0.45417 0.75694 C -0.45482 0.75555 -0.45573 0.75463 -0.45612 0.75324 C -0.45664 0.75162 -0.4569 0.74977 -0.45755 0.74838 C -0.46003 0.74189 -0.45912 0.74745 -0.46094 0.74097 C -0.46159 0.73889 -0.46185 0.7368 -0.46237 0.73472 C -0.46302 0.73264 -0.4638 0.73078 -0.46445 0.7287 C -0.46497 0.72662 -0.46511 0.72453 -0.46576 0.72268 C -0.46628 0.72106 -0.46719 0.72014 -0.46784 0.71898 C -0.4681 0.71689 -0.46823 0.71481 -0.46862 0.71273 C -0.46914 0.70902 -0.47005 0.70555 -0.47057 0.70185 L -0.47136 0.69699 C -0.47149 0.69166 -0.47175 0.68634 -0.47201 0.68102 C -0.47214 0.67847 -0.47253 0.67615 -0.47266 0.67361 C -0.47292 0.6699 -0.47318 0.6662 -0.47344 0.66273 C -0.475 0.59051 -0.47461 0.62014 -0.47344 0.49514 C -0.47331 0.49259 -0.47292 0.49004 -0.47266 0.48773 C -0.4724 0.48449 -0.47214 0.47777 -0.47136 0.4743 C -0.47096 0.47245 -0.47044 0.47106 -0.46992 0.46944 C -0.47018 0.45254 -0.47018 0.43588 -0.47057 0.41921 C -0.4707 0.41643 -0.47109 0.41342 -0.47136 0.41064 C -0.47227 0.39884 -0.47162 0.40764 -0.47266 0.39722 C -0.47292 0.39467 -0.47305 0.39236 -0.47344 0.38981 C -0.4737 0.38773 -0.47513 0.38125 -0.47539 0.38009 C -0.47565 0.37754 -0.47552 0.375 -0.47617 0.37268 C -0.47734 0.36782 -0.48099 0.35926 -0.48099 0.35926 C -0.48112 0.35764 -0.48138 0.35602 -0.48164 0.35439 C -0.48229 0.35069 -0.4832 0.34722 -0.48372 0.34328 C -0.48568 0.32916 -0.48268 0.34004 -0.48646 0.3287 C -0.48724 0.32152 -0.48711 0.3206 -0.48919 0.31273 C -0.49024 0.30879 -0.4918 0.30532 -0.49336 0.30185 C -0.49466 0.29444 -0.49557 0.28657 -0.49753 0.27986 C -0.49844 0.27639 -0.49974 0.27361 -0.50026 0.2699 C -0.50039 0.26828 -0.50065 0.26666 -0.50091 0.26504 C -0.50104 0.26389 -0.50143 0.26273 -0.50156 0.26134 C -0.50195 0.25902 -0.50182 0.25625 -0.50234 0.25416 C -0.50274 0.25208 -0.50365 0.25069 -0.5043 0.24907 C -0.50456 0.24629 -0.50547 0.23171 -0.50573 0.22847 C -0.50612 0.2243 -0.50703 0.2162 -0.50703 0.2162 C -0.5069 0.18912 -0.50677 0.16227 -0.50638 0.13541 C -0.50638 0.13171 -0.50625 0.12801 -0.50573 0.1243 C -0.50547 0.12291 -0.50469 0.12199 -0.5043 0.12083 C -0.50378 0.11875 -0.50339 0.11666 -0.503 0.11458 C -0.50117 0.0949 -0.5043 0.12384 -0.49883 0.09514 C -0.49727 0.0868 -0.49727 0.08426 -0.49466 0.07801 C -0.47956 0.0412 -0.49662 0.0824 -0.48503 0.05949 C -0.48425 0.05787 -0.48386 0.05532 -0.48307 0.05347 C -0.48203 0.05139 -0.4806 0.05046 -0.47956 0.04861 C -0.47878 0.04699 -0.47839 0.0449 -0.47747 0.04375 C -0.47656 0.04213 -0.47513 0.04143 -0.47409 0.04004 C -0.47292 0.03842 -0.47175 0.0368 -0.47057 0.03518 C -0.4694 0.0331 -0.46849 0.03055 -0.46719 0.02893 C -0.46576 0.02731 -0.46393 0.02662 -0.46237 0.02523 C -0.45859 0.02199 -0.44505 0.00833 -0.44037 0.00578 C -0.43516 0.00277 -0.42982 0.00185 -0.42448 -0.00047 C -0.41875 -0.00301 -0.41315 -0.00648 -0.40729 -0.00903 C -0.40143 -0.01135 -0.39531 -0.01273 -0.38945 -0.01505 C -0.36198 -0.02593 -0.39089 -0.0176 -0.36263 -0.02361 C -0.35938 -0.02431 -0.35612 -0.02547 -0.353 -0.02616 C -0.33997 -0.02848 -0.33594 -0.02871 -0.32331 -0.02963 C -0.30977 -0.0294 -0.29622 -0.02963 -0.28281 -0.02848 C -0.28047 -0.02824 -0.27656 -0.02014 -0.27591 -0.01875 C -0.27435 -0.01574 -0.27305 -0.01227 -0.27175 -0.00903 C -0.27136 -0.00764 -0.27096 -0.00648 -0.27031 -0.00533 C -0.26953 -0.00348 -0.26849 -0.00209 -0.26758 -0.00047 C -0.26719 0.00162 -0.26667 0.0037 -0.26628 0.00578 C -0.26276 0.02291 -0.26693 0.00393 -0.26354 0.01921 C -0.26328 0.02152 -0.26315 0.02407 -0.26276 0.02662 C -0.2625 0.02824 -0.26172 0.02963 -0.26146 0.03148 C -0.26081 0.03541 -0.26055 0.03958 -0.26003 0.04375 C -0.25807 0.11944 -0.25899 0.06852 -0.26146 0.22338 C -0.26159 0.23472 -0.26224 0.25301 -0.26276 0.26504 C -0.26302 0.26944 -0.26302 0.27407 -0.26354 0.27847 C -0.26393 0.28356 -0.26497 0.28819 -0.2655 0.29328 C -0.26615 0.29768 -0.26628 0.30231 -0.26693 0.30671 C -0.26745 0.30995 -0.26836 0.31319 -0.26901 0.31643 C -0.26992 0.32129 -0.27096 0.32615 -0.27175 0.33102 C -0.2724 0.33564 -0.27227 0.34027 -0.27318 0.34467 C -0.2737 0.34768 -0.275 0.35023 -0.27591 0.35324 C -0.27734 0.35833 -0.27839 0.36389 -0.27995 0.36898 C -0.28646 0.38981 -0.28177 0.34699 -0.28958 0.40324 C -0.29193 0.41921 -0.29193 0.42245 -0.29518 0.43634 C -0.2957 0.43889 -0.29649 0.4412 -0.29727 0.44375 C -0.29792 0.4493 -0.29831 0.45532 -0.29922 0.46088 C -0.29987 0.46458 -0.30117 0.46805 -0.30208 0.47176 C -0.30534 0.48611 -0.30261 0.47708 -0.30612 0.48773 C -0.30638 0.49097 -0.30664 0.49421 -0.3069 0.49745 C -0.30755 0.51088 -0.30729 0.52106 -0.30886 0.53426 C -0.30912 0.53588 -0.3099 0.53727 -0.31029 0.53912 C -0.31081 0.54189 -0.3112 0.5449 -0.31172 0.54768 C -0.31185 0.56157 -0.31198 0.57546 -0.31237 0.58935 C -0.31237 0.59097 -0.31302 0.59236 -0.31302 0.59421 C -0.31341 0.61365 -0.31354 0.63333 -0.31367 0.65277 C -0.31432 0.70555 -0.31211 0.68773 -0.31511 0.70902 C -0.31589 0.72662 -0.31576 0.71967 -0.31576 0.72986 L -0.31576 0.72986 " pathEditMode="relative" ptsTypes="A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B305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2" grpId="0"/>
    </p:bldLst>
  </p:timing>
</p:sld>
</file>

<file path=ppt/theme/theme1.xml><?xml version="1.0" encoding="utf-8"?>
<a:theme xmlns:a="http://schemas.openxmlformats.org/drawingml/2006/main" name="Тема Office">
  <a:themeElements>
    <a:clrScheme name="M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A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CA68992-FB01-46EC-96E7-BA7DDB88A2F3}" vid="{769D90C4-29B9-4898-92B2-6141D005D6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437E90-8AFE-4137-B07C-618C80369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231DFE-ADDA-40FD-A6A5-EFD850C1BD29}">
  <ds:schemaRefs>
    <ds:schemaRef ds:uri="6ee78bd2-4339-4042-adc0-bcc646419980"/>
    <ds:schemaRef ds:uri="http://schemas.microsoft.com/office/2006/documentManagement/types"/>
    <ds:schemaRef ds:uri="http://purl.org/dc/elements/1.1/"/>
    <ds:schemaRef ds:uri="2547570a-e5f4-4946-a4c3-82580e42479e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BE33EC6-7D6C-4AA5-A9D5-3E5B46E49B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со школьными принадлежностями</Template>
  <TotalTime>0</TotalTime>
  <Words>225</Words>
  <Application>Microsoft Office PowerPoint</Application>
  <PresentationFormat>Широкоэкранный</PresentationFormat>
  <Paragraphs>107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Тэст</vt:lpstr>
      <vt:lpstr>Тэст</vt:lpstr>
      <vt:lpstr>Тэст</vt:lpstr>
      <vt:lpstr>Тэст</vt:lpstr>
      <vt:lpstr>Тэст</vt:lpstr>
      <vt:lpstr>Тэст</vt:lpstr>
      <vt:lpstr>Тэст</vt:lpstr>
      <vt:lpstr>Тэст</vt:lpstr>
      <vt:lpstr>Тэст</vt:lpstr>
      <vt:lpstr>Тэст</vt:lpstr>
      <vt:lpstr>Азбука заасада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2021-07-18T17:08:52Z</dcterms:created>
  <dcterms:modified xsi:type="dcterms:W3CDTF">2024-08-15T19:25:15Z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