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60" r:id="rId5"/>
    <p:sldId id="261" r:id="rId6"/>
    <p:sldId id="285" r:id="rId7"/>
    <p:sldId id="276" r:id="rId8"/>
    <p:sldId id="264" r:id="rId9"/>
    <p:sldId id="270" r:id="rId10"/>
    <p:sldId id="271" r:id="rId11"/>
    <p:sldId id="279" r:id="rId12"/>
    <p:sldId id="266" r:id="rId13"/>
    <p:sldId id="274" r:id="rId14"/>
    <p:sldId id="284" r:id="rId15"/>
    <p:sldId id="282" r:id="rId16"/>
    <p:sldId id="283" r:id="rId17"/>
    <p:sldId id="278" r:id="rId18"/>
    <p:sldId id="273" r:id="rId19"/>
    <p:sldId id="280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EEFFC"/>
    <a:srgbClr val="97EAFB"/>
    <a:srgbClr val="97F1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1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47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5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043CB-B768-41E0-9FBE-91E76D71338D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C7947-BB5E-4C61-BA50-1045C0442D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668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7829E0-1FEF-44E3-A70F-1678A06273C3}" type="datetimeFigureOut">
              <a:rPr lang="ru-RU" smtClean="0"/>
              <a:t>15.08.2024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6162D-54B8-483D-B48E-7D6FB0F1F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05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46" y="669318"/>
            <a:ext cx="9934575" cy="39466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09666" y="1107661"/>
            <a:ext cx="8372671" cy="2967134"/>
          </a:xfrm>
        </p:spPr>
        <p:txBody>
          <a:bodyPr anchor="ctr">
            <a:normAutofit/>
          </a:bodyPr>
          <a:lstStyle>
            <a:lvl1pPr algn="ctr">
              <a:defRPr sz="4800">
                <a:latin typeface="Comic Sans MS" panose="030F0702030302020204" pitchFamily="66" charset="0"/>
              </a:defRPr>
            </a:lvl1pPr>
          </a:lstStyle>
          <a:p>
            <a:r>
              <a:rPr lang="ru-RU" dirty="0"/>
              <a:t>Введите сюда название презентации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2" y="3994064"/>
            <a:ext cx="2580477" cy="27570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26" y="4701021"/>
            <a:ext cx="2676525" cy="17526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555" y="73078"/>
            <a:ext cx="1514475" cy="19240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750" y="0"/>
            <a:ext cx="1247775" cy="1200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363" y="5925827"/>
            <a:ext cx="962025" cy="5905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98" y="2305121"/>
            <a:ext cx="1335317" cy="90285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6981">
            <a:off x="2877094" y="5027739"/>
            <a:ext cx="1190625" cy="5905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7133">
            <a:off x="4857827" y="5583801"/>
            <a:ext cx="1038225" cy="104775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1182911" y="2147012"/>
            <a:ext cx="971551" cy="12954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58" y="160446"/>
            <a:ext cx="1189375" cy="14139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978" y="4143435"/>
            <a:ext cx="1200151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4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563312" y="889686"/>
            <a:ext cx="7065377" cy="1994055"/>
          </a:xfrm>
        </p:spPr>
        <p:txBody>
          <a:bodyPr/>
          <a:lstStyle>
            <a:lvl1pPr algn="ctr"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dirty="0"/>
              <a:t>Введите сюда вопрос</a:t>
            </a:r>
          </a:p>
        </p:txBody>
      </p:sp>
    </p:spTree>
    <p:extLst>
      <p:ext uri="{BB962C8B-B14F-4D97-AF65-F5344CB8AC3E}">
        <p14:creationId xmlns:p14="http://schemas.microsoft.com/office/powerpoint/2010/main" val="124861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703" y="1148799"/>
            <a:ext cx="7520662" cy="29876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926866" y="1619854"/>
            <a:ext cx="6338272" cy="1942748"/>
          </a:xfrm>
        </p:spPr>
        <p:txBody>
          <a:bodyPr anchor="ctr">
            <a:normAutofit/>
          </a:bodyPr>
          <a:lstStyle>
            <a:lvl1pPr algn="ctr">
              <a:defRPr sz="4800">
                <a:latin typeface="Comic Sans MS" panose="030F0702030302020204" pitchFamily="66" charset="0"/>
              </a:defRPr>
            </a:lvl1pPr>
          </a:lstStyle>
          <a:p>
            <a:r>
              <a:rPr lang="ru-RU" dirty="0"/>
              <a:t>Молодец !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3" y="3994064"/>
            <a:ext cx="2316132" cy="24746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86" y="4607546"/>
            <a:ext cx="1932896" cy="126566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655" y="408441"/>
            <a:ext cx="1080658" cy="137291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77" y="250836"/>
            <a:ext cx="1247775" cy="12001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307" y="5561242"/>
            <a:ext cx="808329" cy="4962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44" y="1619854"/>
            <a:ext cx="1442735" cy="9754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2733">
            <a:off x="3095022" y="5531869"/>
            <a:ext cx="1190625" cy="5905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7752">
            <a:off x="4870713" y="5547467"/>
            <a:ext cx="941707" cy="95034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10178792" y="2153101"/>
            <a:ext cx="924327" cy="123243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31" y="157018"/>
            <a:ext cx="1088456" cy="129396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56" y="4096790"/>
            <a:ext cx="781485" cy="9923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787" y="5658514"/>
            <a:ext cx="821592" cy="81018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9884">
            <a:off x="2562843" y="4138241"/>
            <a:ext cx="334800" cy="103598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312" y="4106455"/>
            <a:ext cx="762106" cy="79104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9" y="2938641"/>
            <a:ext cx="913483" cy="77616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575" y="97483"/>
            <a:ext cx="1340567" cy="105131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327" y="166197"/>
            <a:ext cx="1342076" cy="119295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9386">
            <a:off x="4786126" y="4446131"/>
            <a:ext cx="928595" cy="87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5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22222E-6 L 0 -0.03797 " pathEditMode="relative" rAng="0" ptsTypes="AA">
                                      <p:cBhvr>
                                        <p:cTn id="114" dur="7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8"/>
                                    </p:animMotion>
                                    <p:animRot by="1500000">
                                      <p:cBhvr>
                                        <p:cTn id="115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6" dur="37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7" dur="375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8" dur="375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E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83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</p:sldLayoutIdLst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7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4.png"/><Relationship Id="rId2" Type="http://schemas.openxmlformats.org/officeDocument/2006/relationships/image" Target="../media/image20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.png"/><Relationship Id="rId5" Type="http://schemas.openxmlformats.org/officeDocument/2006/relationships/image" Target="../media/image15.png"/><Relationship Id="rId15" Type="http://schemas.openxmlformats.org/officeDocument/2006/relationships/image" Target="../media/image12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21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png"/><Relationship Id="rId7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tiff"/><Relationship Id="rId3" Type="http://schemas.openxmlformats.org/officeDocument/2006/relationships/image" Target="../media/image21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23.png"/><Relationship Id="rId9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34.png"/><Relationship Id="rId9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55.jpeg"/><Relationship Id="rId3" Type="http://schemas.openxmlformats.org/officeDocument/2006/relationships/image" Target="../media/image21.png"/><Relationship Id="rId7" Type="http://schemas.openxmlformats.org/officeDocument/2006/relationships/image" Target="../media/image6.png"/><Relationship Id="rId12" Type="http://schemas.openxmlformats.org/officeDocument/2006/relationships/image" Target="../media/image5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53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60.jpeg"/><Relationship Id="rId3" Type="http://schemas.openxmlformats.org/officeDocument/2006/relationships/image" Target="../media/image14.png"/><Relationship Id="rId7" Type="http://schemas.openxmlformats.org/officeDocument/2006/relationships/image" Target="../media/image57.png"/><Relationship Id="rId12" Type="http://schemas.openxmlformats.org/officeDocument/2006/relationships/image" Target="../media/image59.png"/><Relationship Id="rId2" Type="http://schemas.openxmlformats.org/officeDocument/2006/relationships/image" Target="../media/image56.png"/><Relationship Id="rId16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58.jpeg"/><Relationship Id="rId5" Type="http://schemas.openxmlformats.org/officeDocument/2006/relationships/image" Target="../media/image7.png"/><Relationship Id="rId15" Type="http://schemas.openxmlformats.org/officeDocument/2006/relationships/image" Target="../media/image62.jpeg"/><Relationship Id="rId10" Type="http://schemas.openxmlformats.org/officeDocument/2006/relationships/image" Target="../media/image11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Relationship Id="rId14" Type="http://schemas.openxmlformats.org/officeDocument/2006/relationships/image" Target="../media/image6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1.jpeg"/><Relationship Id="rId3" Type="http://schemas.openxmlformats.org/officeDocument/2006/relationships/image" Target="../media/image13.png"/><Relationship Id="rId7" Type="http://schemas.openxmlformats.org/officeDocument/2006/relationships/image" Target="../media/image64.png"/><Relationship Id="rId12" Type="http://schemas.openxmlformats.org/officeDocument/2006/relationships/image" Target="../media/image6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66.jpeg"/><Relationship Id="rId5" Type="http://schemas.openxmlformats.org/officeDocument/2006/relationships/image" Target="../media/image34.png"/><Relationship Id="rId15" Type="http://schemas.openxmlformats.org/officeDocument/2006/relationships/image" Target="../media/image63.jpeg"/><Relationship Id="rId10" Type="http://schemas.openxmlformats.org/officeDocument/2006/relationships/image" Target="../media/image65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6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7.jpeg"/><Relationship Id="rId3" Type="http://schemas.openxmlformats.org/officeDocument/2006/relationships/image" Target="../media/image21.png"/><Relationship Id="rId7" Type="http://schemas.openxmlformats.org/officeDocument/2006/relationships/image" Target="../media/image9.png"/><Relationship Id="rId12" Type="http://schemas.openxmlformats.org/officeDocument/2006/relationships/image" Target="../media/image6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61.jpeg"/><Relationship Id="rId5" Type="http://schemas.openxmlformats.org/officeDocument/2006/relationships/image" Target="../media/image10.png"/><Relationship Id="rId15" Type="http://schemas.openxmlformats.org/officeDocument/2006/relationships/image" Target="../media/image68.jpeg"/><Relationship Id="rId10" Type="http://schemas.openxmlformats.org/officeDocument/2006/relationships/image" Target="../media/image60.jpeg"/><Relationship Id="rId4" Type="http://schemas.openxmlformats.org/officeDocument/2006/relationships/image" Target="../media/image7.png"/><Relationship Id="rId9" Type="http://schemas.openxmlformats.org/officeDocument/2006/relationships/image" Target="../media/image15.png"/><Relationship Id="rId1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2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8.jpeg"/><Relationship Id="rId5" Type="http://schemas.openxmlformats.org/officeDocument/2006/relationships/image" Target="../media/image9.png"/><Relationship Id="rId10" Type="http://schemas.microsoft.com/office/2007/relationships/hdphoto" Target="../media/hdphoto1.wdp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microsoft.com/office/2007/relationships/hdphoto" Target="../media/hdphoto3.wdp"/><Relationship Id="rId12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21.png"/><Relationship Id="rId5" Type="http://schemas.microsoft.com/office/2007/relationships/hdphoto" Target="../media/hdphoto2.wdp"/><Relationship Id="rId1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openxmlformats.org/officeDocument/2006/relationships/image" Target="../media/image30.png"/><Relationship Id="rId9" Type="http://schemas.openxmlformats.org/officeDocument/2006/relationships/image" Target="../media/image33.png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5.png"/><Relationship Id="rId7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4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34.png"/><Relationship Id="rId9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5.png"/><Relationship Id="rId4" Type="http://schemas.openxmlformats.org/officeDocument/2006/relationships/image" Target="../media/image12.png"/><Relationship Id="rId9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062" y="901944"/>
            <a:ext cx="8597303" cy="39345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2529">
            <a:off x="10640188" y="2551039"/>
            <a:ext cx="843867" cy="8321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024547" y="3955621"/>
            <a:ext cx="360731" cy="11162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251740" y="1802287"/>
            <a:ext cx="677073" cy="7027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302" y="5633566"/>
            <a:ext cx="899883" cy="7646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728" y="3581113"/>
            <a:ext cx="1727254" cy="13545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64" y="458374"/>
            <a:ext cx="1136865" cy="10105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595" y="312107"/>
            <a:ext cx="1513991" cy="13679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498010" y="4921915"/>
            <a:ext cx="1128225" cy="106682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0" y="4120695"/>
            <a:ext cx="2349532" cy="251031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4363">
            <a:off x="5412398" y="4889263"/>
            <a:ext cx="834274" cy="105989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235" y="458374"/>
            <a:ext cx="1080779" cy="73075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725">
            <a:off x="652101" y="2751292"/>
            <a:ext cx="839982" cy="11199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4297">
            <a:off x="2822919" y="5027141"/>
            <a:ext cx="617511" cy="78414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9843">
            <a:off x="2468896" y="4548480"/>
            <a:ext cx="590056" cy="631464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8259794-7C58-4072-A6D5-ED5D6CDC5969}"/>
              </a:ext>
            </a:extLst>
          </p:cNvPr>
          <p:cNvSpPr/>
          <p:nvPr/>
        </p:nvSpPr>
        <p:spPr>
          <a:xfrm>
            <a:off x="6408988" y="191802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/>
          </a:p>
        </p:txBody>
      </p:sp>
      <p:sp>
        <p:nvSpPr>
          <p:cNvPr id="29" name="Заголовок 3">
            <a:extLst>
              <a:ext uri="{FF2B5EF4-FFF2-40B4-BE49-F238E27FC236}">
                <a16:creationId xmlns:a16="http://schemas.microsoft.com/office/drawing/2014/main" id="{E5CA1125-56B9-4DC9-98BA-E29A7C158004}"/>
              </a:ext>
            </a:extLst>
          </p:cNvPr>
          <p:cNvSpPr txBox="1">
            <a:spLocks/>
          </p:cNvSpPr>
          <p:nvPr/>
        </p:nvSpPr>
        <p:spPr>
          <a:xfrm>
            <a:off x="2295459" y="1721175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«Я і мая школа. </a:t>
            </a:r>
            <a:b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4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Школьныя</a:t>
            </a:r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8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памяшканні</a:t>
            </a:r>
            <a:r>
              <a:rPr lang="ru-RU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»</a:t>
            </a:r>
          </a:p>
        </p:txBody>
      </p:sp>
      <p:sp>
        <p:nvSpPr>
          <p:cNvPr id="30" name="Подзаголовок 2">
            <a:extLst>
              <a:ext uri="{FF2B5EF4-FFF2-40B4-BE49-F238E27FC236}">
                <a16:creationId xmlns:a16="http://schemas.microsoft.com/office/drawing/2014/main" id="{FB103398-333D-4BB4-9447-9D7D0B60201D}"/>
              </a:ext>
            </a:extLst>
          </p:cNvPr>
          <p:cNvSpPr txBox="1">
            <a:spLocks/>
          </p:cNvSpPr>
          <p:nvPr/>
        </p:nvSpPr>
        <p:spPr>
          <a:xfrm>
            <a:off x="8078082" y="1332031"/>
            <a:ext cx="1480810" cy="626881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>
                <a:ln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5</a:t>
            </a:r>
            <a:endParaRPr lang="ru-RU" sz="3200" b="1" dirty="0">
              <a:ln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Нижний колонтитул 16">
            <a:extLst>
              <a:ext uri="{FF2B5EF4-FFF2-40B4-BE49-F238E27FC236}">
                <a16:creationId xmlns:a16="http://schemas.microsoft.com/office/drawing/2014/main" id="{B8DD26C6-F5E4-4C07-9BA8-197C6844249F}"/>
              </a:ext>
            </a:extLst>
          </p:cNvPr>
          <p:cNvSpPr>
            <a:spLocks noGrp="1"/>
          </p:cNvSpPr>
          <p:nvPr/>
        </p:nvSpPr>
        <p:spPr>
          <a:xfrm>
            <a:off x="4258592" y="396102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32" name="Нижний колонтитул 16">
            <a:extLst>
              <a:ext uri="{FF2B5EF4-FFF2-40B4-BE49-F238E27FC236}">
                <a16:creationId xmlns:a16="http://schemas.microsoft.com/office/drawing/2014/main" id="{D617111E-E272-44B6-A44F-3FC363CDFAF2}"/>
              </a:ext>
            </a:extLst>
          </p:cNvPr>
          <p:cNvSpPr>
            <a:spLocks noGrp="1"/>
          </p:cNvSpPr>
          <p:nvPr/>
        </p:nvSpPr>
        <p:spPr>
          <a:xfrm>
            <a:off x="2450712" y="5908359"/>
            <a:ext cx="4902217" cy="607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маг</a:t>
            </a:r>
            <a:r>
              <a:rPr lang="en-US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7971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Объект 12">
            <a:extLst>
              <a:ext uri="{FF2B5EF4-FFF2-40B4-BE49-F238E27FC236}">
                <a16:creationId xmlns:a16="http://schemas.microsoft.com/office/drawing/2014/main" id="{443BC266-154A-46D2-B3A8-B5E41D33C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7813">
            <a:off x="2055594" y="5904309"/>
            <a:ext cx="843867" cy="8321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080">
            <a:off x="11608372" y="5288768"/>
            <a:ext cx="360731" cy="11162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531" y="5614894"/>
            <a:ext cx="1605842" cy="125935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9223">
            <a:off x="10975821" y="6045361"/>
            <a:ext cx="1002686" cy="94811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" y="4724828"/>
            <a:ext cx="2074266" cy="221621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5" y="224119"/>
            <a:ext cx="833546" cy="801732"/>
          </a:xfrm>
          <a:prstGeom prst="rect">
            <a:avLst/>
          </a:prstGeom>
        </p:spPr>
      </p:pic>
      <p:sp>
        <p:nvSpPr>
          <p:cNvPr id="24" name="Стрелка: пятиугольник 23">
            <a:extLst>
              <a:ext uri="{FF2B5EF4-FFF2-40B4-BE49-F238E27FC236}">
                <a16:creationId xmlns:a16="http://schemas.microsoft.com/office/drawing/2014/main" id="{B9DCF784-9CF9-4E57-983A-F9B7B8F6A2C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5FF7A3-0D82-4E9F-8B3D-A6BA25349D37}"/>
              </a:ext>
            </a:extLst>
          </p:cNvPr>
          <p:cNvSpPr txBox="1"/>
          <p:nvPr/>
        </p:nvSpPr>
        <p:spPr>
          <a:xfrm>
            <a:off x="403262" y="245323"/>
            <a:ext cx="6097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10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FD65CB-EA5A-4C1D-AFA7-7E31E95DAD84}"/>
              </a:ext>
            </a:extLst>
          </p:cNvPr>
          <p:cNvSpPr txBox="1"/>
          <p:nvPr/>
        </p:nvSpPr>
        <p:spPr>
          <a:xfrm>
            <a:off x="7259923" y="3429000"/>
            <a:ext cx="315163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ПЕРАПЫНАК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59F0DC-F04F-4937-8A7A-D8453AC5554E}"/>
              </a:ext>
            </a:extLst>
          </p:cNvPr>
          <p:cNvSpPr txBox="1"/>
          <p:nvPr/>
        </p:nvSpPr>
        <p:spPr>
          <a:xfrm>
            <a:off x="7870664" y="2455838"/>
            <a:ext cx="1899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перемена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4F4626A0-A660-4675-B585-FE886DF190E4}"/>
              </a:ext>
            </a:extLst>
          </p:cNvPr>
          <p:cNvCxnSpPr>
            <a:cxnSpLocks/>
          </p:cNvCxnSpPr>
          <p:nvPr/>
        </p:nvCxnSpPr>
        <p:spPr>
          <a:xfrm>
            <a:off x="7297382" y="3168650"/>
            <a:ext cx="301501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3FD376-D84F-4EDE-BA2F-4C7C119F1E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505" y="1761402"/>
            <a:ext cx="4890274" cy="3377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2352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Объект 12">
            <a:extLst>
              <a:ext uri="{FF2B5EF4-FFF2-40B4-BE49-F238E27FC236}">
                <a16:creationId xmlns:a16="http://schemas.microsoft.com/office/drawing/2014/main" id="{809CD1FB-A353-478E-A22F-52379AD4E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421" y="5439803"/>
            <a:ext cx="1521149" cy="137443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5559854" y="-11874"/>
            <a:ext cx="839982" cy="11199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" y="5410942"/>
            <a:ext cx="2169348" cy="142049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7DD8BEDC-6E64-4445-9B9B-79A3EB431845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45291E-6E18-427F-93E5-CCD5D55F0177}"/>
              </a:ext>
            </a:extLst>
          </p:cNvPr>
          <p:cNvSpPr txBox="1"/>
          <p:nvPr/>
        </p:nvSpPr>
        <p:spPr>
          <a:xfrm>
            <a:off x="403262" y="245323"/>
            <a:ext cx="57825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11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5F75363E-81DD-4098-9D2B-967A48598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771" y="1025696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«Перапынак»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D7C1A03-24D7-4DA7-B50D-30CFF6CE66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94" y="5032283"/>
            <a:ext cx="881415" cy="59595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ABA97AC-208F-4B88-A39D-48B6432133BC}"/>
              </a:ext>
            </a:extLst>
          </p:cNvPr>
          <p:cNvSpPr txBox="1"/>
          <p:nvPr/>
        </p:nvSpPr>
        <p:spPr>
          <a:xfrm>
            <a:off x="8216561" y="3326440"/>
            <a:ext cx="113685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ЯЗЬ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31AC7DD-FB95-4151-AA74-CCA1EF7E4048}"/>
              </a:ext>
            </a:extLst>
          </p:cNvPr>
          <p:cNvSpPr txBox="1"/>
          <p:nvPr/>
        </p:nvSpPr>
        <p:spPr>
          <a:xfrm>
            <a:off x="8388082" y="2531654"/>
            <a:ext cx="7938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язь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97935206-5073-41A2-8348-3F18A4424306}"/>
              </a:ext>
            </a:extLst>
          </p:cNvPr>
          <p:cNvCxnSpPr>
            <a:cxnSpLocks/>
          </p:cNvCxnSpPr>
          <p:nvPr/>
        </p:nvCxnSpPr>
        <p:spPr>
          <a:xfrm>
            <a:off x="8159272" y="3185823"/>
            <a:ext cx="125142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A5EA4C-5458-430F-A077-3E60CD4B70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35" y="2067043"/>
            <a:ext cx="6219863" cy="239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7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EEEDEE51-255A-45E6-B71B-B9AB8287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23113" y="4727312"/>
            <a:ext cx="1887613" cy="170555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8" y="5051112"/>
            <a:ext cx="1803493" cy="192691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94" y="6305146"/>
            <a:ext cx="713257" cy="43784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9940">
            <a:off x="9916945" y="6015341"/>
            <a:ext cx="631128" cy="75029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800475" y="295376"/>
            <a:ext cx="870754" cy="431894"/>
          </a:xfrm>
          <a:prstGeom prst="rect">
            <a:avLst/>
          </a:prstGeom>
        </p:spPr>
      </p:pic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23793616-0617-46DD-ADC4-E790BE902037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1B30F2-9308-4F56-BCD7-F4CB6B28C1A8}"/>
              </a:ext>
            </a:extLst>
          </p:cNvPr>
          <p:cNvSpPr txBox="1"/>
          <p:nvPr/>
        </p:nvSpPr>
        <p:spPr>
          <a:xfrm>
            <a:off x="403261" y="245323"/>
            <a:ext cx="67052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12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38" name="Заголовок 2">
            <a:extLst>
              <a:ext uri="{FF2B5EF4-FFF2-40B4-BE49-F238E27FC236}">
                <a16:creationId xmlns:a16="http://schemas.microsoft.com/office/drawing/2014/main" id="{97D455DA-3DD5-47FE-872F-0754C1D72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771" y="1025696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«Перапынак»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D5697E5-9481-44E3-875C-47F5EE4128B9}"/>
              </a:ext>
            </a:extLst>
          </p:cNvPr>
          <p:cNvSpPr txBox="1"/>
          <p:nvPr/>
        </p:nvSpPr>
        <p:spPr>
          <a:xfrm>
            <a:off x="3026370" y="3326440"/>
            <a:ext cx="249805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ШТУРВАЛ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9DEA33F-896A-43C0-B1F7-2380BE7D7001}"/>
              </a:ext>
            </a:extLst>
          </p:cNvPr>
          <p:cNvSpPr txBox="1"/>
          <p:nvPr/>
        </p:nvSpPr>
        <p:spPr>
          <a:xfrm>
            <a:off x="3326681" y="2531654"/>
            <a:ext cx="17293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штурвал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B880CA33-35CE-4782-AB12-802F7E958C19}"/>
              </a:ext>
            </a:extLst>
          </p:cNvPr>
          <p:cNvCxnSpPr>
            <a:cxnSpLocks/>
          </p:cNvCxnSpPr>
          <p:nvPr/>
        </p:nvCxnSpPr>
        <p:spPr>
          <a:xfrm>
            <a:off x="2969081" y="3185823"/>
            <a:ext cx="242645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 descr="https://w7.pngwing.com/pngs/610/843/png-transparent-ship-s-wheel-steering-wheel-wheel-transport-ship-anchor.png">
            <a:extLst>
              <a:ext uri="{FF2B5EF4-FFF2-40B4-BE49-F238E27FC236}">
                <a16:creationId xmlns:a16="http://schemas.microsoft.com/office/drawing/2014/main" id="{657A1448-8C83-4B62-B850-CC11EFD98425}"/>
              </a:ext>
            </a:extLst>
          </p:cNvPr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861" l="109" r="99457">
                        <a14:foregroundMark x1="51848" y1="1818" x2="51848" y2="8021"/>
                        <a14:foregroundMark x1="91304" y1="52299" x2="99239" y2="53476"/>
                        <a14:foregroundMark x1="49565" y1="91551" x2="49565" y2="97861"/>
                        <a14:foregroundMark x1="4022" y1="47487" x2="10761" y2="47807"/>
                        <a14:foregroundMark x1="49457" y1="535" x2="52174" y2="535"/>
                        <a14:foregroundMark x1="99565" y1="50053" x2="99565" y2="51765"/>
                        <a14:foregroundMark x1="435" y1="47380" x2="109" y2="47807"/>
                        <a14:foregroundMark x1="49239" y1="0" x2="51196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4620">
            <a:off x="6183670" y="1803299"/>
            <a:ext cx="3984297" cy="4102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916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Объект 12">
            <a:extLst>
              <a:ext uri="{FF2B5EF4-FFF2-40B4-BE49-F238E27FC236}">
                <a16:creationId xmlns:a16="http://schemas.microsoft.com/office/drawing/2014/main" id="{A0B49BE5-1D3C-4F81-B8B6-1E8C1E0AB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5" y="4739780"/>
            <a:ext cx="2028150" cy="216694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439" y="6049151"/>
            <a:ext cx="2660004" cy="77835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874">
            <a:off x="5515006" y="45517"/>
            <a:ext cx="1120417" cy="878668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B745DA55-B0C5-4D62-A59C-BD91B3BE24B3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C45FD8-D33E-4702-96D4-F82B8B43B419}"/>
              </a:ext>
            </a:extLst>
          </p:cNvPr>
          <p:cNvSpPr txBox="1"/>
          <p:nvPr/>
        </p:nvSpPr>
        <p:spPr>
          <a:xfrm>
            <a:off x="403262" y="245323"/>
            <a:ext cx="56147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13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639" y="6228451"/>
            <a:ext cx="885995" cy="5990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4180">
            <a:off x="1791836" y="6047794"/>
            <a:ext cx="899883" cy="764606"/>
          </a:xfrm>
          <a:prstGeom prst="rect">
            <a:avLst/>
          </a:prstGeom>
        </p:spPr>
      </p:pic>
      <p:sp>
        <p:nvSpPr>
          <p:cNvPr id="35" name="Заголовок 2">
            <a:extLst>
              <a:ext uri="{FF2B5EF4-FFF2-40B4-BE49-F238E27FC236}">
                <a16:creationId xmlns:a16="http://schemas.microsoft.com/office/drawing/2014/main" id="{1906A8E7-6B3A-4BEB-88AF-33E1E3E5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1033" y="712033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«Перапынак»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BD07D5-E8C3-4DF7-A017-8C89B83D4713}"/>
              </a:ext>
            </a:extLst>
          </p:cNvPr>
          <p:cNvSpPr txBox="1"/>
          <p:nvPr/>
        </p:nvSpPr>
        <p:spPr>
          <a:xfrm>
            <a:off x="6081130" y="5293355"/>
            <a:ext cx="498732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ЦАГЛЯНЫ БУДЫНАК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7415EC3-9B98-4DBA-91B2-FCC0CFCAB248}"/>
              </a:ext>
            </a:extLst>
          </p:cNvPr>
          <p:cNvSpPr txBox="1"/>
          <p:nvPr/>
        </p:nvSpPr>
        <p:spPr>
          <a:xfrm>
            <a:off x="7126297" y="1641407"/>
            <a:ext cx="3042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кирпичный дом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1D02A2-AEBE-4988-BB6D-5A57C6B4890A}"/>
              </a:ext>
            </a:extLst>
          </p:cNvPr>
          <p:cNvSpPr txBox="1"/>
          <p:nvPr/>
        </p:nvSpPr>
        <p:spPr>
          <a:xfrm>
            <a:off x="3168344" y="5293354"/>
            <a:ext cx="175695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ЦЭГЛА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75CEDDA-15E7-448E-AFC9-BE82A1E0FFA6}"/>
              </a:ext>
            </a:extLst>
          </p:cNvPr>
          <p:cNvSpPr txBox="1"/>
          <p:nvPr/>
        </p:nvSpPr>
        <p:spPr>
          <a:xfrm>
            <a:off x="3469402" y="1640736"/>
            <a:ext cx="1451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кирпич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FAF7AC-6C0C-4BA0-B1D8-3390892253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32" y="2274092"/>
            <a:ext cx="4922825" cy="28272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E8BB3F-FD5D-401D-9CB7-D3C6788325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337" y="2854136"/>
            <a:ext cx="3956032" cy="174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9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D253ED24-DD44-464E-ABE7-51CB52CA2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599" y="5132034"/>
            <a:ext cx="1795065" cy="162193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61" y="6198774"/>
            <a:ext cx="881415" cy="59595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407417" y="988077"/>
            <a:ext cx="839982" cy="11199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6" y="5361381"/>
            <a:ext cx="2061644" cy="134997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5831" y="535603"/>
            <a:ext cx="717409" cy="44039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01637">
            <a:off x="11062532" y="5791149"/>
            <a:ext cx="684008" cy="8685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750">
            <a:off x="5253751" y="286194"/>
            <a:ext cx="1733926" cy="545544"/>
          </a:xfrm>
          <a:prstGeom prst="rect">
            <a:avLst/>
          </a:prstGeom>
        </p:spPr>
      </p:pic>
      <p:sp>
        <p:nvSpPr>
          <p:cNvPr id="28" name="Стрелка: пятиугольник 27">
            <a:extLst>
              <a:ext uri="{FF2B5EF4-FFF2-40B4-BE49-F238E27FC236}">
                <a16:creationId xmlns:a16="http://schemas.microsoft.com/office/drawing/2014/main" id="{79BE840B-124C-4F6A-AAB8-436148ABDA8D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E8CDA9-6463-4E24-B2F5-6EAECB1C0A5B}"/>
              </a:ext>
            </a:extLst>
          </p:cNvPr>
          <p:cNvSpPr txBox="1"/>
          <p:nvPr/>
        </p:nvSpPr>
        <p:spPr>
          <a:xfrm>
            <a:off x="403262" y="245323"/>
            <a:ext cx="67222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14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1355569" y="4165324"/>
            <a:ext cx="581024" cy="603088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2C9A392F-4055-4367-8397-12B144EBE9F1}"/>
              </a:ext>
            </a:extLst>
          </p:cNvPr>
          <p:cNvSpPr txBox="1"/>
          <p:nvPr/>
        </p:nvSpPr>
        <p:spPr>
          <a:xfrm>
            <a:off x="8837030" y="5039355"/>
            <a:ext cx="204927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СУНІЦЫ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1C749C3-0E14-442F-B088-89D6D0AC855B}"/>
              </a:ext>
            </a:extLst>
          </p:cNvPr>
          <p:cNvSpPr txBox="1"/>
          <p:nvPr/>
        </p:nvSpPr>
        <p:spPr>
          <a:xfrm>
            <a:off x="8779630" y="1386736"/>
            <a:ext cx="20747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земляника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4D7CC7E-C3BA-4A64-97CD-FD73E292C3F1}"/>
              </a:ext>
            </a:extLst>
          </p:cNvPr>
          <p:cNvSpPr txBox="1"/>
          <p:nvPr/>
        </p:nvSpPr>
        <p:spPr>
          <a:xfrm>
            <a:off x="2010876" y="5023057"/>
            <a:ext cx="202331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КОШЫК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E652A91-B94A-43AB-B773-28DDD7638343}"/>
              </a:ext>
            </a:extLst>
          </p:cNvPr>
          <p:cNvSpPr txBox="1"/>
          <p:nvPr/>
        </p:nvSpPr>
        <p:spPr>
          <a:xfrm>
            <a:off x="2278661" y="1376014"/>
            <a:ext cx="16098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корзина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Заголовок 2">
            <a:extLst>
              <a:ext uri="{FF2B5EF4-FFF2-40B4-BE49-F238E27FC236}">
                <a16:creationId xmlns:a16="http://schemas.microsoft.com/office/drawing/2014/main" id="{70DBE688-5291-4403-B5B7-D6DB6065A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3223" y="931411"/>
            <a:ext cx="7988148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«Перапынак»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D0A8BF-CAE6-4C4F-A81E-97CED87B5E8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2"/>
          <a:stretch/>
        </p:blipFill>
        <p:spPr>
          <a:xfrm>
            <a:off x="1892017" y="1992638"/>
            <a:ext cx="2261031" cy="27811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8B9C01-0E07-42AD-8F1D-1F88417D400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719" y="1883495"/>
            <a:ext cx="2093460" cy="31395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D7F6DB-6BB0-4DA8-AC21-69611F1A837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585" y="2202997"/>
            <a:ext cx="3917086" cy="2794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3838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577E09A4-6530-4366-A5DD-10B7ED251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2850">
            <a:off x="504203" y="998927"/>
            <a:ext cx="405055" cy="125337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224">
            <a:off x="536757" y="5501133"/>
            <a:ext cx="1447942" cy="128706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7822">
            <a:off x="5302021" y="174515"/>
            <a:ext cx="1093134" cy="73910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452871" y="5889043"/>
            <a:ext cx="672616" cy="85411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13727">
            <a:off x="10923000" y="218663"/>
            <a:ext cx="696731" cy="745625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8928EBE6-3F09-43AB-B46A-3205BA6C64C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5DC896-A161-4E52-BD91-1F41A9B1457A}"/>
              </a:ext>
            </a:extLst>
          </p:cNvPr>
          <p:cNvSpPr txBox="1"/>
          <p:nvPr/>
        </p:nvSpPr>
        <p:spPr>
          <a:xfrm>
            <a:off x="403262" y="245323"/>
            <a:ext cx="60693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15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42" name="Заголовок 2">
            <a:extLst>
              <a:ext uri="{FF2B5EF4-FFF2-40B4-BE49-F238E27FC236}">
                <a16:creationId xmlns:a16="http://schemas.microsoft.com/office/drawing/2014/main" id="{83DA46E1-3141-425B-B796-E9F740ECB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316" y="807008"/>
            <a:ext cx="8170391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Памяшканне для Алеся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3" name="Объект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10428289" y="5026587"/>
            <a:ext cx="1730417" cy="18488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88" y="6104333"/>
            <a:ext cx="611643" cy="63487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77244" y="5969008"/>
            <a:ext cx="761018" cy="9047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D96A31-45B4-4EF6-B0DE-71620137A37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552" y="2053412"/>
            <a:ext cx="3492579" cy="2330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ED9676-80A8-4DDA-88D1-9B3097AFC1B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r="23990"/>
          <a:stretch/>
        </p:blipFill>
        <p:spPr>
          <a:xfrm>
            <a:off x="1223412" y="1705619"/>
            <a:ext cx="2503158" cy="2802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988CC00-C136-4569-A264-F6DD3EA2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796" y="4696670"/>
            <a:ext cx="1567393" cy="1170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72426FD-5ED9-4CD3-9777-28CFC135335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118" y="4696669"/>
            <a:ext cx="1538460" cy="1191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FBADF3B-224B-4043-9CE2-72BC9204BA4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922" y="4696670"/>
            <a:ext cx="1655509" cy="1176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DF11CC4-8C98-45E7-9964-EFC0CEACA2B6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743"/>
          <a:stretch/>
        </p:blipFill>
        <p:spPr>
          <a:xfrm>
            <a:off x="5692205" y="4703261"/>
            <a:ext cx="1573256" cy="1169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2307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Объект 12">
            <a:extLst>
              <a:ext uri="{FF2B5EF4-FFF2-40B4-BE49-F238E27FC236}">
                <a16:creationId xmlns:a16="http://schemas.microsoft.com/office/drawing/2014/main" id="{9926D61B-AD87-4CFF-8D1D-A2BC51853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198341" y="1203388"/>
            <a:ext cx="876306" cy="8641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913255"/>
            <a:ext cx="1889600" cy="201891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670" y="6027046"/>
            <a:ext cx="2641058" cy="83095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83664">
            <a:off x="10909705" y="5662605"/>
            <a:ext cx="732694" cy="87103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1509797" y="6174061"/>
            <a:ext cx="1047980" cy="68622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874">
            <a:off x="5515006" y="45517"/>
            <a:ext cx="1120417" cy="878668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5AEC0046-E38F-4921-8183-7104533ACC18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F4F2EA-1C9C-46F8-ACED-B6105450A081}"/>
              </a:ext>
            </a:extLst>
          </p:cNvPr>
          <p:cNvSpPr txBox="1"/>
          <p:nvPr/>
        </p:nvSpPr>
        <p:spPr>
          <a:xfrm>
            <a:off x="403261" y="245323"/>
            <a:ext cx="57389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16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9415">
            <a:off x="10607521" y="647698"/>
            <a:ext cx="620897" cy="644475"/>
          </a:xfrm>
          <a:prstGeom prst="rect">
            <a:avLst/>
          </a:prstGeom>
        </p:spPr>
      </p:pic>
      <p:sp>
        <p:nvSpPr>
          <p:cNvPr id="44" name="Заголовок 2">
            <a:extLst>
              <a:ext uri="{FF2B5EF4-FFF2-40B4-BE49-F238E27FC236}">
                <a16:creationId xmlns:a16="http://schemas.microsoft.com/office/drawing/2014/main" id="{830A7866-3006-4E86-90F1-9C4EF6CE3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7265" y="809531"/>
            <a:ext cx="8170391" cy="929086"/>
          </a:xfrm>
        </p:spPr>
        <p:txBody>
          <a:bodyPr>
            <a:noAutofit/>
          </a:bodyPr>
          <a:lstStyle/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Памяшканне для Яна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57DDA2-A6A9-458E-B3FD-67A70B6F2D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40227" y="1810988"/>
            <a:ext cx="3595262" cy="266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D22C6A-42BF-4204-96B8-9D1F2F7F8ED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1" r="6556" b="9672"/>
          <a:stretch/>
        </p:blipFill>
        <p:spPr>
          <a:xfrm>
            <a:off x="1395610" y="1698698"/>
            <a:ext cx="2426747" cy="2968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1BC704D-E12F-447C-A8CC-3EBE8738133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796" y="4696670"/>
            <a:ext cx="1567393" cy="1170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AE87A51-1EE7-40B8-8DA0-D05B40CF96F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118" y="4696669"/>
            <a:ext cx="1538460" cy="1191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860A73A-F377-4E1D-A1B9-1EA0AC50488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922" y="4696670"/>
            <a:ext cx="1655509" cy="1176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1683666-77F6-4B0B-8A13-5B2AD4064865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743"/>
          <a:stretch/>
        </p:blipFill>
        <p:spPr>
          <a:xfrm>
            <a:off x="5692205" y="4703261"/>
            <a:ext cx="1573256" cy="1169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0034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Объект 12">
            <a:extLst>
              <a:ext uri="{FF2B5EF4-FFF2-40B4-BE49-F238E27FC236}">
                <a16:creationId xmlns:a16="http://schemas.microsoft.com/office/drawing/2014/main" id="{93FB3EC2-0D33-41A5-8FBC-0AF60C55F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252" y="5469010"/>
            <a:ext cx="1485695" cy="134240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71" y="1726060"/>
            <a:ext cx="881415" cy="59595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10647979" y="405815"/>
            <a:ext cx="839982" cy="11199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0" y="5247792"/>
            <a:ext cx="2428477" cy="159017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0923">
            <a:off x="137049" y="6012812"/>
            <a:ext cx="923598" cy="932071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5921" y="23548"/>
            <a:ext cx="735724" cy="874636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12828899-ABA8-4894-91E8-640073FF9244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058EFC-2569-44BD-889D-4E26E3799019}"/>
              </a:ext>
            </a:extLst>
          </p:cNvPr>
          <p:cNvSpPr txBox="1"/>
          <p:nvPr/>
        </p:nvSpPr>
        <p:spPr>
          <a:xfrm>
            <a:off x="403262" y="245323"/>
            <a:ext cx="67222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17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1355569" y="4165324"/>
            <a:ext cx="581024" cy="603088"/>
          </a:xfrm>
          <a:prstGeom prst="rect">
            <a:avLst/>
          </a:prstGeom>
        </p:spPr>
      </p:pic>
      <p:sp>
        <p:nvSpPr>
          <p:cNvPr id="62" name="Заголовок 2">
            <a:extLst>
              <a:ext uri="{FF2B5EF4-FFF2-40B4-BE49-F238E27FC236}">
                <a16:creationId xmlns:a16="http://schemas.microsoft.com/office/drawing/2014/main" id="{216C864D-DE4E-4A0E-94AE-3257D5A88143}"/>
              </a:ext>
            </a:extLst>
          </p:cNvPr>
          <p:cNvSpPr txBox="1">
            <a:spLocks/>
          </p:cNvSpPr>
          <p:nvPr/>
        </p:nvSpPr>
        <p:spPr>
          <a:xfrm>
            <a:off x="2485905" y="812918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Памяшканне для Яніны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DCF24B8-D212-421F-A425-2E591F1A01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796" y="4696670"/>
            <a:ext cx="1567393" cy="1170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3061C065-EEF8-4D74-9A19-8096BEDBCE3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118" y="4696669"/>
            <a:ext cx="1538460" cy="1191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9CBF95CA-AFF7-4E30-8D54-9706EC3AF08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922" y="4696670"/>
            <a:ext cx="1655509" cy="1176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6183CAC-8927-43E7-B4B4-6F40EAF63C6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743"/>
          <a:stretch/>
        </p:blipFill>
        <p:spPr>
          <a:xfrm>
            <a:off x="5264337" y="1726060"/>
            <a:ext cx="3531752" cy="2625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09C25251-4655-47B1-BA0D-6EF79815A13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743"/>
          <a:stretch/>
        </p:blipFill>
        <p:spPr>
          <a:xfrm>
            <a:off x="5692205" y="4703261"/>
            <a:ext cx="1573256" cy="1169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E74824-67FD-4C11-AD7B-7CE5BC91162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53" y="1680430"/>
            <a:ext cx="2259884" cy="3389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909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0249"/>
            <a:ext cx="11340912" cy="657371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42378" y="4769332"/>
            <a:ext cx="1827472" cy="165121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0934">
            <a:off x="10485218" y="4781791"/>
            <a:ext cx="1961106" cy="209531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483">
            <a:off x="359792" y="2389515"/>
            <a:ext cx="804589" cy="811970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638341" y="226703"/>
            <a:ext cx="870754" cy="43189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099">
            <a:off x="11331164" y="2528447"/>
            <a:ext cx="916553" cy="619715"/>
          </a:xfrm>
          <a:prstGeom prst="rect">
            <a:avLst/>
          </a:prstGeom>
        </p:spPr>
      </p:pic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2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F70FF8E6-94E1-4B2B-9D79-F093B9A1925B}"/>
              </a:ext>
            </a:extLst>
          </p:cNvPr>
          <p:cNvSpPr/>
          <p:nvPr/>
        </p:nvSpPr>
        <p:spPr>
          <a:xfrm>
            <a:off x="3799955" y="1533775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33CA80-2AA8-4BD5-BD21-38866E529222}"/>
              </a:ext>
            </a:extLst>
          </p:cNvPr>
          <p:cNvSpPr txBox="1"/>
          <p:nvPr/>
        </p:nvSpPr>
        <p:spPr>
          <a:xfrm>
            <a:off x="4329992" y="1007551"/>
            <a:ext cx="1194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F466D8-14B1-4A23-BBA2-3EB03FB58E89}"/>
              </a:ext>
            </a:extLst>
          </p:cNvPr>
          <p:cNvSpPr txBox="1"/>
          <p:nvPr/>
        </p:nvSpPr>
        <p:spPr>
          <a:xfrm>
            <a:off x="1655816" y="975792"/>
            <a:ext cx="1431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чайн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0FC8E2-15B4-4977-B0AB-569F0E4D0FC5}"/>
              </a:ext>
            </a:extLst>
          </p:cNvPr>
          <p:cNvSpPr txBox="1"/>
          <p:nvPr/>
        </p:nvSpPr>
        <p:spPr>
          <a:xfrm>
            <a:off x="9312234" y="999259"/>
            <a:ext cx="12378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пчела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FE2D2805-4492-4BC4-8E71-2416395961BF}"/>
              </a:ext>
            </a:extLst>
          </p:cNvPr>
          <p:cNvSpPr/>
          <p:nvPr/>
        </p:nvSpPr>
        <p:spPr>
          <a:xfrm>
            <a:off x="1302611" y="151312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E614B91D-7C82-4651-88B5-CA4D00759619}"/>
              </a:ext>
            </a:extLst>
          </p:cNvPr>
          <p:cNvSpPr/>
          <p:nvPr/>
        </p:nvSpPr>
        <p:spPr>
          <a:xfrm>
            <a:off x="6316814" y="151174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9FB99B-6C2C-4212-9A52-3C291898199C}"/>
              </a:ext>
            </a:extLst>
          </p:cNvPr>
          <p:cNvSpPr txBox="1"/>
          <p:nvPr/>
        </p:nvSpPr>
        <p:spPr>
          <a:xfrm>
            <a:off x="4010526" y="4710611"/>
            <a:ext cx="178927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76E5B4-EFEB-48DA-A29B-37D068BA971A}"/>
              </a:ext>
            </a:extLst>
          </p:cNvPr>
          <p:cNvSpPr txBox="1"/>
          <p:nvPr/>
        </p:nvSpPr>
        <p:spPr>
          <a:xfrm>
            <a:off x="1412961" y="4688704"/>
            <a:ext cx="191751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ЧАЙНІК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833EFDA-3A77-4314-9499-5712F2C3751E}"/>
              </a:ext>
            </a:extLst>
          </p:cNvPr>
          <p:cNvSpPr txBox="1"/>
          <p:nvPr/>
        </p:nvSpPr>
        <p:spPr>
          <a:xfrm>
            <a:off x="9054824" y="4729577"/>
            <a:ext cx="183659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ПЧАЛА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DAEB9AD0-6CF6-45C1-9BBF-A025D50BE2DC}"/>
              </a:ext>
            </a:extLst>
          </p:cNvPr>
          <p:cNvSpPr/>
          <p:nvPr/>
        </p:nvSpPr>
        <p:spPr>
          <a:xfrm>
            <a:off x="8826043" y="1522479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D9907CA-728B-4CB8-9C00-9A72C00ED9D3}"/>
              </a:ext>
            </a:extLst>
          </p:cNvPr>
          <p:cNvSpPr txBox="1"/>
          <p:nvPr/>
        </p:nvSpPr>
        <p:spPr>
          <a:xfrm>
            <a:off x="6035245" y="4712701"/>
            <a:ext cx="285187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ПАДРУЧНІК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4012D7E-B09B-4880-8CFD-9F528186119A}"/>
              </a:ext>
            </a:extLst>
          </p:cNvPr>
          <p:cNvSpPr txBox="1"/>
          <p:nvPr/>
        </p:nvSpPr>
        <p:spPr>
          <a:xfrm>
            <a:off x="6667452" y="975792"/>
            <a:ext cx="1627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учебник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DE8EAE0B-90F0-4BDF-BE4B-C13EF0A07BB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1" t="11935" r="13782" b="17753"/>
          <a:stretch/>
        </p:blipFill>
        <p:spPr>
          <a:xfrm>
            <a:off x="1578722" y="2048707"/>
            <a:ext cx="1751752" cy="201695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0BCE6056-435C-4C42-A8DB-1CB0F83B50B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444" b="75667" l="14996" r="86500">
                        <a14:foregroundMark x1="16572" y1="28981" x2="31892" y2="29709"/>
                        <a14:foregroundMark x1="31892" y1="29709" x2="32498" y2="29992"/>
                        <a14:foregroundMark x1="15036" y1="30275" x2="16047" y2="30073"/>
                        <a14:foregroundMark x1="22191" y1="27648" x2="36742" y2="27850"/>
                        <a14:foregroundMark x1="22878" y1="29062" x2="22433" y2="27769"/>
                        <a14:foregroundMark x1="23403" y1="28011" x2="27567" y2="25061"/>
                        <a14:foregroundMark x1="27567" y1="27567" x2="29871" y2="24656"/>
                        <a14:foregroundMark x1="32053" y1="25829" x2="25990" y2="26718"/>
                        <a14:foregroundMark x1="27648" y1="27850" x2="21948" y2="28860"/>
                        <a14:foregroundMark x1="15562" y1="29669" x2="15441" y2="29669"/>
                        <a14:foregroundMark x1="23161" y1="27041" x2="29466" y2="23444"/>
                        <a14:foregroundMark x1="25384" y1="32336" x2="20049" y2="30679"/>
                        <a14:foregroundMark x1="79103" y1="58973" x2="80275" y2="60792"/>
                        <a14:foregroundMark x1="83428" y1="59903" x2="86540" y2="63298"/>
                        <a14:foregroundMark x1="35853" y1="72352" x2="26152" y2="75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98" t="21857" r="12218" b="22207"/>
          <a:stretch/>
        </p:blipFill>
        <p:spPr>
          <a:xfrm>
            <a:off x="3959071" y="2416604"/>
            <a:ext cx="1945585" cy="1459110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60A913FF-F4AD-4066-9B73-2F434F69005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0"/>
          <a:stretch/>
        </p:blipFill>
        <p:spPr>
          <a:xfrm>
            <a:off x="6676445" y="2048707"/>
            <a:ext cx="1580226" cy="2013961"/>
          </a:xfrm>
          <a:prstGeom prst="rect">
            <a:avLst/>
          </a:prstGeom>
        </p:spPr>
      </p:pic>
      <p:pic>
        <p:nvPicPr>
          <p:cNvPr id="1028" name="Picture 4" descr="Sunflower and bee. Подсолнух и пчела. PNG.">
            <a:extLst>
              <a:ext uri="{FF2B5EF4-FFF2-40B4-BE49-F238E27FC236}">
                <a16:creationId xmlns:a16="http://schemas.microsoft.com/office/drawing/2014/main" id="{53B083DA-92D9-4875-A7AA-E8CC1FEE9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034" y="1784621"/>
            <a:ext cx="1869639" cy="280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66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9" grpId="0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0249"/>
            <a:ext cx="11340912" cy="657371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483">
            <a:off x="359792" y="2389515"/>
            <a:ext cx="804589" cy="811970"/>
          </a:xfrm>
          <a:prstGeom prst="rect">
            <a:avLst/>
          </a:prstGeom>
        </p:spPr>
      </p:pic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3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F70FF8E6-94E1-4B2B-9D79-F093B9A1925B}"/>
              </a:ext>
            </a:extLst>
          </p:cNvPr>
          <p:cNvSpPr/>
          <p:nvPr/>
        </p:nvSpPr>
        <p:spPr>
          <a:xfrm>
            <a:off x="3799955" y="1533775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33CA80-2AA8-4BD5-BD21-38866E529222}"/>
              </a:ext>
            </a:extLst>
          </p:cNvPr>
          <p:cNvSpPr txBox="1"/>
          <p:nvPr/>
        </p:nvSpPr>
        <p:spPr>
          <a:xfrm>
            <a:off x="4329992" y="1007551"/>
            <a:ext cx="1022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печь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F466D8-14B1-4A23-BBA2-3EB03FB58E89}"/>
              </a:ext>
            </a:extLst>
          </p:cNvPr>
          <p:cNvSpPr txBox="1"/>
          <p:nvPr/>
        </p:nvSpPr>
        <p:spPr>
          <a:xfrm>
            <a:off x="1826145" y="975792"/>
            <a:ext cx="1097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0FC8E2-15B4-4977-B0AB-569F0E4D0FC5}"/>
              </a:ext>
            </a:extLst>
          </p:cNvPr>
          <p:cNvSpPr txBox="1"/>
          <p:nvPr/>
        </p:nvSpPr>
        <p:spPr>
          <a:xfrm>
            <a:off x="9312234" y="999259"/>
            <a:ext cx="1204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бочка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FE2D2805-4492-4BC4-8E71-2416395961BF}"/>
              </a:ext>
            </a:extLst>
          </p:cNvPr>
          <p:cNvSpPr/>
          <p:nvPr/>
        </p:nvSpPr>
        <p:spPr>
          <a:xfrm>
            <a:off x="1302611" y="1513126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E614B91D-7C82-4651-88B5-CA4D00759619}"/>
              </a:ext>
            </a:extLst>
          </p:cNvPr>
          <p:cNvSpPr/>
          <p:nvPr/>
        </p:nvSpPr>
        <p:spPr>
          <a:xfrm>
            <a:off x="6316814" y="151174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69FB99B-6C2C-4212-9A52-3C291898199C}"/>
              </a:ext>
            </a:extLst>
          </p:cNvPr>
          <p:cNvSpPr txBox="1"/>
          <p:nvPr/>
        </p:nvSpPr>
        <p:spPr>
          <a:xfrm>
            <a:off x="4431866" y="4710611"/>
            <a:ext cx="114807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76E5B4-EFEB-48DA-A29B-37D068BA971A}"/>
              </a:ext>
            </a:extLst>
          </p:cNvPr>
          <p:cNvSpPr txBox="1"/>
          <p:nvPr/>
        </p:nvSpPr>
        <p:spPr>
          <a:xfrm>
            <a:off x="1592254" y="4688704"/>
            <a:ext cx="158440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833EFDA-3A77-4314-9499-5712F2C3751E}"/>
              </a:ext>
            </a:extLst>
          </p:cNvPr>
          <p:cNvSpPr txBox="1"/>
          <p:nvPr/>
        </p:nvSpPr>
        <p:spPr>
          <a:xfrm>
            <a:off x="9054824" y="4729577"/>
            <a:ext cx="181492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БОЧКА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DAEB9AD0-6CF6-45C1-9BBF-A025D50BE2DC}"/>
              </a:ext>
            </a:extLst>
          </p:cNvPr>
          <p:cNvSpPr/>
          <p:nvPr/>
        </p:nvSpPr>
        <p:spPr>
          <a:xfrm>
            <a:off x="8826043" y="1522479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D9907CA-728B-4CB8-9C00-9A72C00ED9D3}"/>
              </a:ext>
            </a:extLst>
          </p:cNvPr>
          <p:cNvSpPr txBox="1"/>
          <p:nvPr/>
        </p:nvSpPr>
        <p:spPr>
          <a:xfrm>
            <a:off x="6940680" y="4712701"/>
            <a:ext cx="122501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МЯЧ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4012D7E-B09B-4880-8CFD-9F528186119A}"/>
              </a:ext>
            </a:extLst>
          </p:cNvPr>
          <p:cNvSpPr txBox="1"/>
          <p:nvPr/>
        </p:nvSpPr>
        <p:spPr>
          <a:xfrm>
            <a:off x="6999146" y="975792"/>
            <a:ext cx="8691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мяч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люч, Безопасность, Рисунок, Эскиз, png | PNGWing">
            <a:extLst>
              <a:ext uri="{FF2B5EF4-FFF2-40B4-BE49-F238E27FC236}">
                <a16:creationId xmlns:a16="http://schemas.microsoft.com/office/drawing/2014/main" id="{555BADA0-FF84-4C49-BC17-90EC416ED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84" b="99922" l="10000" r="90000">
                        <a14:foregroundMark x1="45435" y1="92734" x2="55978" y2="93906"/>
                        <a14:foregroundMark x1="55435" y1="99922" x2="50435" y2="94766"/>
                        <a14:foregroundMark x1="34348" y1="9453" x2="64348" y2="65234"/>
                        <a14:foregroundMark x1="32174" y1="19766" x2="53261" y2="84375"/>
                        <a14:foregroundMark x1="65978" y1="37344" x2="65435" y2="8203"/>
                        <a14:foregroundMark x1="65435" y1="8203" x2="33043" y2="9766"/>
                        <a14:foregroundMark x1="33043" y1="9766" x2="34891" y2="25781"/>
                        <a14:foregroundMark x1="39348" y1="5078" x2="59348" y2="6250"/>
                        <a14:foregroundMark x1="53261" y1="1484" x2="45435" y2="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460" y="2395179"/>
            <a:ext cx="1170988" cy="16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огонь в печи нарисованные (60 фото)">
            <a:extLst>
              <a:ext uri="{FF2B5EF4-FFF2-40B4-BE49-F238E27FC236}">
                <a16:creationId xmlns:a16="http://schemas.microsoft.com/office/drawing/2014/main" id="{5A445CED-910C-4093-B38E-9C27F1908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00" b="95667" l="9426" r="89549">
                        <a14:foregroundMark x1="18238" y1="92167" x2="50820" y2="92667"/>
                        <a14:foregroundMark x1="50820" y1="92667" x2="75820" y2="92000"/>
                        <a14:foregroundMark x1="75820" y1="92000" x2="79918" y2="90500"/>
                        <a14:foregroundMark x1="36270" y1="95667" x2="35451" y2="86667"/>
                        <a14:foregroundMark x1="28689" y1="9000" x2="69262" y2="10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597" y="1674495"/>
            <a:ext cx="2280670" cy="280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Футбольный мяч рисунок черно белый - 38 фото">
            <a:extLst>
              <a:ext uri="{FF2B5EF4-FFF2-40B4-BE49-F238E27FC236}">
                <a16:creationId xmlns:a16="http://schemas.microsoft.com/office/drawing/2014/main" id="{D2BB5DA8-8C4A-467C-875A-E77F029C61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3" r="9605"/>
          <a:stretch/>
        </p:blipFill>
        <p:spPr bwMode="auto">
          <a:xfrm>
            <a:off x="6529957" y="2363907"/>
            <a:ext cx="1781795" cy="178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Рисунок для детей бочка - 42 фото">
            <a:extLst>
              <a:ext uri="{FF2B5EF4-FFF2-40B4-BE49-F238E27FC236}">
                <a16:creationId xmlns:a16="http://schemas.microsoft.com/office/drawing/2014/main" id="{8D6F125E-45AA-4F24-9845-2CA176F31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249" b="98153" l="435" r="97826">
                        <a14:foregroundMark x1="29565" y1="8434" x2="61848" y2="20241"/>
                        <a14:foregroundMark x1="61848" y1="20241" x2="6957" y2="20080"/>
                        <a14:foregroundMark x1="53073" y1="5537" x2="60000" y2="6667"/>
                        <a14:foregroundMark x1="44239" y1="4096" x2="49862" y2="5013"/>
                        <a14:foregroundMark x1="51523" y1="2656" x2="40761" y2="4096"/>
                        <a14:foregroundMark x1="54565" y1="2249" x2="51941" y2="2600"/>
                        <a14:foregroundMark x1="21630" y1="6988" x2="36413" y2="6988"/>
                        <a14:foregroundMark x1="13261" y1="41124" x2="42283" y2="80884"/>
                        <a14:foregroundMark x1="42283" y1="80884" x2="74674" y2="97028"/>
                        <a14:foregroundMark x1="16304" y1="97028" x2="40326" y2="43293"/>
                        <a14:foregroundMark x1="12283" y1="21526" x2="2500" y2="46586"/>
                        <a14:foregroundMark x1="2500" y1="46586" x2="5217" y2="75100"/>
                        <a14:foregroundMark x1="5217" y1="75100" x2="14348" y2="93655"/>
                        <a14:foregroundMark x1="14348" y1="93655" x2="66304" y2="96627"/>
                        <a14:foregroundMark x1="87500" y1="30602" x2="95326" y2="49880"/>
                        <a14:foregroundMark x1="95326" y1="49880" x2="92826" y2="79920"/>
                        <a14:foregroundMark x1="7935" y1="23695" x2="5109" y2="67390"/>
                        <a14:foregroundMark x1="5109" y1="67390" x2="8370" y2="81767"/>
                        <a14:foregroundMark x1="5978" y1="79197" x2="1522" y2="55984"/>
                        <a14:foregroundMark x1="1522" y1="55984" x2="6413" y2="34217"/>
                        <a14:foregroundMark x1="5000" y1="36064" x2="543" y2="56707"/>
                        <a14:foregroundMark x1="10870" y1="89398" x2="47935" y2="97992"/>
                        <a14:foregroundMark x1="47935" y1="97992" x2="84674" y2="98153"/>
                        <a14:foregroundMark x1="84674" y1="98153" x2="88478" y2="88273"/>
                        <a14:foregroundMark x1="97826" y1="65783" x2="94348" y2="77430"/>
                        <a14:foregroundMark x1="1522" y1="63936" x2="5435" y2="76707"/>
                        <a14:backgroundMark x1="50652" y1="4096" x2="55109" y2="4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525" y="2077521"/>
            <a:ext cx="1527518" cy="2067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AC66DA9-BE88-4408-8FC9-19D324C11F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421" y="5439803"/>
            <a:ext cx="1521149" cy="137443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7155055-4F4E-46B2-B656-B843B05E189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" y="5410942"/>
            <a:ext cx="2169348" cy="1420498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055E40D4-F985-48AB-B969-601D891AD2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AF5E46ED-100E-43B1-8BEB-16DF2735517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94" y="5032283"/>
            <a:ext cx="881415" cy="595957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12156530-C7F0-4B07-96D5-B59848C2E23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5559854" y="-11874"/>
            <a:ext cx="839982" cy="111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70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9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245323"/>
            <a:ext cx="11340912" cy="6559671"/>
          </a:xfrm>
          <a:prstGeom prst="rect">
            <a:avLst/>
          </a:prstGeom>
        </p:spPr>
      </p:pic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0C3A9CFF-12CA-474C-860A-F1D5BF5719EC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highlight>
                <a:srgbClr val="FFFF00"/>
              </a:highligh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BA818-6272-4265-8BFE-1665170AA1C6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4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57BE9C6-6CF5-4E4C-A71A-CA0940371A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31" y="4891397"/>
            <a:ext cx="1877334" cy="200580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1E6C9DC-9C87-41FE-BC2F-D63D44216C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801" y="5948465"/>
            <a:ext cx="2152827" cy="67734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9242AD7-F939-40AB-A467-76F7E7127A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79521">
            <a:off x="5574966" y="45654"/>
            <a:ext cx="620897" cy="644475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DC923F2-9943-4A03-B25E-18B61E67E5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0507">
            <a:off x="10844467" y="291637"/>
            <a:ext cx="876306" cy="864135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61FF44FC-7DB9-44C7-8A45-B4F2F61B5B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2967" y="900756"/>
            <a:ext cx="735724" cy="87463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1DE3619-6513-4112-9B7C-30DDF7F2A012}"/>
              </a:ext>
            </a:extLst>
          </p:cNvPr>
          <p:cNvSpPr txBox="1"/>
          <p:nvPr/>
        </p:nvSpPr>
        <p:spPr>
          <a:xfrm>
            <a:off x="5535676" y="5716661"/>
            <a:ext cx="193488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A3C677-601D-4577-81FF-63EDBBCAE0D1}"/>
              </a:ext>
            </a:extLst>
          </p:cNvPr>
          <p:cNvSpPr txBox="1"/>
          <p:nvPr/>
        </p:nvSpPr>
        <p:spPr>
          <a:xfrm>
            <a:off x="3108293" y="708602"/>
            <a:ext cx="1297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755DDF-3A28-44F7-9122-A7C914CF5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225" y="1639785"/>
            <a:ext cx="7155143" cy="357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8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Объект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6017"/>
            <a:ext cx="11431445" cy="61441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714">
            <a:off x="11449804" y="4475756"/>
            <a:ext cx="581024" cy="60308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653" y="5539325"/>
            <a:ext cx="1353630" cy="122307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5921" y="23548"/>
            <a:ext cx="735724" cy="874636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B3B91EA7-8ECA-469D-9040-96D4FFFA731B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180323-4342-403D-9EAD-1576727779BD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5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3" y="5531741"/>
            <a:ext cx="2066196" cy="135295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7" y="5241346"/>
            <a:ext cx="881415" cy="59595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4C76837-94F6-499C-B704-CD31F0049D69}"/>
              </a:ext>
            </a:extLst>
          </p:cNvPr>
          <p:cNvSpPr txBox="1"/>
          <p:nvPr/>
        </p:nvSpPr>
        <p:spPr>
          <a:xfrm>
            <a:off x="2322774" y="5428567"/>
            <a:ext cx="267874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ГАРДЭРОБ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EBB0B68-2EA0-43BB-A52E-EF2561E0792A}"/>
              </a:ext>
            </a:extLst>
          </p:cNvPr>
          <p:cNvSpPr txBox="1"/>
          <p:nvPr/>
        </p:nvSpPr>
        <p:spPr>
          <a:xfrm>
            <a:off x="1272988" y="1014330"/>
            <a:ext cx="18332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гардероб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646DFBB-DF26-4ECF-B80C-ABC685059558}"/>
              </a:ext>
            </a:extLst>
          </p:cNvPr>
          <p:cNvSpPr txBox="1"/>
          <p:nvPr/>
        </p:nvSpPr>
        <p:spPr>
          <a:xfrm>
            <a:off x="6403788" y="1014330"/>
            <a:ext cx="16867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коридор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77AF730-41D0-467A-A72B-BCF82FFF3FEC}"/>
              </a:ext>
            </a:extLst>
          </p:cNvPr>
          <p:cNvSpPr txBox="1"/>
          <p:nvPr/>
        </p:nvSpPr>
        <p:spPr>
          <a:xfrm>
            <a:off x="7726378" y="5413950"/>
            <a:ext cx="225337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КАЛІДОР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4AC4F1-A8AD-46F8-8481-55C918CC84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698" y="1744056"/>
            <a:ext cx="4553113" cy="33159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B25AD4-C19A-4871-B2BA-22CE398007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101" y="1744056"/>
            <a:ext cx="4291216" cy="33159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9063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9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Объект 12">
            <a:extLst>
              <a:ext uri="{FF2B5EF4-FFF2-40B4-BE49-F238E27FC236}">
                <a16:creationId xmlns:a16="http://schemas.microsoft.com/office/drawing/2014/main" id="{EEEDEE51-255A-45E6-B71B-B9AB8287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94" y="6305146"/>
            <a:ext cx="713257" cy="43784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99940">
            <a:off x="9916945" y="6015341"/>
            <a:ext cx="631128" cy="75029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7994">
            <a:off x="5800475" y="295376"/>
            <a:ext cx="870754" cy="431894"/>
          </a:xfrm>
          <a:prstGeom prst="rect">
            <a:avLst/>
          </a:prstGeom>
        </p:spPr>
      </p:pic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23793616-0617-46DD-ADC4-E790BE902037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1B30F2-9308-4F56-BCD7-F4CB6B28C1A8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6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3A177D-54BC-448E-BD32-3EA0D9A8C924}"/>
              </a:ext>
            </a:extLst>
          </p:cNvPr>
          <p:cNvSpPr txBox="1"/>
          <p:nvPr/>
        </p:nvSpPr>
        <p:spPr>
          <a:xfrm>
            <a:off x="3056190" y="5412500"/>
            <a:ext cx="144597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24EDDC-1C87-40B0-9B80-C5CD9E3A0079}"/>
              </a:ext>
            </a:extLst>
          </p:cNvPr>
          <p:cNvSpPr txBox="1"/>
          <p:nvPr/>
        </p:nvSpPr>
        <p:spPr>
          <a:xfrm>
            <a:off x="1272988" y="1014330"/>
            <a:ext cx="1197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6A1C07-6FF0-4BD6-8BA0-B9B2F1AC8B8E}"/>
              </a:ext>
            </a:extLst>
          </p:cNvPr>
          <p:cNvSpPr txBox="1"/>
          <p:nvPr/>
        </p:nvSpPr>
        <p:spPr>
          <a:xfrm>
            <a:off x="6403788" y="1014330"/>
            <a:ext cx="1836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столовая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EF1C94A-9BA4-40EA-B5C9-997BC5BB7DA8}"/>
              </a:ext>
            </a:extLst>
          </p:cNvPr>
          <p:cNvSpPr txBox="1"/>
          <p:nvPr/>
        </p:nvSpPr>
        <p:spPr>
          <a:xfrm>
            <a:off x="7318965" y="5414800"/>
            <a:ext cx="275723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СТАЛОВАЯ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6105">
            <a:off x="-143620" y="4753467"/>
            <a:ext cx="1887613" cy="1705558"/>
          </a:xfrm>
          <a:prstGeom prst="rect">
            <a:avLst/>
          </a:prstGeom>
        </p:spPr>
      </p:pic>
      <p:pic>
        <p:nvPicPr>
          <p:cNvPr id="28" name="Объект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98" y="5051112"/>
            <a:ext cx="1803493" cy="192691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B948AE-AD3D-4768-8CE4-35B32020DF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251" y="1737886"/>
            <a:ext cx="4268792" cy="3204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04ECC4-483D-4524-AD44-F535A059AF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93" y="1737886"/>
            <a:ext cx="4457883" cy="31767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258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Объект 12">
            <a:extLst>
              <a:ext uri="{FF2B5EF4-FFF2-40B4-BE49-F238E27FC236}">
                <a16:creationId xmlns:a16="http://schemas.microsoft.com/office/drawing/2014/main" id="{A0B49BE5-1D3C-4F81-B8B6-1E8C1E0AB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35" y="4739780"/>
            <a:ext cx="2028150" cy="216694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439" y="6049151"/>
            <a:ext cx="2660004" cy="77835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5874">
            <a:off x="5515006" y="45517"/>
            <a:ext cx="1120417" cy="878668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B745DA55-B0C5-4D62-A59C-BD91B3BE24B3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C45FD8-D33E-4702-96D4-F82B8B43B419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7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639" y="6228451"/>
            <a:ext cx="885995" cy="5990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64180">
            <a:off x="1791836" y="6047794"/>
            <a:ext cx="899883" cy="76460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7A9BB8C-7E96-4F80-B3A9-BD8C863B48EA}"/>
              </a:ext>
            </a:extLst>
          </p:cNvPr>
          <p:cNvSpPr txBox="1"/>
          <p:nvPr/>
        </p:nvSpPr>
        <p:spPr>
          <a:xfrm>
            <a:off x="2526219" y="5192503"/>
            <a:ext cx="228139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ЛЕСВІЦА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A47081B-9867-40C2-A055-BF3EB21408B4}"/>
              </a:ext>
            </a:extLst>
          </p:cNvPr>
          <p:cNvSpPr txBox="1"/>
          <p:nvPr/>
        </p:nvSpPr>
        <p:spPr>
          <a:xfrm>
            <a:off x="1272988" y="1014330"/>
            <a:ext cx="1843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лестн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205F76-86F9-490C-AD7F-262F2AFDC5D3}"/>
              </a:ext>
            </a:extLst>
          </p:cNvPr>
          <p:cNvSpPr txBox="1"/>
          <p:nvPr/>
        </p:nvSpPr>
        <p:spPr>
          <a:xfrm>
            <a:off x="6429188" y="1014330"/>
            <a:ext cx="1010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этаж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7AD0BF-1091-4CE9-8F3E-41095BE1ED66}"/>
              </a:ext>
            </a:extLst>
          </p:cNvPr>
          <p:cNvSpPr txBox="1"/>
          <p:nvPr/>
        </p:nvSpPr>
        <p:spPr>
          <a:xfrm>
            <a:off x="7622887" y="5199766"/>
            <a:ext cx="208909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ПАВЕРХ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33BF9303-F982-4C01-A68F-1D59958CAA00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" r="17592"/>
          <a:stretch/>
        </p:blipFill>
        <p:spPr bwMode="auto">
          <a:xfrm>
            <a:off x="6563407" y="1781916"/>
            <a:ext cx="4208058" cy="30830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49B328-24F0-4763-BEEF-033431B746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432" y="1799448"/>
            <a:ext cx="4598310" cy="3065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2320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Объект 12">
            <a:extLst>
              <a:ext uri="{FF2B5EF4-FFF2-40B4-BE49-F238E27FC236}">
                <a16:creationId xmlns:a16="http://schemas.microsoft.com/office/drawing/2014/main" id="{809CD1FB-A353-478E-A22F-52379AD4E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421" y="5439803"/>
            <a:ext cx="1521149" cy="137443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93454">
            <a:off x="5559854" y="-11874"/>
            <a:ext cx="839982" cy="111997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" y="5457000"/>
            <a:ext cx="2099008" cy="137443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60478">
            <a:off x="11372553" y="4435809"/>
            <a:ext cx="843973" cy="418611"/>
          </a:xfrm>
          <a:prstGeom prst="rect">
            <a:avLst/>
          </a:prstGeom>
        </p:spPr>
      </p:pic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7DD8BEDC-6E64-4445-9B9B-79A3EB431845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45291E-6E18-427F-93E5-CCD5D55F0177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8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6200">
            <a:off x="170064" y="5909492"/>
            <a:ext cx="722297" cy="91763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F3E40B8-845D-4B1A-B444-DEE3CF11C8A3}"/>
              </a:ext>
            </a:extLst>
          </p:cNvPr>
          <p:cNvSpPr txBox="1"/>
          <p:nvPr/>
        </p:nvSpPr>
        <p:spPr>
          <a:xfrm>
            <a:off x="1719806" y="5216794"/>
            <a:ext cx="378103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НАСТАЎНІЦКАЯ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78642A-B10A-404B-B01F-ED09EBD83E83}"/>
              </a:ext>
            </a:extLst>
          </p:cNvPr>
          <p:cNvSpPr txBox="1"/>
          <p:nvPr/>
        </p:nvSpPr>
        <p:spPr>
          <a:xfrm>
            <a:off x="1365267" y="1014330"/>
            <a:ext cx="2430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учительская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E931A0-3335-4446-B16F-B90349E3F426}"/>
              </a:ext>
            </a:extLst>
          </p:cNvPr>
          <p:cNvSpPr txBox="1"/>
          <p:nvPr/>
        </p:nvSpPr>
        <p:spPr>
          <a:xfrm>
            <a:off x="6143729" y="1014330"/>
            <a:ext cx="225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библиотека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8AC338-1CF4-43C6-A75B-B2B7107B9162}"/>
              </a:ext>
            </a:extLst>
          </p:cNvPr>
          <p:cNvSpPr txBox="1"/>
          <p:nvPr/>
        </p:nvSpPr>
        <p:spPr>
          <a:xfrm>
            <a:off x="7067683" y="5197339"/>
            <a:ext cx="297523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БІБЛІЯТЭКА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Рисунок 37" descr="https://mir-s3-cdn-cf.behance.net/projects/max_808/d13f9497321901.Y3JvcCwxMzgwLDEwODAsMzA0LDA.png">
            <a:extLst>
              <a:ext uri="{FF2B5EF4-FFF2-40B4-BE49-F238E27FC236}">
                <a16:creationId xmlns:a16="http://schemas.microsoft.com/office/drawing/2014/main" id="{2082317D-47CC-4256-83CB-E544A34E4A60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95" y="1578725"/>
            <a:ext cx="4221793" cy="3379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A96770-83A6-4B40-8049-7691B2D5DBC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743"/>
          <a:stretch/>
        </p:blipFill>
        <p:spPr>
          <a:xfrm>
            <a:off x="6224327" y="1578725"/>
            <a:ext cx="4496803" cy="3379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645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Объект 12">
            <a:extLst>
              <a:ext uri="{FF2B5EF4-FFF2-40B4-BE49-F238E27FC236}">
                <a16:creationId xmlns:a16="http://schemas.microsoft.com/office/drawing/2014/main" id="{67587202-F483-484D-BA55-5C72E1C61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62" y="489690"/>
            <a:ext cx="11431445" cy="61441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5224">
            <a:off x="219088" y="5269236"/>
            <a:ext cx="1808953" cy="160795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79440">
            <a:off x="2032300" y="5902518"/>
            <a:ext cx="672616" cy="85411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6462">
            <a:off x="5605069" y="215884"/>
            <a:ext cx="1031290" cy="675292"/>
          </a:xfrm>
          <a:prstGeom prst="rect">
            <a:avLst/>
          </a:prstGeom>
        </p:spPr>
      </p:pic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3F2D2E81-8763-4E0A-9C88-DE7598F3A2BD}"/>
              </a:ext>
            </a:extLst>
          </p:cNvPr>
          <p:cNvSpPr/>
          <p:nvPr/>
        </p:nvSpPr>
        <p:spPr>
          <a:xfrm>
            <a:off x="0" y="227792"/>
            <a:ext cx="1272988" cy="48427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2E7551-2EEC-40A1-9C23-63D5A4CD90FF}"/>
              </a:ext>
            </a:extLst>
          </p:cNvPr>
          <p:cNvSpPr txBox="1"/>
          <p:nvPr/>
        </p:nvSpPr>
        <p:spPr>
          <a:xfrm>
            <a:off x="403262" y="245323"/>
            <a:ext cx="3588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2400" b="1" dirty="0">
                <a:latin typeface="Comic Sans MS" panose="030F0702030302020204" pitchFamily="66" charset="0"/>
              </a:rPr>
              <a:t>9</a:t>
            </a:r>
            <a:endParaRPr lang="ru-RU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1124" y="4336405"/>
            <a:ext cx="611643" cy="63487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3A17F36-B666-413C-82E2-AC01D1CCF3FF}"/>
              </a:ext>
            </a:extLst>
          </p:cNvPr>
          <p:cNvSpPr txBox="1"/>
          <p:nvPr/>
        </p:nvSpPr>
        <p:spPr>
          <a:xfrm>
            <a:off x="1884800" y="5095593"/>
            <a:ext cx="3633046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СПАРТЫЎНАЯ </a:t>
            </a:r>
          </a:p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0AB948-C4F8-4DC9-8E7E-DBB57169A9AE}"/>
              </a:ext>
            </a:extLst>
          </p:cNvPr>
          <p:cNvSpPr txBox="1"/>
          <p:nvPr/>
        </p:nvSpPr>
        <p:spPr>
          <a:xfrm>
            <a:off x="1205876" y="1054345"/>
            <a:ext cx="3099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спортивный зал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4E7EF81-A9D5-4CF2-9474-9C487771D9D6}"/>
              </a:ext>
            </a:extLst>
          </p:cNvPr>
          <p:cNvSpPr txBox="1"/>
          <p:nvPr/>
        </p:nvSpPr>
        <p:spPr>
          <a:xfrm>
            <a:off x="6276584" y="1064588"/>
            <a:ext cx="24642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актовый зал</a:t>
            </a:r>
            <a:endParaRPr lang="ru-RU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C155C10-901D-41A6-95B1-E57C9D988564}"/>
              </a:ext>
            </a:extLst>
          </p:cNvPr>
          <p:cNvSpPr txBox="1"/>
          <p:nvPr/>
        </p:nvSpPr>
        <p:spPr>
          <a:xfrm>
            <a:off x="7553953" y="5098811"/>
            <a:ext cx="2373791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АКТАВАЯ</a:t>
            </a:r>
          </a:p>
          <a:p>
            <a:pPr algn="ctr"/>
            <a:r>
              <a:rPr lang="be-BY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ЗАЛА</a:t>
            </a:r>
            <a:endParaRPr lang="ru-RU" sz="36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Объект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7200">
            <a:off x="10233628" y="4871336"/>
            <a:ext cx="1882295" cy="20111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9E149B-854C-4F31-B8C8-6DF5AD4F15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21" y="1782656"/>
            <a:ext cx="4392293" cy="2931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FD1F59-3253-4665-98DD-9D8F88B1DE5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422" y="1759188"/>
            <a:ext cx="4193059" cy="2954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4336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4" grpId="0"/>
    </p:bldLst>
  </p:timing>
</p:sld>
</file>

<file path=ppt/theme/theme1.xml><?xml version="1.0" encoding="utf-8"?>
<a:theme xmlns:a="http://schemas.openxmlformats.org/drawingml/2006/main" name="Тема Office">
  <a:themeElements>
    <a:clrScheme name="M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00A8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6CA68992-FB01-46EC-96E7-BA7DDB88A2F3}" vid="{769D90C4-29B9-4898-92B2-6141D005D6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231DFE-ADDA-40FD-A6A5-EFD850C1BD29}">
  <ds:schemaRefs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sharepoint/v3"/>
    <ds:schemaRef ds:uri="http://purl.org/dc/elements/1.1/"/>
    <ds:schemaRef ds:uri="2547570a-e5f4-4946-a4c3-82580e42479e"/>
    <ds:schemaRef ds:uri="http://www.w3.org/XML/1998/namespace"/>
    <ds:schemaRef ds:uri="http://schemas.microsoft.com/office/infopath/2007/PartnerControls"/>
    <ds:schemaRef ds:uri="6ee78bd2-4339-4042-adc0-bcc64641998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8437E90-8AFE-4137-B07C-618C80369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E33EC6-7D6C-4AA5-A9D5-3E5B46E49B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со школьными принадлежностями</Template>
  <TotalTime>0</TotalTime>
  <Words>130</Words>
  <Application>Microsoft Office PowerPoint</Application>
  <PresentationFormat>Широкоэкранный</PresentationFormat>
  <Paragraphs>83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«Перапынак»</vt:lpstr>
      <vt:lpstr>«Перапынак»</vt:lpstr>
      <vt:lpstr>«Перапынак»</vt:lpstr>
      <vt:lpstr>«Перапынак»</vt:lpstr>
      <vt:lpstr>Памяшканне для Алеся</vt:lpstr>
      <vt:lpstr>Памяшканне для Яна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2021-07-18T17:08:52Z</dcterms:created>
  <dcterms:modified xsi:type="dcterms:W3CDTF">2024-08-15T19:43:36Z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