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8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26D17-6B17-4A14-9A23-5C1E26F506E9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87275-C897-4DC3-92E0-352EA5D91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922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014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13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0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003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934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452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207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61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651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819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7806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21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437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923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364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13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401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33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592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87275-C897-4DC3-92E0-352EA5D9179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877715D-81CD-4482-8F12-E81B150887E7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454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2F11-D6E1-4454-A2FF-03D7EF46B6A1}" type="datetime1">
              <a:rPr lang="ru-RU" smtClean="0"/>
              <a:t>18.07.2024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30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C2B-0FDD-47BB-8CA8-343EFBA64534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495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105C2-4382-4542-94EF-2373F4168C46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899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2084-07F0-4C65-970C-39FF3B0DA2CC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978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3DEA8-EC49-4B29-8DC9-5D83405983F1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027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AABA-E31C-4C11-BA9B-4F3721952790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558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EB481-4050-47F4-AAD9-86F88DEF5EB4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509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73C94-E14C-4EE4-890C-584D223705F6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7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DF481-D417-402A-AE7B-3A8A73E4AF03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47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DB5F-8CD9-4AD9-BA00-EF22C5F2CDBB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70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A3125-E086-4867-888B-EFF822B799A6}" type="datetime1">
              <a:rPr lang="ru-RU" smtClean="0"/>
              <a:t>18.07.2024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4952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A8DC8-56F5-4E74-AD74-74ED7F95F0E9}" type="datetime1">
              <a:rPr lang="ru-RU" smtClean="0"/>
              <a:t>18.07.2024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7283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02A9F-2626-4E21-84CC-708A96B9E2F5}" type="datetime1">
              <a:rPr lang="ru-RU" smtClean="0"/>
              <a:t>18.07.2024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76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5A08E-71BA-468D-AFD8-6899E348729E}" type="datetime1">
              <a:rPr lang="ru-RU" smtClean="0"/>
              <a:t>18.07.2024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058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86A0D-DB01-4B39-8758-4C0CB70FC817}" type="datetime1">
              <a:rPr lang="ru-RU" smtClean="0"/>
              <a:t>18.07.2024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17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05621-82B7-4A4A-8DB9-A90EC99D4DA3}" type="datetime1">
              <a:rPr lang="ru-RU" smtClean="0"/>
              <a:t>18.07.2024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93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CF05D6-F2B4-4E9B-BC53-4D6A788057F5}" type="datetime1">
              <a:rPr lang="ru-RU" smtClean="0"/>
              <a:t>18.07.2024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4FC027-DA6C-4F22-96E3-61804D188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85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3.jpeg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.jpe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5.jpeg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0.png"/><Relationship Id="rId4" Type="http://schemas.openxmlformats.org/officeDocument/2006/relationships/image" Target="../media/image9.jp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5.png"/><Relationship Id="rId3" Type="http://schemas.openxmlformats.org/officeDocument/2006/relationships/image" Target="../media/image5.jpe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microsoft.com/office/2007/relationships/hdphoto" Target="../media/hdphoto1.wdp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54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10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19" Type="http://schemas.microsoft.com/office/2007/relationships/hdphoto" Target="../media/hdphoto2.wdp"/><Relationship Id="rId4" Type="http://schemas.openxmlformats.org/officeDocument/2006/relationships/image" Target="../media/image9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51.png"/><Relationship Id="rId18" Type="http://schemas.openxmlformats.org/officeDocument/2006/relationships/image" Target="../media/image55.png"/><Relationship Id="rId3" Type="http://schemas.openxmlformats.org/officeDocument/2006/relationships/image" Target="../media/image5.jpe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microsoft.com/office/2007/relationships/hdphoto" Target="../media/hdphoto1.wdp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4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10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19" Type="http://schemas.microsoft.com/office/2007/relationships/hdphoto" Target="../media/hdphoto2.wdp"/><Relationship Id="rId4" Type="http://schemas.openxmlformats.org/officeDocument/2006/relationships/image" Target="../media/image9.jp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9185.VQ1GeojpMFAln1MbYXbj0YC7XtNzn8K8VboYJBDPee6EHQMWPZw3VLTokCGmkmdqVHNRvu1ZaNfGUM9uheRmn7gcKiP-wvrh3yS9e_vXfxhrrLo5nwNFit5ypahY2q_7.761266f70ae5f5712fea4f832e94c10a5b331bde&amp;uuid=&amp;state=iric5OQ0sS1mPitaa3mxJE61AVKS1Y9siPMmVFsWPIWEtrEgMmapww,,&amp;data=eEwyM2lDYU9Gd1VROE1ZMXhZYkJTUXVmcXVGNFI2Rkgwal9VTkdpZWZBUURmMzFUb0FmOGdtbVFfLUh0S0lQWWU5TXBKQXJZdHNGNFhJWFl4SlFudG4xd1JYYkVmWTNja3Foa2ltZUdFcU1Wb0xrV3p0RHYtSm9GTWtPUmJ6Vi1lcHFpc2d5SUc4WTl6WmNDd3ZHVjJIdVgteFBfVDBpSGJyczNMWkJSY2ZtSUhUcTRoMEctWkNhSi1scjNiMWM1UUxTTWhvS2ZNSURVTmdjUUpfNE1CUSws&amp;sign=55bbeeff2d180b1ac8591241d232c483&amp;keyno=IMGS_0&amp;b64e=2&amp;l10n=ru" TargetMode="External"/><Relationship Id="rId13" Type="http://schemas.openxmlformats.org/officeDocument/2006/relationships/hyperlink" Target="http://yandex.by/clck/jsredir?from=yandex.by;images/search;images;;&amp;text=&amp;etext=9185.M5lhB3QPMs81XYvU0p1iIFCAzxt7pSyyI7URT0Q7bbczcLBVhJqVJTPRPIaVLkldGN2xueoUvHROrpKAvY8QaJZChmmHDRfFUygQwM8lEXVI98DVTYpkJuEkj43IFK4A.81bac9c10e5863f1e5671deb5a86d9f3052d613e&amp;uuid=&amp;state=iric5OQ0sS1mPitaa3mxJE61AVKS1Y9siPMmVFsWPIWEtrEgMmapww,,&amp;data=eEwyM2lDYU9Gd1VROE1ZMXhZYkJTVlo4VmhKdU93MnIxYzVjanhNTVBxbGVBOWRLZTJJVk8zd2NNLVlfTDdJVTBjcGluaG5MWjdnWFFPV0E3bTBMLXdIOHl2MTZva0NqQzJxS0c1amp4RjdMeTIwWFl3VWxiaERVQmpIOGJUdmRYU1dKYUE4WFBkdVVST3VITmZheWhRTnEtcHEzVUpRZEJ6MTk2NEktdW5VLA,,&amp;sign=7f411f81a5e3b73bd5089ded5857b729&amp;keyno=IMGS_0&amp;b64e=2&amp;l10n=ru" TargetMode="External"/><Relationship Id="rId18" Type="http://schemas.openxmlformats.org/officeDocument/2006/relationships/hyperlink" Target="http://yandex.by/clck/jsredir?from=yandex.by;images/search;images;;&amp;text=&amp;etext=9185.EdQv0RlSityVX7GlKD_uqc2Oqb7rXw8R49owLbgsYB13x0GITezjfHlLCh4N02v0aWN_p0vVi3dLFB_L0QgK7YvjJHThtmzhL1bMz2ADiCY.47fab415cceba3e4eeaa3abf95d090e3ead3a1d1&amp;uuid=&amp;state=iric5OQ0sS1mPitaa3mxJE61AVKS1Y9siPMmVFsWPIWEtrEgMmapww,,&amp;data=eEwyM2lDYU9Gd1VROE1ZMXhZYkJTV2dKNHhjY0tucVpEb2NhT3FyekNZLTFTNDFtaXZwd2pEelYyRnJkWFNqVGsyTUdwaUhYWW5vN09sTmlKb05oaUd3aVAyUmd2UXlOTHpSWEtWSVFJbzdneEtEZlh0ZmdkV3BGanFpOHJfTUo,&amp;sign=a1d8d6a18088933bc70f9f185ff5fbc9&amp;keyno=IMGS_0&amp;b64e=2&amp;l10n=ru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://yandex.by/clck/jsredir?from=yandex.by;images/search;images;;&amp;text=&amp;etext=9185.G0Z9eu-YGU5M62pOV9ubMHOd1rU3VAjP7M3BcPI6sytAhDary3b9mSEy85zN1G4AoAzOs_3UbApDMltZNLSo-d3lZtu1oYX9BORAYTjrFkGaiSyicc2dXnsQRLBK_Puf.c49feb14f7f1f3177ef0ed091fff78a9e0070666&amp;uuid=&amp;state=iric5OQ0sS1mPitaa3mxJE61AVKS1Y9siPMmVFsWPIWEtrEgMmapww,,&amp;data=eEwyM2lDYU9Gd1VtOEowYzdMS3hkWDZCdTFIWGdDdmgzWTFuRUFWSW5GczRIdDh5d3ZGcUtDR3VEd29WSFFrVGpVY0s1d05nM1VYWXBQNDRobGFFbzJJRURIN0QyWVFqeFF4eXZZbjJCOFV1amQzRXZ4UnIydlcyZFJSdWJNSlMyd28xRFA5UHBKc2ZUSHFCRVhNSmk2RjZmdERpcDd3c21NY3Q5Szc0VmxqMkMyakFBNWtaMVloMG0teGJRNExEMHJEb2VzcWNfNFBKc2JhMWNlMnhyc1pwdm5SV3ctSzI3QWlnR19KSHBtRFFNOUVuN0JBTldRSkd6aEI1WEtoUQ,,&amp;sign=f76925f9bd50e1ae0a7df3cc4dce97c9&amp;keyno=IMGS_0&amp;b64e=2&amp;l10n=ru" TargetMode="External"/><Relationship Id="rId12" Type="http://schemas.openxmlformats.org/officeDocument/2006/relationships/hyperlink" Target="http://vestnikk.ru/dosug/interesting/15710-pervyy-blin-komom.html" TargetMode="External"/><Relationship Id="rId17" Type="http://schemas.openxmlformats.org/officeDocument/2006/relationships/hyperlink" Target="http://yandex.by/clck/jsredir?from=yandex.by;images/search;images;;&amp;text=&amp;etext=9185.wVD5aPIpxJ0asiQu__NIlh4Gc8M2HD9Hi6rjp63VDMBMUmApNvn9BjFVKCk9I4rXuR7vV-6cYKiPqXyaz8Q8eA.988a53e8510151bb4edbb22e592476d3f32b170c&amp;uuid=&amp;state=iric5OQ0sS1mPitaa3mxJE61AVKS1Y9siPMmVFsWPIWEtrEgMmapww,,&amp;data=eEwyM2lDYU9Gd1VROE1ZMXhZYkJTVFlNd3NJVGVTX2tfeVpCMmgyZWZCZl9tNTNuN3lrUTJqRkp1SHhKTk5DallQU1c5Y2FkbXgzU0VYbHhaZnh6bkhFdmF4d1RjQ0xxTV9pR3AxQlN6QTdTRm1aTGc0OEZWMy1vUUlTSFdZLU5KN2MySUcwU0hMTSw,&amp;sign=3028f49790ebfc1ca3957dda7cbf1567&amp;keyno=IMGS_0&amp;b64e=2&amp;l10n=ru" TargetMode="External"/><Relationship Id="rId2" Type="http://schemas.openxmlformats.org/officeDocument/2006/relationships/notesSlide" Target="../notesSlides/notesSlide21.xml"/><Relationship Id="rId16" Type="http://schemas.openxmlformats.org/officeDocument/2006/relationships/hyperlink" Target="http://yandex.by/clck/jsredir?from=yandex.by;images/search;images;;&amp;text=&amp;etext=9185.nkbLBH0JOILQQKdwVSfib8inxniCtyWoJHYJZF1R190kUn1D3tFZv9FKB2eXBmpR2v-6KjhxhInf07SBh14Diw.a0e22b58f062dacc6f92e6b3cf8df2bf881eaf8e&amp;uuid=&amp;state=iric5OQ0sS1mPitaa3mxJE61AVKS1Y9siPMmVFsWPIWEtrEgMmapww,,&amp;data=eEwyM2lDYU9Gd1VROE1ZMXhZYkJTZlpmWkFLVzJzeExvd3BncjFjSkF5OFMyLW96cGFBTkVRT05YQkNLb2lZY0FQeldSZ3VuN1FlQkhkejdHMlBJNXBkaFRWNS1rNTlFV3NSaHdVazdGZXFSOEowUzFfWDhiWE5sRTFTWG9rUDFsVlpTTTJfdjBoel83WTRSQTh0T0d3VUhtTXJwZXIxaW9VSkhSSkdaeG1ieEg0LTB0b3FQNzBqWjFLUm9yOFlnNXNmVWtoVElFcG5HTXVPTHJGYUJPbTF3VWlGenRhUTZaWkVjM1RjM29rOXpNYUVIUURFak1sVXk3ckVMR0JDTWdOV1dzQUNvMWg1QzBJaWU1Z0l4VGQ1eS1CQWFnZmZFNUswd041RkVwajFOdXI3YzRZNm9GUVh2UW1lZHBOdkpkak5xcGRUWnVlSSw,&amp;sign=e106d0b6cc4f91ea230c05f01833db05&amp;keyno=IMGS_0&amp;b64e=2&amp;l10n=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9185.6tXzFOy3oVh-hiBblioOWiNMtzE2NovvsUUSplR8_CymyG-_gMqTeprj0F7ZNI1nboAxRclJvAOwwPSwW218OQC3Ggz86q2gk4kMnnUMOac.c17bcc1018d25d0d41a7363ed87a8662f2b5d783&amp;uuid=&amp;state=iric5OQ0sS1mPitaa3mxJE61AVKS1Y9siPMmVFsWPIWEtrEgMmapww,,&amp;data=eEwyM2lDYU9Gd1VROE1ZMXhZYkJTVXcxM3JNWlIzdUlZRXM3ZmxydmtaR1BrNVhpc0g3bDdSZ3dNdzlVQWd2d2Z0cjlIdXBMYjZDY0VWYkhJMnIxYmh6T0tuUUktaFVobzhqOFAtbkZmbXdIbmE1eHZtTG5IMkxDODRKY2M1LVM5Ykdac0lKLWNFbyw,&amp;sign=4483ca1e253a5a06dbf2483de0ecae8b&amp;keyno=IMGS_0&amp;b64e=2&amp;l10n=ru" TargetMode="External"/><Relationship Id="rId11" Type="http://schemas.openxmlformats.org/officeDocument/2006/relationships/hyperlink" Target="http://yandex.by/clck/jsredir?from=yandex.by;images/search;images;;&amp;text=&amp;etext=9185.30-4I-rqdtWF4M3NMClAvD6pb2tdCrlDicNVnODhYhDTiklvcQK8KeggTc5cf6Vva4GlKheMrewHhuwY2iEbvg.aa965debbf73b5c0f2d624491cadd9c239d8cb3a&amp;uuid=&amp;state=iric5OQ0sS1mPitaa3mxJE61AVKS1Y9siPMmVFsWPIWEtrEgMmapww,,&amp;data=eEwyM2lDYU9Gd1VtOEowYzdMS3hkWFRKdXY1c3BGc0E5cWZfdHNhWUZ5OXdsRFVLTUo4c1cweUF5c1IwWVA0OW16MVRpSm9ibmNqeHliM25LaU9hR0FDOHM0em83anFkaGdGbkY2WFU3elRoVmRHTWplek1GQU9CRkhMTUJuLUtJcURnZGQ5MlRjbWhESWpmQ3RQMTdFaGFZQVFENjczWkp2UlFCZzB6cnFRLA,,&amp;sign=2c0d289da8be277ab7e2e380d32da910&amp;keyno=IMGS_0&amp;b64e=2&amp;l10n=ru" TargetMode="External"/><Relationship Id="rId5" Type="http://schemas.openxmlformats.org/officeDocument/2006/relationships/image" Target="../media/image10.png"/><Relationship Id="rId15" Type="http://schemas.openxmlformats.org/officeDocument/2006/relationships/hyperlink" Target="http://yandex.by/clck/jsredir?from=yandex.by;images/search;images;;&amp;text=&amp;etext=9185.RMfsqFSDoIpo3AXimKv6RvvrenXCHGRMVzLO5vUHJqLWLWSXCOKVyeUIx5Tw_oXnr3c8H-VEqtb0-0tOOuhiPjsXNLfW_x9ALVOrIMTTpn_Xy_BUVgWbk-pY048AlHwj.4b8f542d90c18fbd56490bcfa340615b844f5f5c&amp;uuid=&amp;state=iric5OQ0sS1mPitaa3mxJE61AVKS1Y9siPMmVFsWPIWEtrEgMmapww,,&amp;data=eEwyM2lDYU9Gd1VROE1ZMXhZYkJTVVg1MXhfWjA3NVkteVVUR2Vvby1URUpucHJMczJ1TXJnOGgyZUVBMzkzQXJnZkM5ZFg3T0MyRjdIdjlwRXVhNXNocTBTelZwbW5DTEpZUzNXaWtuZVg2RGlzU0ItbS0zcUQ5c2FYNHVfeDhTSHJuNkVIMzZjUSw,&amp;sign=7cecde8d6a821efc55fadc3ffde4874a&amp;keyno=IMGS_0&amp;b64e=2&amp;l10n=ru" TargetMode="External"/><Relationship Id="rId10" Type="http://schemas.openxmlformats.org/officeDocument/2006/relationships/hyperlink" Target="http://yandex.by/clck/jsredir?from=yandex.by;images/search;images;;&amp;text=&amp;etext=9185.qvPKZiEN_f4Dr7RSJt6nJbLzqL4WK5wihGbK6YTYMJ6TrZL-Np14kh6MaHmtrBGeHYoB9EVLKs0_8VK_Ci8aHg.362570d7775fd00a105497fc0a708814afbebf79&amp;uuid=&amp;state=iric5OQ0sS1mPitaa3mxJE61AVKS1Y9siPMmVFsWPIWEtrEgMmapww,,&amp;data=eEwyM2lDYU9Gd1VROE1ZMXhZYkJTUnRjUFVuTzc0VVJHRzJuQkZSTUtMTWt3VEhESjAwemprUEhMSlpwcnJqUlVRMmFwYmkwYnBXNVc2S2xoWEdwTmtwX2hUalo0enZ5Y0J6NzExSmg0ZVhJbUp2NmV2SVpVQm9vZ2JBMXRRLWRlOUxuZ0R0M0I3SVhCU3NQQVQya2hRRzZSZjc5WW5OWElQQWtPUnRrbHA0R25LNjdhY1cwclBQZlE0cW04ZnFXcU0yNzV3ZVJScU9acVFvbGtPYlRxWVUtVGZpeDFXaFNtUGUzdV9oNDJrS3BzTEdNU2hPQ19nLCw,&amp;sign=f2cd297d22330c751d5f03d3540542ed&amp;keyno=IMGS_0&amp;b64e=2&amp;l10n=ru" TargetMode="External"/><Relationship Id="rId4" Type="http://schemas.openxmlformats.org/officeDocument/2006/relationships/image" Target="../media/image9.jpg"/><Relationship Id="rId9" Type="http://schemas.openxmlformats.org/officeDocument/2006/relationships/hyperlink" Target="http://www.youtube.com/" TargetMode="External"/><Relationship Id="rId14" Type="http://schemas.openxmlformats.org/officeDocument/2006/relationships/hyperlink" Target="http://yandex.by/clck/jsredir?from=yandex.by;images/search;images;;&amp;text=&amp;etext=9185.2rd4m8ldqDdEUNfcQTsCDzyFdE-q7Kq7bqsVCckAFMp10lMwDPIHnSQMvxY5ccDDSN3oIcmCJLd8pPTdyn0iN-9OJMdg4A7vtmBj6QKCIRhN_FN3uOjsjqzviLxtXu1S.335f5b0ed9d06c6ac0d13d510cf73b752b42c896&amp;uuid=&amp;state=iric5OQ0sS1mPitaa3mxJE61AVKS1Y9siPMmVFsWPIWEtrEgMmapww,,&amp;data=eEwyM2lDYU9Gd1VtOEowYzdMS3hkWWtiNnlkNGlMcWNGTElBalV5bTV0OVhHbldXMDFDN21EaS00ZTc4M3JXNTFocmZ3eElldGxKeWVyZ2NFNTNJQ3FPMHowQ3prWEhUeTkxZ25qamwtS1ZpaTctMjRUbTVXYjRkdFVRWFZGNHI,&amp;sign=a0db201252f4c66cb7bcedc5ff013ed9&amp;keyno=IMGS_0&amp;b64e=2&amp;l10n=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5623704" y="3703515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3932850" y="1687321"/>
            <a:ext cx="5384984" cy="1730977"/>
          </a:xfrm>
        </p:spPr>
        <p:txBody>
          <a:bodyPr/>
          <a:lstStyle/>
          <a:p>
            <a:r>
              <a:rPr lang="be-BY" sz="6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«Маслен</a:t>
            </a:r>
            <a:r>
              <a:rPr lang="en-US" sz="6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be-BY" sz="6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60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6155" y="1687321"/>
            <a:ext cx="5821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 заняткі</a:t>
            </a:r>
            <a:r>
              <a:rPr lang="ru-RU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294" y="4503506"/>
            <a:ext cx="2391266" cy="799366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3323" y="370521"/>
            <a:ext cx="5382033" cy="6388151"/>
            <a:chOff x="-199941" y="376660"/>
            <a:chExt cx="5382033" cy="6388151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9941" y="376660"/>
              <a:ext cx="2812871" cy="2745606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092" y="727562"/>
              <a:ext cx="5080000" cy="6037249"/>
            </a:xfrm>
            <a:prstGeom prst="rect">
              <a:avLst/>
            </a:prstGeom>
          </p:spPr>
        </p:pic>
      </p:grp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9503"/>
            <a:ext cx="12209124" cy="230617"/>
          </a:xfrm>
          <a:prstGeom prst="rect">
            <a:avLst/>
          </a:prstGeom>
        </p:spPr>
      </p:pic>
      <p:sp>
        <p:nvSpPr>
          <p:cNvPr id="15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623704" y="5621748"/>
            <a:ext cx="6445624" cy="1027755"/>
          </a:xfrm>
        </p:spPr>
        <p:txBody>
          <a:bodyPr/>
          <a:lstStyle/>
          <a:p>
            <a:pPr algn="r"/>
            <a:r>
              <a:rPr lang="be-BY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pPr algn="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506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619" y="931938"/>
            <a:ext cx="6199186" cy="1303867"/>
          </a:xfrm>
        </p:spPr>
        <p:txBody>
          <a:bodyPr>
            <a:normAutofit/>
          </a:bodyPr>
          <a:lstStyle/>
          <a:p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ў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торак</a:t>
            </a:r>
            <a:endParaRPr lang="ru-RU" sz="4800" b="1" dirty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6061" y="5105407"/>
            <a:ext cx="3974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гор на санях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7357" y="1312980"/>
            <a:ext cx="5283895" cy="43051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7040" y="1392743"/>
            <a:ext cx="4448244" cy="366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43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7454" y="898454"/>
            <a:ext cx="6199186" cy="1303867"/>
          </a:xfrm>
        </p:spPr>
        <p:txBody>
          <a:bodyPr>
            <a:normAutofit/>
          </a:bodyPr>
          <a:lstStyle/>
          <a:p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Серада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8331" y="5242688"/>
            <a:ext cx="4570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Хадз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цёшчы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233" y="1743829"/>
            <a:ext cx="4240976" cy="32950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48661"/>
            <a:ext cx="5785698" cy="4339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3632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21" y="1281961"/>
            <a:ext cx="5565017" cy="1303867"/>
          </a:xfrm>
        </p:spPr>
        <p:txBody>
          <a:bodyPr>
            <a:normAutofit fontScale="90000"/>
          </a:bodyPr>
          <a:lstStyle/>
          <a:p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Чацвер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Тлусны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en-US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Крывы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13498" y="5461642"/>
            <a:ext cx="3545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Пякл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аладк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1332227"/>
            <a:ext cx="6019800" cy="43910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10540" y="2768391"/>
            <a:ext cx="4126486" cy="268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76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993" y="909620"/>
            <a:ext cx="8181508" cy="1303867"/>
          </a:xfrm>
        </p:spPr>
        <p:txBody>
          <a:bodyPr>
            <a:normAutofit/>
          </a:bodyPr>
          <a:lstStyle/>
          <a:p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</a:t>
            </a:r>
            <a:r>
              <a:rPr lang="en-US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Цёшчаны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вечары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05914" y="2151414"/>
            <a:ext cx="7138778" cy="3284178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13498" y="5461642"/>
            <a:ext cx="3545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Пякл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аладк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368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8993" y="909620"/>
            <a:ext cx="8181508" cy="1303867"/>
          </a:xfrm>
        </p:spPr>
        <p:txBody>
          <a:bodyPr>
            <a:normAutofit/>
          </a:bodyPr>
          <a:lstStyle/>
          <a:p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Вешаць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калодку</a:t>
            </a:r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07" y="2203474"/>
            <a:ext cx="4370369" cy="3527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355" y="2338802"/>
            <a:ext cx="4888145" cy="3241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392" y="4245057"/>
            <a:ext cx="1948987" cy="221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000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380" y="888700"/>
            <a:ext cx="8181508" cy="1303867"/>
          </a:xfrm>
        </p:spPr>
        <p:txBody>
          <a:bodyPr>
            <a:normAutofit/>
          </a:bodyPr>
          <a:lstStyle/>
          <a:p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Субота</a:t>
            </a:r>
            <a:endParaRPr lang="ru-RU" sz="4800" b="1" dirty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91" y="1937375"/>
            <a:ext cx="4812379" cy="35611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95470" y="1352097"/>
            <a:ext cx="3636265" cy="452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13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9670" y="1226203"/>
            <a:ext cx="8181508" cy="1303867"/>
          </a:xfrm>
        </p:spPr>
        <p:txBody>
          <a:bodyPr>
            <a:normAutofit/>
          </a:bodyPr>
          <a:lstStyle/>
          <a:p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Нядзеля</a:t>
            </a:r>
            <a:endParaRPr lang="ru-RU" sz="4800" b="1" dirty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94" y="1083948"/>
            <a:ext cx="3517596" cy="289224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405" y="1392880"/>
            <a:ext cx="3470636" cy="4617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Прямоугольник 20"/>
          <p:cNvSpPr/>
          <p:nvPr/>
        </p:nvSpPr>
        <p:spPr>
          <a:xfrm>
            <a:off x="4084028" y="3124008"/>
            <a:ext cx="34640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Iдзi зiма да Кучава, </a:t>
            </a:r>
          </a:p>
          <a:p>
            <a:r>
              <a:rPr lang="be-BY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 ты нам надакучыла!</a:t>
            </a:r>
            <a:endParaRPr lang="ru-RU" sz="2400" b="1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276" y="2460506"/>
            <a:ext cx="2629973" cy="33906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7499" y="3303380"/>
            <a:ext cx="2255508" cy="291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99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416237" y="1228139"/>
            <a:ext cx="7823199" cy="881365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Адкажыце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пытанн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3" name="Объект 2"/>
          <p:cNvSpPr>
            <a:spLocks noGrp="1"/>
          </p:cNvSpPr>
          <p:nvPr>
            <p:ph idx="1"/>
          </p:nvPr>
        </p:nvSpPr>
        <p:spPr>
          <a:xfrm>
            <a:off x="1492050" y="2474629"/>
            <a:ext cx="9721227" cy="26780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Што гэта за свята такое - Маслен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Колькі дзён яго святкавал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Што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самым ц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кавым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</a:t>
            </a: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82" y="1254372"/>
            <a:ext cx="855132" cy="85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78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750555" y="1021352"/>
            <a:ext cx="5543542" cy="984557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4" y="244254"/>
            <a:ext cx="2734211" cy="21145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80149" y="2115476"/>
            <a:ext cx="2231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варыянт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Рисунок 14" descr="https://tvoydom.ru/photos/1000467968/1000467968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1586" y="3557812"/>
            <a:ext cx="2028825" cy="20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landdostavka.ru/upload/iblock/8ba/8ba62793860d710566e5c84035d77eca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666" y="2343866"/>
            <a:ext cx="2396204" cy="240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://gazetki.by/uploads/2016/05/16/57396cf120009.pn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9564" y="4248323"/>
            <a:ext cx="1464435" cy="147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st03.kakprosto.ru/images/article/2020/5/20/338400_5ec562d1e18c75ec562d1e1902.jpeg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9153" y="3064880"/>
            <a:ext cx="226377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laykani.ru/wp-content/uploads/2020/04/IMG_20200403_013451.jpg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5846" y="2913342"/>
            <a:ext cx="1641093" cy="173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s://www.ofsi.ru/upload/iblock/a6e/470899_1.jpg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0910" y="1496164"/>
            <a:ext cx="1799590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i.artfile.ru/3200x2400_838840_%5bwww.ArtFile.ru%5d.jpg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421" y="4519536"/>
            <a:ext cx="2183919" cy="161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s://for-kidsandmum.ru/images/1022697081.jpg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1294" y="4979921"/>
            <a:ext cx="1885950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s://i.sunhome.ru/journal/87/otkriti-svoistva-meda.orig.jpg"/>
          <p:cNvPicPr/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7001" y="4673288"/>
            <a:ext cx="2365921" cy="1900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https://w7.pngwing.com/pngs/981/203/png-transparent-fried-egg-breakfast-omelette-crispy-fried-chicken-scrambled-eggs-white-egg-food-recipe-cooking.png"/>
          <p:cNvPicPr/>
          <p:nvPr/>
        </p:nvPicPr>
        <p:blipFill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9489" y="3132083"/>
            <a:ext cx="1799590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https://img2.freepng.ru/20180202/zre/kisspng-sausage-hot-dog-barbecue-stuffing-grilled-sausage-png-image-5a74c943a59777.9513369915176031396783.jpg"/>
          <p:cNvPicPr/>
          <p:nvPr/>
        </p:nvPicPr>
        <p:blipFill rotWithShape="1">
          <a:blip r:embed="rId18" cstate="screen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5556" r="83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761" r="15314"/>
          <a:stretch/>
        </p:blipFill>
        <p:spPr bwMode="auto">
          <a:xfrm>
            <a:off x="10188680" y="3839119"/>
            <a:ext cx="1914525" cy="1799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 descr="http://runitrade.euro-pack.shop/ProdImg/740418_tq0j5k_LHIRG6_CTvyoa_467484.jpg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668" y="1311713"/>
            <a:ext cx="2716485" cy="2406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116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750555" y="1021352"/>
            <a:ext cx="5543542" cy="984557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4" y="244254"/>
            <a:ext cx="2734211" cy="211450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80149" y="2115476"/>
            <a:ext cx="2231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варыянт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5" name="Рисунок 14" descr="https://tvoydom.ru/photos/1000467968/1000467968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1586" y="3557812"/>
            <a:ext cx="2028825" cy="20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landdostavka.ru/upload/iblock/8ba/8ba62793860d710566e5c84035d77eca.jpg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214" y="2269240"/>
            <a:ext cx="2396204" cy="240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://gazetki.by/uploads/2016/05/16/57396cf120009.png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9564" y="4248323"/>
            <a:ext cx="1464435" cy="1476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st03.kakprosto.ru/images/article/2020/5/20/338400_5ec562d1e18c75ec562d1e1902.jpeg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9153" y="3064880"/>
            <a:ext cx="2263775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s://laykani.ru/wp-content/uploads/2020/04/IMG_20200403_013451.jpg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5846" y="2913342"/>
            <a:ext cx="1641093" cy="173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s://www.ofsi.ru/upload/iblock/a6e/470899_1.jpg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0910" y="1496164"/>
            <a:ext cx="1799590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i.artfile.ru/3200x2400_838840_%5bwww.ArtFile.ru%5d.jpg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421" y="4519536"/>
            <a:ext cx="2183919" cy="161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s://for-kidsandmum.ru/images/1022697081.jpg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1294" y="4979921"/>
            <a:ext cx="1885950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s://i.sunhome.ru/journal/87/otkriti-svoistva-meda.orig.jpg"/>
          <p:cNvPicPr/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7001" y="4673288"/>
            <a:ext cx="2365921" cy="1900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https://w7.pngwing.com/pngs/981/203/png-transparent-fried-egg-breakfast-omelette-crispy-fried-chicken-scrambled-eggs-white-egg-food-recipe-cooking.png"/>
          <p:cNvPicPr/>
          <p:nvPr/>
        </p:nvPicPr>
        <p:blipFill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79489" y="3132083"/>
            <a:ext cx="1799590" cy="1799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https://img2.freepng.ru/20180202/zre/kisspng-sausage-hot-dog-barbecue-stuffing-grilled-sausage-png-image-5a74c943a59777.9513369915176031396783.jpg"/>
          <p:cNvPicPr/>
          <p:nvPr/>
        </p:nvPicPr>
        <p:blipFill rotWithShape="1">
          <a:blip r:embed="rId18" cstate="screen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5556" r="83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761" r="15314"/>
          <a:stretch/>
        </p:blipFill>
        <p:spPr bwMode="auto">
          <a:xfrm>
            <a:off x="10188680" y="3839119"/>
            <a:ext cx="1914525" cy="1799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 descr="http://runitrade.euro-pack.shop/ProdImg/740418_tq0j5k_LHIRG6_CTvyoa_467484.jpg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7560" y="1310389"/>
            <a:ext cx="2716485" cy="2406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86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74051" y="979159"/>
            <a:ext cx="9601196" cy="1303867"/>
          </a:xfrm>
        </p:spPr>
        <p:txBody>
          <a:bodyPr>
            <a:normAutofit fontScale="90000"/>
          </a:bodyPr>
          <a:lstStyle/>
          <a:p>
            <a:pPr algn="just"/>
            <a:r>
              <a:rPr lang="be-BY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be-BY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расказаць пра традыцыйн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b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народнае свята «</a:t>
            </a:r>
            <a:r>
              <a:rPr lang="be-BY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be-BY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261144" y="2651124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Объект 2"/>
          <p:cNvSpPr>
            <a:spLocks noGrp="1"/>
          </p:cNvSpPr>
          <p:nvPr/>
        </p:nvSpPr>
        <p:spPr>
          <a:xfrm>
            <a:off x="2329659" y="2779143"/>
            <a:ext cx="8593585" cy="275309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што такое традыцыйныя народыя святы;</a:t>
            </a:r>
          </a:p>
          <a:p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такое «народны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каляндар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пазнаёмiцца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традыцыяй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святкавання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0512" y="3594689"/>
            <a:ext cx="2425226" cy="2400515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411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750555" y="1021352"/>
            <a:ext cx="5543542" cy="984557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4" y="244254"/>
            <a:ext cx="2734211" cy="21145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7203" y="2760372"/>
            <a:ext cx="11137186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fontAlgn="base">
              <a:lnSpc>
                <a:spcPct val="150000"/>
              </a:lnSpc>
              <a:spcAft>
                <a:spcPts val="0"/>
              </a:spcAft>
            </a:pPr>
            <a:r>
              <a:rPr lang="be-BY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Прабач, калi саграшыў перад табою справаю цi языком.</a:t>
            </a:r>
          </a:p>
          <a:p>
            <a:pPr indent="449580" algn="ctr" fontAlgn="base">
              <a:lnSpc>
                <a:spcPct val="150000"/>
              </a:lnSpc>
              <a:spcAft>
                <a:spcPts val="0"/>
              </a:spcAft>
            </a:pP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 fontAlgn="base">
              <a:lnSpc>
                <a:spcPct val="150000"/>
              </a:lnSpc>
              <a:spcAft>
                <a:spcPts val="0"/>
              </a:spcAft>
            </a:pPr>
            <a:r>
              <a:rPr lang="be-BY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 прасцiў i я прашчаю.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8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798" y="1378124"/>
            <a:ext cx="5060602" cy="43065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5341109" y="1566377"/>
            <a:ext cx="6262840" cy="2086893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5928417" y="4378353"/>
            <a:ext cx="4678939" cy="7048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4000" b="1" i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сустрэч!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71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160494" y="616160"/>
            <a:ext cx="8197361" cy="2086893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4ABB17-6AEF-431C-A04C-8CEE6A99DA92}"/>
              </a:ext>
            </a:extLst>
          </p:cNvPr>
          <p:cNvSpPr/>
          <p:nvPr/>
        </p:nvSpPr>
        <p:spPr>
          <a:xfrm>
            <a:off x="1834145" y="2269861"/>
            <a:ext cx="10631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6"/>
              </a:rPr>
              <a:t>Pinterest</a:t>
            </a:r>
            <a:endParaRPr lang="ru-RU" sz="1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8819A-C7C1-45F0-8122-38FB82F1BAD1}"/>
              </a:ext>
            </a:extLst>
          </p:cNvPr>
          <p:cNvSpPr/>
          <p:nvPr/>
        </p:nvSpPr>
        <p:spPr>
          <a:xfrm>
            <a:off x="1834145" y="2788778"/>
            <a:ext cx="11431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7"/>
              </a:rPr>
              <a:t>900igr.net</a:t>
            </a:r>
            <a:endParaRPr lang="ru-RU" sz="1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5B467B5-19D9-4A97-8A11-1298E0FFF214}"/>
              </a:ext>
            </a:extLst>
          </p:cNvPr>
          <p:cNvSpPr/>
          <p:nvPr/>
        </p:nvSpPr>
        <p:spPr>
          <a:xfrm>
            <a:off x="5260923" y="2285074"/>
            <a:ext cx="14587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0" u="none" strike="noStrike" dirty="0" err="1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8"/>
              </a:rPr>
              <a:t>Яндекс.Дзен</a:t>
            </a:r>
            <a:endParaRPr lang="ru-RU" sz="1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80E0256-9E58-46C9-90C6-B384E0734ECF}"/>
              </a:ext>
            </a:extLst>
          </p:cNvPr>
          <p:cNvSpPr/>
          <p:nvPr/>
        </p:nvSpPr>
        <p:spPr>
          <a:xfrm>
            <a:off x="5260923" y="2788778"/>
            <a:ext cx="1991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9"/>
              </a:rPr>
              <a:t>www.youtube.com</a:t>
            </a:r>
            <a:endParaRPr lang="ru-RU" sz="1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043A321-5630-493A-A9D0-D9154F2FFA61}"/>
              </a:ext>
            </a:extLst>
          </p:cNvPr>
          <p:cNvSpPr/>
          <p:nvPr/>
        </p:nvSpPr>
        <p:spPr>
          <a:xfrm>
            <a:off x="9083386" y="2238085"/>
            <a:ext cx="12666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0"/>
              </a:rPr>
              <a:t>avpng.com</a:t>
            </a:r>
            <a:endParaRPr lang="ru-RU" sz="16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24184EE-5368-4E9A-B9AE-E0E3D18EA23A}"/>
              </a:ext>
            </a:extLst>
          </p:cNvPr>
          <p:cNvSpPr/>
          <p:nvPr/>
        </p:nvSpPr>
        <p:spPr>
          <a:xfrm>
            <a:off x="5260923" y="3309171"/>
            <a:ext cx="25218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1"/>
              </a:rPr>
              <a:t>kvnatalya.blogspot.com</a:t>
            </a:r>
            <a:endParaRPr lang="ru-RU" sz="16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2504EF3-5C33-45A3-B27F-E7B27B71E3A4}"/>
              </a:ext>
            </a:extLst>
          </p:cNvPr>
          <p:cNvSpPr/>
          <p:nvPr/>
        </p:nvSpPr>
        <p:spPr>
          <a:xfrm>
            <a:off x="9083386" y="2676353"/>
            <a:ext cx="12682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2"/>
              </a:rPr>
              <a:t>vestnikk.ru</a:t>
            </a:r>
            <a:endParaRPr lang="ru-RU" sz="16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3B1DB41-EEE5-4E42-AD19-D48A3F7E43E5}"/>
              </a:ext>
            </a:extLst>
          </p:cNvPr>
          <p:cNvSpPr/>
          <p:nvPr/>
        </p:nvSpPr>
        <p:spPr>
          <a:xfrm>
            <a:off x="1834145" y="3260155"/>
            <a:ext cx="16113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3"/>
              </a:rPr>
              <a:t>masteriza.com</a:t>
            </a:r>
            <a:endParaRPr lang="ru-RU" sz="16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9926C05-E5F2-4864-B99F-170EE467FC67}"/>
              </a:ext>
            </a:extLst>
          </p:cNvPr>
          <p:cNvSpPr/>
          <p:nvPr/>
        </p:nvSpPr>
        <p:spPr>
          <a:xfrm>
            <a:off x="9067997" y="3001971"/>
            <a:ext cx="19359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de-DE" sz="1600" b="0" i="0" u="none" strike="noStrike" dirty="0">
              <a:solidFill>
                <a:srgbClr val="DD0000"/>
              </a:solidFill>
              <a:effectLst/>
              <a:latin typeface="Helvetica" panose="020B0604020202020204" pitchFamily="34" charset="0"/>
              <a:hlinkClick r:id="rId14"/>
            </a:endParaRPr>
          </a:p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4"/>
              </a:rPr>
              <a:t>kira-scrap.ru</a:t>
            </a:r>
            <a:endParaRPr lang="ru-RU" sz="16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339AFD8-F57B-4EB0-AFB4-F1A4ED1A8F04}"/>
              </a:ext>
            </a:extLst>
          </p:cNvPr>
          <p:cNvSpPr/>
          <p:nvPr/>
        </p:nvSpPr>
        <p:spPr>
          <a:xfrm>
            <a:off x="1841750" y="3728111"/>
            <a:ext cx="14847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5"/>
              </a:rPr>
              <a:t>calameo.com</a:t>
            </a:r>
            <a:endParaRPr lang="ru-RU" sz="16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AC0DC9A-DA72-42BE-A1E0-B32ED08301A1}"/>
              </a:ext>
            </a:extLst>
          </p:cNvPr>
          <p:cNvSpPr/>
          <p:nvPr/>
        </p:nvSpPr>
        <p:spPr>
          <a:xfrm>
            <a:off x="9067997" y="3728111"/>
            <a:ext cx="12474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6"/>
              </a:rPr>
              <a:t>gramlife.ru</a:t>
            </a:r>
            <a:endParaRPr lang="ru-RU" sz="16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05E1725-5461-4C24-8FC0-84FA24207B0F}"/>
              </a:ext>
            </a:extLst>
          </p:cNvPr>
          <p:cNvSpPr/>
          <p:nvPr/>
        </p:nvSpPr>
        <p:spPr>
          <a:xfrm>
            <a:off x="5303948" y="3729746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7"/>
              </a:rPr>
              <a:t>dob.1sept.ru</a:t>
            </a:r>
            <a:endParaRPr lang="ru-RU" sz="16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16EA4E9-00D0-4247-97DA-FA19FC26D805}"/>
              </a:ext>
            </a:extLst>
          </p:cNvPr>
          <p:cNvSpPr/>
          <p:nvPr/>
        </p:nvSpPr>
        <p:spPr>
          <a:xfrm>
            <a:off x="5260923" y="4246538"/>
            <a:ext cx="26212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i="0" u="none" strike="noStrike" dirty="0">
                <a:solidFill>
                  <a:srgbClr val="DD0000"/>
                </a:solidFill>
                <a:effectLst/>
                <a:latin typeface="Helvetica" panose="020B0604020202020204" pitchFamily="34" charset="0"/>
                <a:hlinkClick r:id="rId18"/>
              </a:rPr>
              <a:t>ddu71grodno.schools.by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86134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Традыцы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91" y="1679702"/>
            <a:ext cx="3741876" cy="35136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1748" y="1560322"/>
            <a:ext cx="3712551" cy="3563242"/>
          </a:xfrm>
          <a:prstGeom prst="rect">
            <a:avLst/>
          </a:prstGeom>
        </p:spPr>
      </p:pic>
      <p:sp>
        <p:nvSpPr>
          <p:cNvPr id="17" name="Стрелка влево 16"/>
          <p:cNvSpPr/>
          <p:nvPr/>
        </p:nvSpPr>
        <p:spPr>
          <a:xfrm rot="18996923">
            <a:off x="4482108" y="2457222"/>
            <a:ext cx="1385080" cy="47322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3596923">
            <a:off x="6335960" y="2491267"/>
            <a:ext cx="1385080" cy="47322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295402" y="5403727"/>
            <a:ext cx="2851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Упрыгожваць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ёлку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5864" y="5416467"/>
            <a:ext cx="2767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Запрашаць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сябро</a:t>
            </a:r>
            <a:r>
              <a:rPr lang="be-BY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ў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67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Народныя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традыцы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1252" y="5128559"/>
            <a:ext cx="242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Фарбаваць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яйк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50939" y="5132723"/>
            <a:ext cx="2926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Праводз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ць у арм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24" y="2115997"/>
            <a:ext cx="2590927" cy="28584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9231" y="2267894"/>
            <a:ext cx="3701036" cy="25674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4741148" y="4897726"/>
            <a:ext cx="3051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Акунацца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ў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палонку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7347" y="2186714"/>
            <a:ext cx="3717003" cy="278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3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9" t="980" r="1142" b="1172"/>
          <a:stretch/>
        </p:blipFill>
        <p:spPr>
          <a:xfrm>
            <a:off x="6457566" y="931480"/>
            <a:ext cx="5681609" cy="57124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4135" y="1177173"/>
            <a:ext cx="4900133" cy="1303867"/>
          </a:xfrm>
        </p:spPr>
        <p:txBody>
          <a:bodyPr>
            <a:normAutofit/>
          </a:bodyPr>
          <a:lstStyle/>
          <a:p>
            <a:r>
              <a:rPr lang="ru-RU" sz="4800" b="1" dirty="0" err="1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sz="4800" b="1" dirty="0" err="1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 err="1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4800" b="1" dirty="0">
              <a:ln>
                <a:noFill/>
              </a:ln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74" y="1308425"/>
            <a:ext cx="4388588" cy="504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15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5596" y="1027755"/>
            <a:ext cx="4652472" cy="56161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13" y="828494"/>
            <a:ext cx="6199186" cy="1303867"/>
          </a:xfrm>
        </p:spPr>
        <p:txBody>
          <a:bodyPr>
            <a:normAutofit/>
          </a:bodyPr>
          <a:lstStyle/>
          <a:p>
            <a:r>
              <a:rPr lang="ru-RU" sz="4800" b="1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 </a:t>
            </a:r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каляндар</a:t>
            </a:r>
            <a:endParaRPr lang="ru-RU" sz="4800" b="1" dirty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7947" y="2138347"/>
            <a:ext cx="3426823" cy="326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5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0156" y="854275"/>
            <a:ext cx="6199186" cy="1303867"/>
          </a:xfrm>
        </p:spPr>
        <p:txBody>
          <a:bodyPr>
            <a:normAutofit/>
          </a:bodyPr>
          <a:lstStyle/>
          <a:p>
            <a:r>
              <a:rPr lang="ru-RU" sz="4800" b="1" dirty="0" err="1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</a:t>
            </a:r>
            <a:r>
              <a:rPr lang="en-US" sz="4800" b="1" dirty="0" err="1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 err="1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4800" b="1" dirty="0">
              <a:ln>
                <a:noFill/>
              </a:ln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44479" y="1845021"/>
            <a:ext cx="11530540" cy="153024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e-BY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Святкавалi 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целы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тыдзень</a:t>
            </a:r>
            <a:r>
              <a:rPr lang="ru-RU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7 </a:t>
            </a:r>
            <a:r>
              <a:rPr lang="ru-RU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дзён</a:t>
            </a: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611" y="3515634"/>
            <a:ext cx="21206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Панядзелак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18566" y="4599468"/>
            <a:ext cx="1561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ўторак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68865" y="3580782"/>
            <a:ext cx="1347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Серада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41334" y="4599468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Чацвер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07876" y="3627765"/>
            <a:ext cx="15263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75147" y="4641111"/>
            <a:ext cx="1320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Субота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32428" y="3603863"/>
            <a:ext cx="1541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Нядзеля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 rot="3769046">
            <a:off x="1762008" y="4250747"/>
            <a:ext cx="570114" cy="192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17830954" flipV="1">
            <a:off x="3929179" y="4281254"/>
            <a:ext cx="570114" cy="192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3769046">
            <a:off x="5131806" y="4269603"/>
            <a:ext cx="570114" cy="192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3769046">
            <a:off x="8524089" y="4352308"/>
            <a:ext cx="570114" cy="192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17830954" flipV="1">
            <a:off x="6823312" y="4352307"/>
            <a:ext cx="570114" cy="192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7830954" flipV="1">
            <a:off x="9947370" y="4354140"/>
            <a:ext cx="570114" cy="1923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24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2850" y="1804294"/>
            <a:ext cx="6199186" cy="1303867"/>
          </a:xfrm>
        </p:spPr>
        <p:txBody>
          <a:bodyPr>
            <a:normAutofit/>
          </a:bodyPr>
          <a:lstStyle/>
          <a:p>
            <a:r>
              <a:rPr lang="ru-RU" sz="6000" b="1" dirty="0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ЕЖА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57871" y="3391661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62850" y="5241021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39023" y="5263605"/>
            <a:ext cx="146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Малако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16341" y="4018396"/>
            <a:ext cx="12058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15" y="1727753"/>
            <a:ext cx="2023962" cy="13884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0351" y="3608797"/>
            <a:ext cx="3095205" cy="16548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638" y="3057093"/>
            <a:ext cx="2123899" cy="222389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8537" y="1027755"/>
            <a:ext cx="2746304" cy="305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8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27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1"/>
          <a:stretch/>
        </p:blipFill>
        <p:spPr>
          <a:xfrm>
            <a:off x="0" y="6643912"/>
            <a:ext cx="12219499" cy="230813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503041" y="6278787"/>
            <a:ext cx="542697" cy="279400"/>
          </a:xfrm>
        </p:spPr>
        <p:txBody>
          <a:bodyPr/>
          <a:lstStyle/>
          <a:p>
            <a:fld id="{D54FC027-DA6C-4F22-96E3-61804D1884A9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492" y="842233"/>
            <a:ext cx="6199186" cy="1303867"/>
          </a:xfrm>
        </p:spPr>
        <p:txBody>
          <a:bodyPr>
            <a:normAutofit/>
          </a:bodyPr>
          <a:lstStyle/>
          <a:p>
            <a:r>
              <a:rPr lang="ru-RU" sz="4800" b="1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Панядзелак</a:t>
            </a:r>
            <a:endParaRPr lang="ru-RU" sz="4800" b="1" dirty="0">
              <a:ln>
                <a:noFill/>
              </a:ln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r="24155"/>
          <a:stretch/>
        </p:blipFill>
        <p:spPr>
          <a:xfrm rot="5400000">
            <a:off x="5583121" y="4902868"/>
            <a:ext cx="1025758" cy="24563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32283" y="5698419"/>
            <a:ext cx="2214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Пякл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32563" y="5736004"/>
            <a:ext cx="2428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пудз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0024" y="1142255"/>
            <a:ext cx="4691026" cy="4490188"/>
          </a:xfrm>
          <a:prstGeom prst="rect">
            <a:avLst/>
          </a:prstGeom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3347492" y="1769036"/>
            <a:ext cx="619918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b="1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Сустрэча</a:t>
            </a:r>
            <a:endParaRPr lang="ru-RU" sz="4800" b="1" dirty="0">
              <a:ln>
                <a:noFill/>
              </a:ln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4945" y="1684347"/>
            <a:ext cx="3948096" cy="394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863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403</TotalTime>
  <Words>380</Words>
  <Application>Microsoft Office PowerPoint</Application>
  <PresentationFormat>Широкоэкранный</PresentationFormat>
  <Paragraphs>126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Garamond</vt:lpstr>
      <vt:lpstr>Helvetica</vt:lpstr>
      <vt:lpstr>Times New Roman</vt:lpstr>
      <vt:lpstr>Wingdings 3</vt:lpstr>
      <vt:lpstr>Натуральные материалы</vt:lpstr>
      <vt:lpstr>«Масленiца»</vt:lpstr>
      <vt:lpstr>Мэта – расказаць пра традыцыйнае                      народнае свята «Масленiца»</vt:lpstr>
      <vt:lpstr>Традыцыi</vt:lpstr>
      <vt:lpstr>Народныя традыцыi</vt:lpstr>
      <vt:lpstr>Масленiца</vt:lpstr>
      <vt:lpstr>Народны каляндар</vt:lpstr>
      <vt:lpstr>Масленiца</vt:lpstr>
      <vt:lpstr>ЕЖА</vt:lpstr>
      <vt:lpstr>Панядзелак</vt:lpstr>
      <vt:lpstr>Аўторак</vt:lpstr>
      <vt:lpstr>Серада</vt:lpstr>
      <vt:lpstr>Чацвер  (Тлусны цi Крывы)</vt:lpstr>
      <vt:lpstr>Пятнiца (Цёшчаны вечары)</vt:lpstr>
      <vt:lpstr>«Вешаць калодку»</vt:lpstr>
      <vt:lpstr>Субота</vt:lpstr>
      <vt:lpstr>Нядзеля</vt:lpstr>
      <vt:lpstr>Адкажыце на пытаннi:</vt:lpstr>
      <vt:lpstr>Праца ў парах</vt:lpstr>
      <vt:lpstr>Праца ў парах</vt:lpstr>
      <vt:lpstr>Праца ў парах</vt:lpstr>
      <vt:lpstr>Дзякую за актыўны ўдзел  і сумесную працу </vt:lpstr>
      <vt:lpstr>Спіс выкарыстаных крыніц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42</cp:revision>
  <dcterms:created xsi:type="dcterms:W3CDTF">2021-02-21T10:53:45Z</dcterms:created>
  <dcterms:modified xsi:type="dcterms:W3CDTF">2024-07-18T17:16:31Z</dcterms:modified>
</cp:coreProperties>
</file>