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5407"/>
    <a:srgbClr val="FA8800"/>
    <a:srgbClr val="FB5B00"/>
    <a:srgbClr val="6B4504"/>
    <a:srgbClr val="B71E42"/>
    <a:srgbClr val="E0DED9"/>
    <a:srgbClr val="E6E4E0"/>
    <a:srgbClr val="DAD5D1"/>
    <a:srgbClr val="E3E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92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D2C4EDF-2F9C-4B7D-B726-D4B02B50CA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C30E726-512C-47F0-AEAA-B2C68EF189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E810E1-736C-4987-919C-0DCFEAFCB43D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B7048D5-58CE-4853-86C6-E5CE33D060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5761F4-9FF8-48B4-8D7F-2CAD8BC26E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8AE30-457A-430C-9462-3B37C570CA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67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47F3B-B57C-4421-910C-3426C99CAB47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C9942E-2928-4ABE-8491-406C3C117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86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EBD7A-F288-4700-83E4-62F002A73FC0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ru-RU"/>
              <a:t>Пазакласнае марапрыемства "Прыйшла да нас Масленица!" Н. У. Мурашка, А. С. Шылава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70B0-92E1-40B0-A4E7-359D45A4D682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Пазакласнае марапрыемства "Прыйшла да нас Масленица!" Н. У. Мурашка, А. С. Шылава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56B9A-7B70-487A-971E-30C7044CAE21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Пазакласнае марапрыемства "Прыйшла да нас Масленица!" Н. У. Мурашка, А. С. Шылава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42BD-2E8E-4CA9-B3F7-13D43EE71C48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Пазакласнае марапрыемства "Прыйшла да нас Масленица!" Н. У. Мурашка, А. С. Шылава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5900-0671-44DA-991F-D71CFBB3217A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Пазакласнае марапрыемства "Прыйшла да нас Масленица!" Н. У. Мурашка, А. С. Шылава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6B4D8-87DB-4971-B4A1-DCB261849668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Пазакласнае марапрыемства "Прыйшла да нас Масленица!" Н. У. Мурашка, А. С. Шылава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8763-8DE8-49E2-9398-BABB6D969DA5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Пазакласнае марапрыемства "Прыйшла да нас Масленица!" Н. У. Мурашка, А. С. Шылава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EB28-9D28-4BD2-B8CB-7D2FC3D2248C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Пазакласнае марапрыемства "Прыйшла да нас Масленица!" Н. У. Мурашка, А. С. Шылава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B3CA-336E-43D0-83D1-B1FBB4238AC3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Пазакласнае марапрыемства "Прыйшла да нас Масленица!" Н. У. Мурашка, А. С. Шылава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8DC98-5466-4F28-B400-E771154416BB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Пазакласнае марапрыемства "Прыйшла да нас Масленица!" Н. У. Мурашка, А. С. Шылава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88EEB27-EF93-4E00-8B0A-BE50C8D18702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ru-RU"/>
              <a:t>Пазакласнае марапрыемства "Прыйшла да нас Масленица!" Н. У. Мурашка, А. С. Шылава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4062-4D51-4DF5-93C2-22933F946E51}" type="datetime1">
              <a:rPr lang="en-US" smtClean="0"/>
              <a:t>7/18/2024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Пазакласнае марапрыемства "Прыйшла да нас Масленица!" Н. У. Мурашка, А. С. Шылава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by/clck/jsredir?from=yandex.by;images/search;images;;&amp;text=&amp;etext=9185.G0Z9eu-YGU5M62pOV9ubMHOd1rU3VAjP7M3BcPI6sytAhDary3b9mSEy85zN1G4AoAzOs_3UbApDMltZNLSo-d3lZtu1oYX9BORAYTjrFkGaiSyicc2dXnsQRLBK_Puf.c49feb14f7f1f3177ef0ed091fff78a9e0070666&amp;uuid=&amp;state=iric5OQ0sS1mPitaa3mxJE61AVKS1Y9siPMmVFsWPIWEtrEgMmapww,,&amp;data=eEwyM2lDYU9Gd1VtOEowYzdMS3hkWDZCdTFIWGdDdmgzWTFuRUFWSW5GczRIdDh5d3ZGcUtDR3VEd29WSFFrVGpVY0s1d05nM1VYWXBQNDRobGFFbzJJRURIN0QyWVFqeFF4eXZZbjJCOFV1amQzRXZ4UnIydlcyZFJSdWJNSlMyd28xRFA5UHBKc2ZUSHFCRVhNSmk2RjZmdERpcDd3c21NY3Q5Szc0VmxqMkMyakFBNWtaMVloMG0teGJRNExEMHJEb2VzcWNfNFBKc2JhMWNlMnhyc1pwdm5SV3ctSzI3QWlnR19KSHBtRFFNOUVuN0JBTldRSkd6aEI1WEtoUQ,,&amp;sign=f76925f9bd50e1ae0a7df3cc4dce97c9&amp;keyno=IMGS_0&amp;b64e=2&amp;l10n=ru" TargetMode="External"/><Relationship Id="rId3" Type="http://schemas.openxmlformats.org/officeDocument/2006/relationships/hyperlink" Target="http://yandex.by/clck/jsredir?from=yandex.by;images/search;images;;&amp;text=&amp;etext=9185.qvPKZiEN_f4Dr7RSJt6nJbLzqL4WK5wihGbK6YTYMJ6TrZL-Np14kh6MaHmtrBGeHYoB9EVLKs0_8VK_Ci8aHg.362570d7775fd00a105497fc0a708814afbebf79&amp;uuid=&amp;state=iric5OQ0sS1mPitaa3mxJE61AVKS1Y9siPMmVFsWPIWEtrEgMmapww,,&amp;data=eEwyM2lDYU9Gd1VROE1ZMXhZYkJTUnRjUFVuTzc0VVJHRzJuQkZSTUtMTWt3VEhESjAwemprUEhMSlpwcnJqUlVRMmFwYmkwYnBXNVc2S2xoWEdwTmtwX2hUalo0enZ5Y0J6NzExSmg0ZVhJbUp2NmV2SVpVQm9vZ2JBMXRRLWRlOUxuZ0R0M0I3SVhCU3NQQVQya2hRRzZSZjc5WW5OWElQQWtPUnRrbHA0R25LNjdhY1cwclBQZlE0cW04ZnFXcU0yNzV3ZVJScU9acVFvbGtPYlRxWVUtVGZpeDFXaFNtUGUzdV9oNDJrS3BzTEdNU2hPQ19nLCw,&amp;sign=f2cd297d22330c751d5f03d3540542ed&amp;keyno=IMGS_0&amp;b64e=2&amp;l10n=ru" TargetMode="External"/><Relationship Id="rId7" Type="http://schemas.openxmlformats.org/officeDocument/2006/relationships/hyperlink" Target="http://yandex.by/clck/jsredir?from=yandex.by;images/search;images;;&amp;text=&amp;etext=9185.VQ1GeojpMFAln1MbYXbj0YC7XtNzn8K8VboYJBDPee6EHQMWPZw3VLTokCGmkmdqVHNRvu1ZaNfGUM9uheRmn7gcKiP-wvrh3yS9e_vXfxhrrLo5nwNFit5ypahY2q_7.761266f70ae5f5712fea4f832e94c10a5b331bde&amp;uuid=&amp;state=iric5OQ0sS1mPitaa3mxJE61AVKS1Y9siPMmVFsWPIWEtrEgMmapww,,&amp;data=eEwyM2lDYU9Gd1VROE1ZMXhZYkJTUXVmcXVGNFI2Rkgwal9VTkdpZWZBUURmMzFUb0FmOGdtbVFfLUh0S0lQWWU5TXBKQXJZdHNGNFhJWFl4SlFudG4xd1JYYkVmWTNja3Foa2ltZUdFcU1Wb0xrV3p0RHYtSm9GTWtPUmJ6Vi1lcHFpc2d5SUc4WTl6WmNDd3ZHVjJIdVgteFBfVDBpSGJyczNMWkJSY2ZtSUhUcTRoMEctWkNhSi1scjNiMWM1UUxTTWhvS2ZNSURVTmdjUUpfNE1CUSws&amp;sign=55bbeeff2d180b1ac8591241d232c483&amp;keyno=IMGS_0&amp;b64e=2&amp;l10n=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youtube.com/" TargetMode="External"/><Relationship Id="rId5" Type="http://schemas.openxmlformats.org/officeDocument/2006/relationships/hyperlink" Target="http://yandex.by/clck/jsredir?from=yandex.by;images/search;images;;&amp;text=&amp;etext=9185.UGTD0ZfFlkpq-wof8Yk3e7qeCL27nJUf4eYEAr_PiYicgtwl8bCkJBPN-Chs2PVC7IOP8g0kwNSM92MqCkWXVg.0d7584628b2bf75496f4d154bbe6cfb6136c393b&amp;uuid=&amp;state=iric5OQ0sS1mPitaa3mxJE61AVKS1Y9siPMmVFsWPIWEtrEgMmapww,,&amp;data=eEwyM2lDYU9Gd1VROE1ZMXhZYkJTUlZla29PbjluQ3J1bV9MazFURjJyOGRhRlNiMjgzNXFUa1JRU0wySVVRWjZrZzYtQ1ZCdllkbnVmOG1xR0hDRVhTaExuakNzZjh2ODdlUXpPRzhxQTNlcjVyMHdZR3RnQUloRW9JTG1oUVYwbTc3VERhSXVHUSw,&amp;sign=55fb5ee9499b9b7c25fde1fb5706d390&amp;keyno=IMGS_0&amp;b64e=2&amp;l10n=ru" TargetMode="External"/><Relationship Id="rId4" Type="http://schemas.openxmlformats.org/officeDocument/2006/relationships/hyperlink" Target="http://yandex.by/clck/jsredir?from=yandex.by;images/search;images;;&amp;text=&amp;etext=9185.2rd4m8ldqDdEUNfcQTsCDzyFdE-q7Kq7bqsVCckAFMp10lMwDPIHnSQMvxY5ccDDSN3oIcmCJLd8pPTdyn0iN-9OJMdg4A7vtmBj6QKCIRhN_FN3uOjsjqzviLxtXu1S.335f5b0ed9d06c6ac0d13d510cf73b752b42c896&amp;uuid=&amp;state=iric5OQ0sS1mPitaa3mxJE61AVKS1Y9siPMmVFsWPIWEtrEgMmapww,,&amp;data=eEwyM2lDYU9Gd1VtOEowYzdMS3hkWWtiNnlkNGlMcWNGTElBalV5bTV0OVhHbldXMDFDN21EaS00ZTc4M3JXNTFocmZ3eElldGxKeWVyZ2NFNTNJQ3FPMHowQ3prWEhUeTkxZ25qamwtS1ZpaTctMjRUbTVXYjRkdFVRWFZGNHI,&amp;sign=a0db201252f4c66cb7bcedc5ff013ed9&amp;keyno=IMGS_0&amp;b64e=2&amp;l10n=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A980679-C46C-48EF-A2A5-712411EF2BD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200275"/>
            <a:ext cx="6381750" cy="2457450"/>
          </a:xfrm>
        </p:spPr>
        <p:txBody>
          <a:bodyPr>
            <a:normAutofit/>
          </a:bodyPr>
          <a:lstStyle/>
          <a:p>
            <a:pPr algn="ctr"/>
            <a:r>
              <a:rPr lang="be-BY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«Прыйшла</a:t>
            </a:r>
            <a:b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нас </a:t>
            </a:r>
            <a:b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</a:t>
            </a:r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r>
              <a:rPr lang="be-BY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ED3EAC-A612-4E53-927A-D5EEEB09CB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6"/>
          <a:stretch/>
        </p:blipFill>
        <p:spPr>
          <a:xfrm>
            <a:off x="0" y="0"/>
            <a:ext cx="12192000" cy="806824"/>
          </a:xfrm>
          <a:prstGeom prst="rect">
            <a:avLst/>
          </a:prstGeom>
        </p:spPr>
      </p:pic>
      <p:pic>
        <p:nvPicPr>
          <p:cNvPr id="1026" name="Picture 2" descr="Клипарт Масленица | Иллюстрации, Раскраска по номерам, Рисунки еды">
            <a:extLst>
              <a:ext uri="{FF2B5EF4-FFF2-40B4-BE49-F238E27FC236}">
                <a16:creationId xmlns:a16="http://schemas.microsoft.com/office/drawing/2014/main" id="{49228535-0A78-4ABD-BA59-691965A1A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1119467"/>
            <a:ext cx="5815492" cy="557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A11D8B8A-EDEA-419B-928D-BB943F3DE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  <p:sp>
        <p:nvSpPr>
          <p:cNvPr id="21" name="Нижний колонтитул 16">
            <a:extLst>
              <a:ext uri="{FF2B5EF4-FFF2-40B4-BE49-F238E27FC236}">
                <a16:creationId xmlns:a16="http://schemas.microsoft.com/office/drawing/2014/main" id="{FBE38223-4FA4-4C36-871E-5D7EAA403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" y="5840688"/>
            <a:ext cx="8868928" cy="1244341"/>
          </a:xfrm>
        </p:spPr>
        <p:txBody>
          <a:bodyPr/>
          <a:lstStyle/>
          <a:p>
            <a:r>
              <a:rPr lang="be-BY" sz="14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400" b="1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4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</a:p>
          <a:p>
            <a:r>
              <a:rPr lang="ru-RU" sz="1400" b="1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r>
              <a:rPr lang="ru-RU" sz="14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маг</a:t>
            </a:r>
            <a:r>
              <a:rPr lang="en-US" sz="1400" b="1" dirty="0" err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ru-RU" sz="14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</a:t>
            </a:r>
            <a:r>
              <a:rPr lang="en-US" sz="14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3707B6-0292-4185-93B9-4F3734AE783A}"/>
              </a:ext>
            </a:extLst>
          </p:cNvPr>
          <p:cNvSpPr txBox="1"/>
          <p:nvPr/>
        </p:nvSpPr>
        <p:spPr>
          <a:xfrm>
            <a:off x="1156448" y="870021"/>
            <a:ext cx="2536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rgbClr val="6B45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Тэматычныя</a:t>
            </a:r>
            <a:r>
              <a:rPr lang="ru-RU" b="1" dirty="0">
                <a:solidFill>
                  <a:srgbClr val="6B45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>
                <a:solidFill>
                  <a:srgbClr val="6B45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заняткі</a:t>
            </a:r>
            <a:endParaRPr lang="ru-RU" b="1" dirty="0">
              <a:solidFill>
                <a:srgbClr val="6B450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466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ED3EAC-A612-4E53-927A-D5EEEB09CB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6"/>
          <a:stretch/>
        </p:blipFill>
        <p:spPr>
          <a:xfrm>
            <a:off x="0" y="0"/>
            <a:ext cx="12192000" cy="806824"/>
          </a:xfrm>
          <a:prstGeom prst="rect">
            <a:avLst/>
          </a:prstGeom>
        </p:spPr>
      </p:pic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7FCB1699-1552-4EFC-AF45-F549ECF85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1442" y="15162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18C0B952-FFA3-4E5C-9E63-41FD9DEA7BAF}"/>
              </a:ext>
            </a:extLst>
          </p:cNvPr>
          <p:cNvSpPr txBox="1">
            <a:spLocks/>
          </p:cNvSpPr>
          <p:nvPr/>
        </p:nvSpPr>
        <p:spPr>
          <a:xfrm>
            <a:off x="5136466" y="2479648"/>
            <a:ext cx="6262840" cy="70482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i="1" dirty="0" err="1">
                <a:solidFill>
                  <a:srgbClr val="93540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ДзякуЕМ</a:t>
            </a:r>
            <a:r>
              <a:rPr lang="ru-RU" sz="4000" b="1" i="1" dirty="0">
                <a:solidFill>
                  <a:srgbClr val="93540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4000" b="1" i="1" dirty="0" err="1">
                <a:solidFill>
                  <a:srgbClr val="93540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Ўвагу</a:t>
            </a:r>
            <a:r>
              <a:rPr lang="ru-RU" sz="4000" b="1" i="1" dirty="0">
                <a:solidFill>
                  <a:srgbClr val="93540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847255F4-C76D-4471-91D3-B83FCBB85BD4}"/>
              </a:ext>
            </a:extLst>
          </p:cNvPr>
          <p:cNvSpPr txBox="1">
            <a:spLocks/>
          </p:cNvSpPr>
          <p:nvPr/>
        </p:nvSpPr>
        <p:spPr>
          <a:xfrm>
            <a:off x="5569829" y="4529819"/>
            <a:ext cx="4678939" cy="7048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</a:t>
            </a:r>
            <a:r>
              <a:rPr lang="ru-RU" sz="40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сустрэч</a:t>
            </a:r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A193E99-A59D-4BB5-A9FF-CB80EE40DB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971" y="964425"/>
            <a:ext cx="3517596" cy="289224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F4CFD18-11CA-4AD4-B2A4-A46B8D09B69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694" y="2450930"/>
            <a:ext cx="2629973" cy="339064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277242B-206D-4CF5-B1BA-9ABF378988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604" y="3303380"/>
            <a:ext cx="2255508" cy="291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98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ED3EAC-A612-4E53-927A-D5EEEB09CB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6"/>
          <a:stretch/>
        </p:blipFill>
        <p:spPr>
          <a:xfrm>
            <a:off x="0" y="0"/>
            <a:ext cx="12192000" cy="806824"/>
          </a:xfrm>
          <a:prstGeom prst="rect">
            <a:avLst/>
          </a:prstGeom>
        </p:spPr>
      </p:pic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7FCB1699-1552-4EFC-AF45-F549ECF85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1442" y="15162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847255F4-C76D-4471-91D3-B83FCBB85BD4}"/>
              </a:ext>
            </a:extLst>
          </p:cNvPr>
          <p:cNvSpPr txBox="1">
            <a:spLocks/>
          </p:cNvSpPr>
          <p:nvPr/>
        </p:nvSpPr>
        <p:spPr>
          <a:xfrm>
            <a:off x="2324606" y="1132196"/>
            <a:ext cx="7895159" cy="7048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Спіс</a:t>
            </a:r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выкарыстаных</a:t>
            </a:r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крыніц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572CC33-7DFD-45A1-904D-1E1AA6EE1B9B}"/>
              </a:ext>
            </a:extLst>
          </p:cNvPr>
          <p:cNvSpPr/>
          <p:nvPr/>
        </p:nvSpPr>
        <p:spPr>
          <a:xfrm>
            <a:off x="2324606" y="2162394"/>
            <a:ext cx="12666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3"/>
              </a:rPr>
              <a:t>avpng.com</a:t>
            </a:r>
            <a:endParaRPr lang="ru-RU" sz="16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59DD1C4-E736-4661-AF6A-82275D152E3D}"/>
              </a:ext>
            </a:extLst>
          </p:cNvPr>
          <p:cNvSpPr/>
          <p:nvPr/>
        </p:nvSpPr>
        <p:spPr>
          <a:xfrm>
            <a:off x="2324606" y="2331671"/>
            <a:ext cx="1942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endParaRPr lang="de-DE" sz="1600" b="0" i="0" u="none" strike="noStrike" dirty="0">
              <a:solidFill>
                <a:srgbClr val="DD0000"/>
              </a:solidFill>
              <a:effectLst/>
              <a:latin typeface="Helvetica" panose="020B0604020202020204" pitchFamily="34" charset="0"/>
              <a:hlinkClick r:id="rId4"/>
            </a:endParaRPr>
          </a:p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4"/>
              </a:rPr>
              <a:t>kira-scrap.ru</a:t>
            </a:r>
            <a:endParaRPr lang="ru-RU" sz="16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E4EF99B-EC61-469A-AF44-B7AE9C473607}"/>
              </a:ext>
            </a:extLst>
          </p:cNvPr>
          <p:cNvSpPr/>
          <p:nvPr/>
        </p:nvSpPr>
        <p:spPr>
          <a:xfrm>
            <a:off x="5511089" y="2162394"/>
            <a:ext cx="16674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5"/>
              </a:rPr>
              <a:t>stickersvk.com</a:t>
            </a:r>
            <a:endParaRPr lang="ru-RU" sz="16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6A73DED-8EBA-41A8-8292-48FB923EE40A}"/>
              </a:ext>
            </a:extLst>
          </p:cNvPr>
          <p:cNvSpPr/>
          <p:nvPr/>
        </p:nvSpPr>
        <p:spPr>
          <a:xfrm>
            <a:off x="5511089" y="2575291"/>
            <a:ext cx="19916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6"/>
              </a:rPr>
              <a:t>www.youtube.com</a:t>
            </a:r>
            <a:endParaRPr lang="ru-RU" sz="16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9D23975-40E3-422D-B2CD-1953B105F603}"/>
              </a:ext>
            </a:extLst>
          </p:cNvPr>
          <p:cNvSpPr/>
          <p:nvPr/>
        </p:nvSpPr>
        <p:spPr>
          <a:xfrm>
            <a:off x="8760968" y="2162394"/>
            <a:ext cx="14587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0" u="none" strike="noStrike" dirty="0" err="1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7"/>
              </a:rPr>
              <a:t>Яндекс.Дзен</a:t>
            </a:r>
            <a:endParaRPr lang="ru-RU" sz="16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69D482A-E69F-4458-9F0E-E0805DDC2C07}"/>
              </a:ext>
            </a:extLst>
          </p:cNvPr>
          <p:cNvSpPr/>
          <p:nvPr/>
        </p:nvSpPr>
        <p:spPr>
          <a:xfrm>
            <a:off x="8746613" y="2590620"/>
            <a:ext cx="13960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8"/>
              </a:rPr>
              <a:t>900igr.net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3376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ED3EAC-A612-4E53-927A-D5EEEB09CB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6"/>
          <a:stretch/>
        </p:blipFill>
        <p:spPr>
          <a:xfrm>
            <a:off x="0" y="0"/>
            <a:ext cx="12192000" cy="8068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A564BFA-2B13-4A1A-82BF-C75118415A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9" t="980" r="1142" b="1172"/>
          <a:stretch/>
        </p:blipFill>
        <p:spPr>
          <a:xfrm>
            <a:off x="6569374" y="1288957"/>
            <a:ext cx="4801791" cy="4827841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007B296-56D8-40B2-9D12-37809A07D2D9}"/>
              </a:ext>
            </a:extLst>
          </p:cNvPr>
          <p:cNvSpPr txBox="1">
            <a:spLocks/>
          </p:cNvSpPr>
          <p:nvPr/>
        </p:nvSpPr>
        <p:spPr>
          <a:xfrm>
            <a:off x="3105876" y="1076152"/>
            <a:ext cx="5414682" cy="80682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7FCB1699-1552-4EFC-AF45-F549ECF85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683" y="15162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4AF438A-2508-49D0-A8C1-92223EC4AE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269" y="1596169"/>
            <a:ext cx="3772717" cy="452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733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ED3EAC-A612-4E53-927A-D5EEEB09CB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6"/>
          <a:stretch/>
        </p:blipFill>
        <p:spPr>
          <a:xfrm>
            <a:off x="0" y="0"/>
            <a:ext cx="12192000" cy="806824"/>
          </a:xfrm>
          <a:prstGeom prst="rect">
            <a:avLst/>
          </a:prstGeom>
        </p:spPr>
      </p:pic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7FCB1699-1552-4EFC-AF45-F549ECF85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683" y="15162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338AB77F-7F5F-4F64-AABA-8E25881B18D2}"/>
              </a:ext>
            </a:extLst>
          </p:cNvPr>
          <p:cNvSpPr txBox="1">
            <a:spLocks/>
          </p:cNvSpPr>
          <p:nvPr/>
        </p:nvSpPr>
        <p:spPr>
          <a:xfrm>
            <a:off x="3010156" y="1174099"/>
            <a:ext cx="6199186" cy="130386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72B264C-3CD5-4C4B-8904-1DAEC27CB95E}"/>
              </a:ext>
            </a:extLst>
          </p:cNvPr>
          <p:cNvSpPr txBox="1">
            <a:spLocks/>
          </p:cNvSpPr>
          <p:nvPr/>
        </p:nvSpPr>
        <p:spPr>
          <a:xfrm>
            <a:off x="344479" y="1845021"/>
            <a:ext cx="11530540" cy="153024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e-BY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Святкавалi 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целы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тыдзень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7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дзён</a:t>
            </a:r>
            <a:endParaRPr lang="ru-RU" sz="5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1070AE-4A16-42E7-8EF4-3BF40FA140A2}"/>
              </a:ext>
            </a:extLst>
          </p:cNvPr>
          <p:cNvSpPr txBox="1"/>
          <p:nvPr/>
        </p:nvSpPr>
        <p:spPr>
          <a:xfrm>
            <a:off x="472611" y="3515634"/>
            <a:ext cx="21206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Панядзелак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71A27D-03A3-4D0F-834C-5BBFD1BF7A62}"/>
              </a:ext>
            </a:extLst>
          </p:cNvPr>
          <p:cNvSpPr txBox="1"/>
          <p:nvPr/>
        </p:nvSpPr>
        <p:spPr>
          <a:xfrm>
            <a:off x="2318566" y="4599468"/>
            <a:ext cx="1561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be-BY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ўторак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DD1E35-A003-4D16-BC85-B8AA3B53DFE0}"/>
              </a:ext>
            </a:extLst>
          </p:cNvPr>
          <p:cNvSpPr txBox="1"/>
          <p:nvPr/>
        </p:nvSpPr>
        <p:spPr>
          <a:xfrm>
            <a:off x="4068865" y="3580782"/>
            <a:ext cx="1347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Серада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025A3F-9D1B-4AAD-9001-A49F8C7E000A}"/>
              </a:ext>
            </a:extLst>
          </p:cNvPr>
          <p:cNvSpPr txBox="1"/>
          <p:nvPr/>
        </p:nvSpPr>
        <p:spPr>
          <a:xfrm>
            <a:off x="5541334" y="4599468"/>
            <a:ext cx="1386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Чацвер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5CBDFB-2550-460F-8B20-D9EA83F822F0}"/>
              </a:ext>
            </a:extLst>
          </p:cNvPr>
          <p:cNvSpPr txBox="1"/>
          <p:nvPr/>
        </p:nvSpPr>
        <p:spPr>
          <a:xfrm>
            <a:off x="7207876" y="3627765"/>
            <a:ext cx="15263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Пятн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4E5C89-CDDF-4A60-91E0-BE6AAC71FCBB}"/>
              </a:ext>
            </a:extLst>
          </p:cNvPr>
          <p:cNvSpPr txBox="1"/>
          <p:nvPr/>
        </p:nvSpPr>
        <p:spPr>
          <a:xfrm>
            <a:off x="8875147" y="4641111"/>
            <a:ext cx="1320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Субота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031D01-8071-4CD3-B131-FF5B7D6C98D2}"/>
              </a:ext>
            </a:extLst>
          </p:cNvPr>
          <p:cNvSpPr txBox="1"/>
          <p:nvPr/>
        </p:nvSpPr>
        <p:spPr>
          <a:xfrm>
            <a:off x="10232428" y="3603863"/>
            <a:ext cx="1541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Нядзеля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трелка вправо 24">
            <a:extLst>
              <a:ext uri="{FF2B5EF4-FFF2-40B4-BE49-F238E27FC236}">
                <a16:creationId xmlns:a16="http://schemas.microsoft.com/office/drawing/2014/main" id="{516E2712-754B-4F04-8BE2-5C9F73AB92B8}"/>
              </a:ext>
            </a:extLst>
          </p:cNvPr>
          <p:cNvSpPr/>
          <p:nvPr/>
        </p:nvSpPr>
        <p:spPr>
          <a:xfrm rot="3769046">
            <a:off x="1762008" y="4250747"/>
            <a:ext cx="570114" cy="192396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4" name="Стрелка вправо 25">
            <a:extLst>
              <a:ext uri="{FF2B5EF4-FFF2-40B4-BE49-F238E27FC236}">
                <a16:creationId xmlns:a16="http://schemas.microsoft.com/office/drawing/2014/main" id="{90254A29-281A-444D-AF01-5B0B08AC0B51}"/>
              </a:ext>
            </a:extLst>
          </p:cNvPr>
          <p:cNvSpPr/>
          <p:nvPr/>
        </p:nvSpPr>
        <p:spPr>
          <a:xfrm rot="17830954" flipV="1">
            <a:off x="3929179" y="4281254"/>
            <a:ext cx="570114" cy="192396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6">
            <a:extLst>
              <a:ext uri="{FF2B5EF4-FFF2-40B4-BE49-F238E27FC236}">
                <a16:creationId xmlns:a16="http://schemas.microsoft.com/office/drawing/2014/main" id="{35354FBD-DA11-4A4E-83CD-D9BBD02B558E}"/>
              </a:ext>
            </a:extLst>
          </p:cNvPr>
          <p:cNvSpPr/>
          <p:nvPr/>
        </p:nvSpPr>
        <p:spPr>
          <a:xfrm rot="3769046">
            <a:off x="5131806" y="4269603"/>
            <a:ext cx="570114" cy="192396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7">
            <a:extLst>
              <a:ext uri="{FF2B5EF4-FFF2-40B4-BE49-F238E27FC236}">
                <a16:creationId xmlns:a16="http://schemas.microsoft.com/office/drawing/2014/main" id="{0903F543-5D0C-4683-B0C2-789477BD9284}"/>
              </a:ext>
            </a:extLst>
          </p:cNvPr>
          <p:cNvSpPr/>
          <p:nvPr/>
        </p:nvSpPr>
        <p:spPr>
          <a:xfrm rot="3769046">
            <a:off x="8524089" y="4352308"/>
            <a:ext cx="570114" cy="192396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8">
            <a:extLst>
              <a:ext uri="{FF2B5EF4-FFF2-40B4-BE49-F238E27FC236}">
                <a16:creationId xmlns:a16="http://schemas.microsoft.com/office/drawing/2014/main" id="{5EF1DED6-BE58-43C9-842A-BDBB988540D2}"/>
              </a:ext>
            </a:extLst>
          </p:cNvPr>
          <p:cNvSpPr/>
          <p:nvPr/>
        </p:nvSpPr>
        <p:spPr>
          <a:xfrm rot="17830954" flipV="1">
            <a:off x="6823312" y="4352307"/>
            <a:ext cx="570114" cy="192396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9">
            <a:extLst>
              <a:ext uri="{FF2B5EF4-FFF2-40B4-BE49-F238E27FC236}">
                <a16:creationId xmlns:a16="http://schemas.microsoft.com/office/drawing/2014/main" id="{BEAF5B2F-9C3B-4E2B-A7B7-BB5F41B00F44}"/>
              </a:ext>
            </a:extLst>
          </p:cNvPr>
          <p:cNvSpPr/>
          <p:nvPr/>
        </p:nvSpPr>
        <p:spPr>
          <a:xfrm rot="17830954" flipV="1">
            <a:off x="9947370" y="4354140"/>
            <a:ext cx="570114" cy="192396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016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ED3EAC-A612-4E53-927A-D5EEEB09CB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6"/>
          <a:stretch/>
        </p:blipFill>
        <p:spPr>
          <a:xfrm>
            <a:off x="0" y="0"/>
            <a:ext cx="12192000" cy="806824"/>
          </a:xfrm>
          <a:prstGeom prst="rect">
            <a:avLst/>
          </a:prstGeom>
        </p:spPr>
      </p:pic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7FCB1699-1552-4EFC-AF45-F549ECF85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683" y="15162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4C23EF7E-5021-48A4-B70E-F6CA50CC506D}"/>
              </a:ext>
            </a:extLst>
          </p:cNvPr>
          <p:cNvSpPr txBox="1">
            <a:spLocks/>
          </p:cNvSpPr>
          <p:nvPr/>
        </p:nvSpPr>
        <p:spPr>
          <a:xfrm>
            <a:off x="2830429" y="1788169"/>
            <a:ext cx="6199186" cy="130386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38E32C-8D07-4976-8C02-3FFD353746AE}"/>
              </a:ext>
            </a:extLst>
          </p:cNvPr>
          <p:cNvSpPr txBox="1"/>
          <p:nvPr/>
        </p:nvSpPr>
        <p:spPr>
          <a:xfrm>
            <a:off x="1057871" y="3391661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69EEDE-94A6-40B9-A7BA-F86571C1F766}"/>
              </a:ext>
            </a:extLst>
          </p:cNvPr>
          <p:cNvSpPr txBox="1"/>
          <p:nvPr/>
        </p:nvSpPr>
        <p:spPr>
          <a:xfrm>
            <a:off x="3162850" y="5241021"/>
            <a:ext cx="1242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244C786-08E2-4F86-B864-69C862706F51}"/>
              </a:ext>
            </a:extLst>
          </p:cNvPr>
          <p:cNvSpPr txBox="1"/>
          <p:nvPr/>
        </p:nvSpPr>
        <p:spPr>
          <a:xfrm>
            <a:off x="7439023" y="5263605"/>
            <a:ext cx="1468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Малако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1CDCC62-7A06-4CEA-9871-83251C9EF169}"/>
              </a:ext>
            </a:extLst>
          </p:cNvPr>
          <p:cNvSpPr txBox="1"/>
          <p:nvPr/>
        </p:nvSpPr>
        <p:spPr>
          <a:xfrm>
            <a:off x="10216341" y="4018396"/>
            <a:ext cx="12058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AA366B2-A237-4017-9AE3-67EBBE560E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15" y="1727753"/>
            <a:ext cx="2023962" cy="138843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AFD0595-448D-4BD8-BB1B-A1264510E17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0351" y="3608797"/>
            <a:ext cx="3095205" cy="165480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615ED79-AB2C-4A9C-99B6-856F08AD59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638" y="3057093"/>
            <a:ext cx="2123899" cy="222389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AB053E3D-C156-4918-9036-18E17B1203B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8537" y="1027755"/>
            <a:ext cx="2746304" cy="305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66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ED3EAC-A612-4E53-927A-D5EEEB09CB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6"/>
          <a:stretch/>
        </p:blipFill>
        <p:spPr>
          <a:xfrm>
            <a:off x="0" y="0"/>
            <a:ext cx="12192000" cy="806824"/>
          </a:xfrm>
          <a:prstGeom prst="rect">
            <a:avLst/>
          </a:prstGeom>
        </p:spPr>
      </p:pic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7FCB1699-1552-4EFC-AF45-F549ECF85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683" y="15162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9D7F5904-1D07-4F2B-B9CF-200133992C37}"/>
              </a:ext>
            </a:extLst>
          </p:cNvPr>
          <p:cNvSpPr txBox="1">
            <a:spLocks/>
          </p:cNvSpPr>
          <p:nvPr/>
        </p:nvSpPr>
        <p:spPr>
          <a:xfrm>
            <a:off x="3347492" y="842233"/>
            <a:ext cx="6199186" cy="130386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Панядзелак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6C9ED0-266B-48BF-8FE6-9348B663E79F}"/>
              </a:ext>
            </a:extLst>
          </p:cNvPr>
          <p:cNvSpPr txBox="1"/>
          <p:nvPr/>
        </p:nvSpPr>
        <p:spPr>
          <a:xfrm>
            <a:off x="1481470" y="5562724"/>
            <a:ext cx="22147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Пякл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E5ED0F-3842-4966-8EEF-324711576DB6}"/>
              </a:ext>
            </a:extLst>
          </p:cNvPr>
          <p:cNvSpPr txBox="1"/>
          <p:nvPr/>
        </p:nvSpPr>
        <p:spPr>
          <a:xfrm>
            <a:off x="8332562" y="5639668"/>
            <a:ext cx="24282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пудз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38862E8-7E04-4732-8F5D-66481A4F3A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00668" y="1979154"/>
            <a:ext cx="3418704" cy="3272338"/>
          </a:xfrm>
          <a:prstGeom prst="rect">
            <a:avLst/>
          </a:prstGeom>
        </p:spPr>
      </p:pic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0516F8D8-75D0-4975-81BF-5AC117FF7680}"/>
              </a:ext>
            </a:extLst>
          </p:cNvPr>
          <p:cNvSpPr txBox="1">
            <a:spLocks/>
          </p:cNvSpPr>
          <p:nvPr/>
        </p:nvSpPr>
        <p:spPr>
          <a:xfrm>
            <a:off x="3367872" y="1554238"/>
            <a:ext cx="619918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b="1" dirty="0" err="1">
                <a:ln>
                  <a:noFill/>
                </a:ln>
                <a:solidFill>
                  <a:srgbClr val="FA88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Сустрэча</a:t>
            </a:r>
            <a:endParaRPr lang="ru-RU" sz="4800" b="1" dirty="0">
              <a:ln>
                <a:noFill/>
              </a:ln>
              <a:solidFill>
                <a:srgbClr val="FA88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24E7E6B-320D-4D27-8D6E-94F497F7CD4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0347" y="1908629"/>
            <a:ext cx="3558307" cy="355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760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ED3EAC-A612-4E53-927A-D5EEEB09CB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6"/>
          <a:stretch/>
        </p:blipFill>
        <p:spPr>
          <a:xfrm>
            <a:off x="0" y="0"/>
            <a:ext cx="12192000" cy="806824"/>
          </a:xfrm>
          <a:prstGeom prst="rect">
            <a:avLst/>
          </a:prstGeom>
        </p:spPr>
      </p:pic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7FCB1699-1552-4EFC-AF45-F549ECF85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683" y="15162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AADC3D-77DB-4E33-9E38-723B0A047BEA}"/>
              </a:ext>
            </a:extLst>
          </p:cNvPr>
          <p:cNvSpPr txBox="1"/>
          <p:nvPr/>
        </p:nvSpPr>
        <p:spPr>
          <a:xfrm>
            <a:off x="878702" y="5519343"/>
            <a:ext cx="3974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гор на санях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B355868-4ACD-4776-A371-3DBD1225D8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157182" y="2098353"/>
            <a:ext cx="3455676" cy="2850933"/>
          </a:xfrm>
          <a:prstGeom prst="rect">
            <a:avLst/>
          </a:prstGeom>
        </p:spPr>
      </p:pic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82CBB421-B733-4095-86D9-7A1BA420779F}"/>
              </a:ext>
            </a:extLst>
          </p:cNvPr>
          <p:cNvSpPr txBox="1">
            <a:spLocks/>
          </p:cNvSpPr>
          <p:nvPr/>
        </p:nvSpPr>
        <p:spPr>
          <a:xfrm>
            <a:off x="1525961" y="882867"/>
            <a:ext cx="3574957" cy="130386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be-BY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ў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торак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75A018-FF1E-48FD-8375-A11F813A430B}"/>
              </a:ext>
            </a:extLst>
          </p:cNvPr>
          <p:cNvSpPr txBox="1"/>
          <p:nvPr/>
        </p:nvSpPr>
        <p:spPr>
          <a:xfrm>
            <a:off x="7406002" y="5491339"/>
            <a:ext cx="4570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Хадз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цёшчы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7927F60-6412-4350-A234-B90E9FA2A1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814781" y="2233922"/>
            <a:ext cx="3304074" cy="2804696"/>
          </a:xfrm>
          <a:prstGeom prst="rect">
            <a:avLst/>
          </a:prstGeom>
        </p:spPr>
      </p:pic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36E79020-B438-4C16-BF51-A2FA07F6FA96}"/>
              </a:ext>
            </a:extLst>
          </p:cNvPr>
          <p:cNvSpPr txBox="1">
            <a:spLocks/>
          </p:cNvSpPr>
          <p:nvPr/>
        </p:nvSpPr>
        <p:spPr>
          <a:xfrm>
            <a:off x="8073242" y="887193"/>
            <a:ext cx="3236258" cy="130386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Серада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132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ED3EAC-A612-4E53-927A-D5EEEB09CB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6"/>
          <a:stretch/>
        </p:blipFill>
        <p:spPr>
          <a:xfrm>
            <a:off x="0" y="0"/>
            <a:ext cx="12192000" cy="806824"/>
          </a:xfrm>
          <a:prstGeom prst="rect">
            <a:avLst/>
          </a:prstGeom>
        </p:spPr>
      </p:pic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7FCB1699-1552-4EFC-AF45-F549ECF85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683" y="15162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3EACA0D2-5A54-4E6B-B8C4-F0390FEE594F}"/>
              </a:ext>
            </a:extLst>
          </p:cNvPr>
          <p:cNvSpPr txBox="1">
            <a:spLocks/>
          </p:cNvSpPr>
          <p:nvPr/>
        </p:nvSpPr>
        <p:spPr>
          <a:xfrm>
            <a:off x="278430" y="1088522"/>
            <a:ext cx="5565017" cy="1303867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Чацвер</a:t>
            </a:r>
            <a:endParaRPr lang="ru-RU" sz="6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Тлусны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Крывы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9AC8BB8-5EE6-466C-A1A6-F21B3AC96C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288" y="2544012"/>
            <a:ext cx="4073303" cy="2682703"/>
          </a:xfrm>
          <a:prstGeom prst="rect">
            <a:avLst/>
          </a:prstGeom>
        </p:spPr>
      </p:pic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0DD5E3F1-63E5-467E-90EF-F804BB1200B7}"/>
              </a:ext>
            </a:extLst>
          </p:cNvPr>
          <p:cNvSpPr txBox="1">
            <a:spLocks/>
          </p:cNvSpPr>
          <p:nvPr/>
        </p:nvSpPr>
        <p:spPr>
          <a:xfrm>
            <a:off x="6109747" y="1055591"/>
            <a:ext cx="5803823" cy="130386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Пятн</a:t>
            </a:r>
            <a:r>
              <a:rPr lang="en-US" sz="6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r>
              <a:rPr lang="ru-RU" sz="6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Цёшчаны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вечары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2A5270F-9F7C-4614-A1F6-31C3D9EE8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0493" y="2408898"/>
            <a:ext cx="6073077" cy="27939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19D0CF3-F56C-442F-9CF5-7F9E3C865983}"/>
              </a:ext>
            </a:extLst>
          </p:cNvPr>
          <p:cNvSpPr txBox="1"/>
          <p:nvPr/>
        </p:nvSpPr>
        <p:spPr>
          <a:xfrm>
            <a:off x="7593996" y="5426521"/>
            <a:ext cx="3545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Пякл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аладк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874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ED3EAC-A612-4E53-927A-D5EEEB09CB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6"/>
          <a:stretch/>
        </p:blipFill>
        <p:spPr>
          <a:xfrm>
            <a:off x="0" y="0"/>
            <a:ext cx="12192000" cy="806824"/>
          </a:xfrm>
          <a:prstGeom prst="rect">
            <a:avLst/>
          </a:prstGeom>
        </p:spPr>
      </p:pic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7FCB1699-1552-4EFC-AF45-F549ECF85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683" y="15162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33BB4D40-908C-4A46-B789-32C0375DFDBF}"/>
              </a:ext>
            </a:extLst>
          </p:cNvPr>
          <p:cNvSpPr txBox="1">
            <a:spLocks/>
          </p:cNvSpPr>
          <p:nvPr/>
        </p:nvSpPr>
        <p:spPr>
          <a:xfrm>
            <a:off x="2018993" y="909620"/>
            <a:ext cx="8181508" cy="130386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Вешаць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калодку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66E12AF-9B72-4456-872C-A7A6840BC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55" y="2104630"/>
            <a:ext cx="4370369" cy="3527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4648C3A-39DE-4272-8CB1-617CF32213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93"/>
          <a:stretch/>
        </p:blipFill>
        <p:spPr>
          <a:xfrm>
            <a:off x="6594686" y="2003478"/>
            <a:ext cx="5024601" cy="37270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3078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ED3EAC-A612-4E53-927A-D5EEEB09CB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6"/>
          <a:stretch/>
        </p:blipFill>
        <p:spPr>
          <a:xfrm>
            <a:off x="0" y="0"/>
            <a:ext cx="12192000" cy="806824"/>
          </a:xfrm>
          <a:prstGeom prst="rect">
            <a:avLst/>
          </a:prstGeom>
        </p:spPr>
      </p:pic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7FCB1699-1552-4EFC-AF45-F549ECF85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683" y="15162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A2C6782-A259-443B-A3EE-5EC6451153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83" r="9901"/>
          <a:stretch/>
        </p:blipFill>
        <p:spPr>
          <a:xfrm>
            <a:off x="1148411" y="2061302"/>
            <a:ext cx="3157985" cy="2924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F656D63B-CEF6-4799-8887-849F56708C59}"/>
              </a:ext>
            </a:extLst>
          </p:cNvPr>
          <p:cNvSpPr txBox="1">
            <a:spLocks/>
          </p:cNvSpPr>
          <p:nvPr/>
        </p:nvSpPr>
        <p:spPr>
          <a:xfrm>
            <a:off x="1444364" y="924559"/>
            <a:ext cx="2862032" cy="130386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Субота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B5D05EA-E1AA-480A-9EE4-5FD1CB3F32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816" y="1883738"/>
            <a:ext cx="2493221" cy="33172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55C5D9D-7FD1-4E65-A029-9A2F8607D3C7}"/>
              </a:ext>
            </a:extLst>
          </p:cNvPr>
          <p:cNvSpPr/>
          <p:nvPr/>
        </p:nvSpPr>
        <p:spPr>
          <a:xfrm>
            <a:off x="4928329" y="3013501"/>
            <a:ext cx="34640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e-BY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Iдзi зiма да Кучава, </a:t>
            </a:r>
          </a:p>
          <a:p>
            <a:pPr algn="ctr"/>
            <a:r>
              <a:rPr lang="be-BY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 ты нам надакучыла!</a:t>
            </a:r>
            <a:endParaRPr lang="ru-RU" sz="2400" b="1" dirty="0"/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06681E48-B957-4968-A8CE-07931B0900B8}"/>
              </a:ext>
            </a:extLst>
          </p:cNvPr>
          <p:cNvSpPr txBox="1">
            <a:spLocks/>
          </p:cNvSpPr>
          <p:nvPr/>
        </p:nvSpPr>
        <p:spPr>
          <a:xfrm>
            <a:off x="8420149" y="934094"/>
            <a:ext cx="3464025" cy="130386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НЯДЗЕЛЯ</a:t>
            </a:r>
          </a:p>
        </p:txBody>
      </p:sp>
    </p:spTree>
    <p:extLst>
      <p:ext uri="{BB962C8B-B14F-4D97-AF65-F5344CB8AC3E}">
        <p14:creationId xmlns:p14="http://schemas.microsoft.com/office/powerpoint/2010/main" val="4008080702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130</TotalTime>
  <Words>184</Words>
  <Application>Microsoft Office PowerPoint</Application>
  <PresentationFormat>Широкоэкранный</PresentationFormat>
  <Paragraphs>60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Gill Sans MT</vt:lpstr>
      <vt:lpstr>Helvetica</vt:lpstr>
      <vt:lpstr>Times New Roman</vt:lpstr>
      <vt:lpstr>Галерея</vt:lpstr>
      <vt:lpstr>«Прыйшла  да нас  Масленiца»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«Прыйшла  да нас  Масленiца»</dc:title>
  <dc:creator>Nata</dc:creator>
  <cp:lastModifiedBy>Nata</cp:lastModifiedBy>
  <cp:revision>12</cp:revision>
  <dcterms:created xsi:type="dcterms:W3CDTF">2021-12-12T05:55:55Z</dcterms:created>
  <dcterms:modified xsi:type="dcterms:W3CDTF">2024-07-18T16:56:18Z</dcterms:modified>
</cp:coreProperties>
</file>