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handoutMasterIdLst>
    <p:handoutMasterId r:id="rId17"/>
  </p:handoutMasterIdLst>
  <p:sldIdLst>
    <p:sldId id="263" r:id="rId5"/>
    <p:sldId id="275" r:id="rId6"/>
    <p:sldId id="264" r:id="rId7"/>
    <p:sldId id="266" r:id="rId8"/>
    <p:sldId id="267" r:id="rId9"/>
    <p:sldId id="268" r:id="rId10"/>
    <p:sldId id="269" r:id="rId11"/>
    <p:sldId id="270" r:id="rId12"/>
    <p:sldId id="272" r:id="rId13"/>
    <p:sldId id="271" r:id="rId14"/>
    <p:sldId id="273" r:id="rId15"/>
    <p:sldId id="274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CB31"/>
    <a:srgbClr val="57D3FF"/>
    <a:srgbClr val="79D9FF"/>
    <a:srgbClr val="F4BBFF"/>
    <a:srgbClr val="FDD100"/>
    <a:srgbClr val="1F7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81" d="100"/>
          <a:sy n="81" d="100"/>
        </p:scale>
        <p:origin x="706" y="139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59" d="100"/>
          <a:sy n="59" d="100"/>
        </p:scale>
        <p:origin x="1602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AEEAA5-93AF-47F9-9B91-DF726A727AF6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263AB-F390-4FB4-8143-322A3543A6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9660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194957" y="4006362"/>
            <a:ext cx="5802086" cy="544673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50996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1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7506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2">
    <p:bg>
      <p:bgPr>
        <a:solidFill>
          <a:srgbClr val="1F74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84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3">
    <p:bg>
      <p:bgPr>
        <a:solidFill>
          <a:srgbClr val="31CB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809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4">
    <p:bg>
      <p:bgPr>
        <a:solidFill>
          <a:srgbClr val="F4B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5965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5">
    <p:bg>
      <p:bgPr>
        <a:solidFill>
          <a:srgbClr val="79D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053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_6">
    <p:bg>
      <p:bgPr>
        <a:solidFill>
          <a:srgbClr val="FDD1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32151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solidFill>
          <a:srgbClr val="57D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117271" y="1143000"/>
            <a:ext cx="7957458" cy="2677886"/>
          </a:xfrm>
        </p:spPr>
        <p:txBody>
          <a:bodyPr anchor="ctr"/>
          <a:lstStyle>
            <a:lvl1pPr algn="ctr">
              <a:defRPr sz="6000" baseline="0">
                <a:solidFill>
                  <a:schemeClr val="accent5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ru-RU" dirty="0"/>
              <a:t>Финальное поздравление</a:t>
            </a:r>
          </a:p>
        </p:txBody>
      </p:sp>
    </p:spTree>
    <p:extLst>
      <p:ext uri="{BB962C8B-B14F-4D97-AF65-F5344CB8AC3E}">
        <p14:creationId xmlns:p14="http://schemas.microsoft.com/office/powerpoint/2010/main" val="123255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B10E5-E7F4-4A0C-A17F-7BDE1227269E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9511D-E764-4C1E-9794-0B587D7708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15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60" r:id="rId4"/>
    <p:sldLayoutId id="2147483661" r:id="rId5"/>
    <p:sldLayoutId id="2147483664" r:id="rId6"/>
    <p:sldLayoutId id="2147483651" r:id="rId7"/>
    <p:sldLayoutId id="2147483662" r:id="rId8"/>
  </p:sldLayoutIdLst>
  <mc:AlternateContent xmlns:mc="http://schemas.openxmlformats.org/markup-compatibility/2006" xmlns:p14="http://schemas.microsoft.com/office/powerpoint/2010/main">
    <mc:Choice Requires="p14">
      <p:transition spd="slow" p14:dur="2000">
        <p:circle/>
      </p:transition>
    </mc:Choice>
    <mc:Fallback xmlns="">
      <p:transition spd="slow">
        <p:circl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4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45.png"/><Relationship Id="rId23" Type="http://schemas.openxmlformats.org/officeDocument/2006/relationships/audio" Target="../media/audio1.wav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4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7.png"/><Relationship Id="rId18" Type="http://schemas.openxmlformats.org/officeDocument/2006/relationships/image" Target="../media/image48.png"/><Relationship Id="rId3" Type="http://schemas.openxmlformats.org/officeDocument/2006/relationships/image" Target="../media/image4.png"/><Relationship Id="rId21" Type="http://schemas.openxmlformats.org/officeDocument/2006/relationships/image" Target="../media/image49.png"/><Relationship Id="rId7" Type="http://schemas.openxmlformats.org/officeDocument/2006/relationships/image" Target="../media/image8.png"/><Relationship Id="rId12" Type="http://schemas.openxmlformats.org/officeDocument/2006/relationships/image" Target="../media/image46.png"/><Relationship Id="rId17" Type="http://schemas.openxmlformats.org/officeDocument/2006/relationships/image" Target="../media/image27.png"/><Relationship Id="rId2" Type="http://schemas.openxmlformats.org/officeDocument/2006/relationships/audio" Target="../media/audio1.wav"/><Relationship Id="rId16" Type="http://schemas.openxmlformats.org/officeDocument/2006/relationships/image" Target="../media/image45.png"/><Relationship Id="rId20" Type="http://schemas.microsoft.com/office/2007/relationships/hdphoto" Target="../media/hdphoto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47.png"/><Relationship Id="rId23" Type="http://schemas.openxmlformats.org/officeDocument/2006/relationships/audio" Target="../media/audio1.wav"/><Relationship Id="rId10" Type="http://schemas.openxmlformats.org/officeDocument/2006/relationships/image" Target="../media/image11.png"/><Relationship Id="rId19" Type="http://schemas.openxmlformats.org/officeDocument/2006/relationships/image" Target="../media/image3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7.png"/><Relationship Id="rId18" Type="http://schemas.openxmlformats.org/officeDocument/2006/relationships/image" Target="../media/image48.png"/><Relationship Id="rId3" Type="http://schemas.openxmlformats.org/officeDocument/2006/relationships/image" Target="../media/image4.png"/><Relationship Id="rId21" Type="http://schemas.openxmlformats.org/officeDocument/2006/relationships/image" Target="../media/image49.png"/><Relationship Id="rId7" Type="http://schemas.openxmlformats.org/officeDocument/2006/relationships/image" Target="../media/image8.png"/><Relationship Id="rId12" Type="http://schemas.openxmlformats.org/officeDocument/2006/relationships/image" Target="../media/image46.png"/><Relationship Id="rId17" Type="http://schemas.openxmlformats.org/officeDocument/2006/relationships/image" Target="../media/image27.png"/><Relationship Id="rId2" Type="http://schemas.openxmlformats.org/officeDocument/2006/relationships/audio" Target="../media/audio1.wav"/><Relationship Id="rId16" Type="http://schemas.openxmlformats.org/officeDocument/2006/relationships/image" Target="../media/image45.png"/><Relationship Id="rId20" Type="http://schemas.microsoft.com/office/2007/relationships/hdphoto" Target="../media/hdphoto2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47.png"/><Relationship Id="rId23" Type="http://schemas.openxmlformats.org/officeDocument/2006/relationships/audio" Target="../media/audio1.wav"/><Relationship Id="rId10" Type="http://schemas.openxmlformats.org/officeDocument/2006/relationships/image" Target="../media/image11.png"/><Relationship Id="rId19" Type="http://schemas.openxmlformats.org/officeDocument/2006/relationships/image" Target="../media/image35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jpeg"/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4.png"/><Relationship Id="rId5" Type="http://schemas.openxmlformats.org/officeDocument/2006/relationships/image" Target="../media/image6.png"/><Relationship Id="rId15" Type="http://schemas.openxmlformats.org/officeDocument/2006/relationships/image" Target="../media/image17.jpeg"/><Relationship Id="rId10" Type="http://schemas.openxmlformats.org/officeDocument/2006/relationships/image" Target="../media/image12.png"/><Relationship Id="rId4" Type="http://schemas.openxmlformats.org/officeDocument/2006/relationships/image" Target="../media/image5.png"/><Relationship Id="rId9" Type="http://schemas.openxmlformats.org/officeDocument/2006/relationships/image" Target="../media/image11.png"/><Relationship Id="rId14" Type="http://schemas.openxmlformats.org/officeDocument/2006/relationships/image" Target="../media/image16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audio" Target="../media/audio1.wav"/><Relationship Id="rId5" Type="http://schemas.openxmlformats.org/officeDocument/2006/relationships/image" Target="../media/image6.png"/><Relationship Id="rId15" Type="http://schemas.openxmlformats.org/officeDocument/2006/relationships/image" Target="../media/image21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3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2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25.png"/><Relationship Id="rId23" Type="http://schemas.openxmlformats.org/officeDocument/2006/relationships/audio" Target="../media/audio1.wav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7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23" Type="http://schemas.openxmlformats.org/officeDocument/2006/relationships/audio" Target="../media/audio1.wav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audio" Target="../media/audio1.wav"/><Relationship Id="rId5" Type="http://schemas.openxmlformats.org/officeDocument/2006/relationships/image" Target="../media/image6.png"/><Relationship Id="rId15" Type="http://schemas.openxmlformats.org/officeDocument/2006/relationships/image" Target="../media/image31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3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34.png"/><Relationship Id="rId23" Type="http://schemas.openxmlformats.org/officeDocument/2006/relationships/audio" Target="../media/audio1.wav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3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2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35.png"/><Relationship Id="rId2" Type="http://schemas.openxmlformats.org/officeDocument/2006/relationships/audio" Target="../media/audio1.wav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37.png"/><Relationship Id="rId23" Type="http://schemas.openxmlformats.org/officeDocument/2006/relationships/audio" Target="../media/audio1.wav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microsoft.com/office/2007/relationships/hdphoto" Target="../media/hdphoto3.wdp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39.png"/><Relationship Id="rId2" Type="http://schemas.openxmlformats.org/officeDocument/2006/relationships/audio" Target="../media/audio1.wav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41.png"/><Relationship Id="rId23" Type="http://schemas.openxmlformats.org/officeDocument/2006/relationships/audio" Target="../media/audio1.wav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4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179" y="588527"/>
            <a:ext cx="8661989" cy="525640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26227">
            <a:off x="10070382" y="3619812"/>
            <a:ext cx="944102" cy="20750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03300">
            <a:off x="9297143" y="4494247"/>
            <a:ext cx="681868" cy="149866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274" y="1352100"/>
            <a:ext cx="399638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5642" y="5729100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208" y="595028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1292" y="984375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70" y="3536497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9541" y="5713351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7245" y="6050382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9089" y="174593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909" y="5430945"/>
            <a:ext cx="694740" cy="706677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35895E3-43BD-4620-83DE-069F3EB07FC4}"/>
              </a:ext>
            </a:extLst>
          </p:cNvPr>
          <p:cNvSpPr/>
          <p:nvPr/>
        </p:nvSpPr>
        <p:spPr>
          <a:xfrm>
            <a:off x="6853604" y="123682"/>
            <a:ext cx="44325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Беларуская</a:t>
            </a:r>
            <a:r>
              <a:rPr lang="ru-RU" sz="2800" b="1" dirty="0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мова</a:t>
            </a:r>
            <a:r>
              <a:rPr lang="ru-RU" sz="2800" b="1" dirty="0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ў І </a:t>
            </a:r>
            <a:r>
              <a:rPr lang="ru-RU" sz="2800" b="1" dirty="0" err="1">
                <a:ln/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класе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8" name="Заголовок 3">
            <a:extLst>
              <a:ext uri="{FF2B5EF4-FFF2-40B4-BE49-F238E27FC236}">
                <a16:creationId xmlns:a16="http://schemas.microsoft.com/office/drawing/2014/main" id="{5F32694A-0BD9-4A6D-8D88-D98A70631E4A}"/>
              </a:ext>
            </a:extLst>
          </p:cNvPr>
          <p:cNvSpPr txBox="1">
            <a:spLocks/>
          </p:cNvSpPr>
          <p:nvPr/>
        </p:nvSpPr>
        <p:spPr>
          <a:xfrm>
            <a:off x="2451195" y="2059540"/>
            <a:ext cx="7521515" cy="2147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«Я і мая сям</a:t>
            </a:r>
            <a:r>
              <a:rPr lang="be-BY" sz="4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’я</a:t>
            </a:r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</a:t>
            </a:r>
            <a:b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800" b="1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Адзенне</a:t>
            </a:r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і </a:t>
            </a:r>
            <a:r>
              <a:rPr lang="ru-RU" sz="4800" b="1" dirty="0" err="1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абутак</a:t>
            </a:r>
            <a:r>
              <a:rPr lang="ru-RU" sz="4800" b="1" dirty="0">
                <a:ln w="0"/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»</a:t>
            </a:r>
          </a:p>
        </p:txBody>
      </p:sp>
      <p:sp>
        <p:nvSpPr>
          <p:cNvPr id="19" name="Подзаголовок 2">
            <a:extLst>
              <a:ext uri="{FF2B5EF4-FFF2-40B4-BE49-F238E27FC236}">
                <a16:creationId xmlns:a16="http://schemas.microsoft.com/office/drawing/2014/main" id="{6A166324-1DFD-41D6-A5C3-009D327165A8}"/>
              </a:ext>
            </a:extLst>
          </p:cNvPr>
          <p:cNvSpPr txBox="1">
            <a:spLocks/>
          </p:cNvSpPr>
          <p:nvPr/>
        </p:nvSpPr>
        <p:spPr>
          <a:xfrm>
            <a:off x="7785786" y="1746100"/>
            <a:ext cx="1480810" cy="626881"/>
          </a:xfrm>
          <a:prstGeom prst="rect">
            <a:avLst/>
          </a:prstGeom>
        </p:spPr>
        <p:txBody>
          <a:bodyPr>
            <a:normAutofit fontScale="85000" lnSpcReduction="10000"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e-BY" sz="3200" b="1" dirty="0">
                <a:ln/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10</a:t>
            </a:r>
            <a:endParaRPr lang="ru-RU" sz="3200" b="1" dirty="0">
              <a:ln/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Нижний колонтитул 16">
            <a:extLst>
              <a:ext uri="{FF2B5EF4-FFF2-40B4-BE49-F238E27FC236}">
                <a16:creationId xmlns:a16="http://schemas.microsoft.com/office/drawing/2014/main" id="{39AA713F-A484-474F-A884-9272BAC0D5F9}"/>
              </a:ext>
            </a:extLst>
          </p:cNvPr>
          <p:cNvSpPr>
            <a:spLocks noGrp="1"/>
          </p:cNvSpPr>
          <p:nvPr/>
        </p:nvSpPr>
        <p:spPr>
          <a:xfrm>
            <a:off x="4343242" y="3982900"/>
            <a:ext cx="4069223" cy="4992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4572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20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Дэманстрацыйны матэрыял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BDB527C-5554-4437-B095-C6A4DB588BC3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854" y="3771568"/>
            <a:ext cx="1025863" cy="1899522"/>
          </a:xfrm>
          <a:prstGeom prst="rect">
            <a:avLst/>
          </a:prstGeom>
        </p:spPr>
      </p:pic>
      <p:sp>
        <p:nvSpPr>
          <p:cNvPr id="21" name="Нижний колонтитул 16">
            <a:extLst>
              <a:ext uri="{FF2B5EF4-FFF2-40B4-BE49-F238E27FC236}">
                <a16:creationId xmlns:a16="http://schemas.microsoft.com/office/drawing/2014/main" id="{79401FF4-7E68-4F71-8BA0-EC58F8425EFE}"/>
              </a:ext>
            </a:extLst>
          </p:cNvPr>
          <p:cNvSpPr>
            <a:spLocks noGrp="1"/>
          </p:cNvSpPr>
          <p:nvPr/>
        </p:nvSpPr>
        <p:spPr>
          <a:xfrm>
            <a:off x="280329" y="5861851"/>
            <a:ext cx="4902217" cy="8958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e-BY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Распрацавала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be-BY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Мурашка Н.У., </a:t>
            </a:r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аспірант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БДПУ </a:t>
            </a:r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імя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М. Танка,</a:t>
            </a:r>
          </a:p>
          <a:p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настаўнік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пачатковых</a:t>
            </a:r>
            <a:r>
              <a:rPr lang="ru-RU" sz="14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класаў</a:t>
            </a:r>
            <a:endParaRPr lang="be-BY" sz="1400" b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41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3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60" fill="hold">
                                          <p:stCondLst>
                                            <p:cond delay="26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60" fill="hold">
                                          <p:stCondLst>
                                            <p:cond delay="52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60" fill="hold">
                                          <p:stCondLst>
                                            <p:cond delay="78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60" fill="hold">
                                          <p:stCondLst>
                                            <p:cond delay="104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4522459"/>
            <a:ext cx="359593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2" y="6215982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61684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70" y="6077851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2875146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71" y="6066797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98" y="6094629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28" y="108158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027" y="174593"/>
            <a:ext cx="694740" cy="706677"/>
          </a:xfrm>
          <a:prstGeom prst="rect">
            <a:avLst/>
          </a:prstGeom>
        </p:spPr>
      </p:pic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A8A50C18-2BC0-4CCA-878E-A6A9A654C67E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C2F259-96CB-4478-8786-A27BE87D3312}"/>
              </a:ext>
            </a:extLst>
          </p:cNvPr>
          <p:cNvSpPr txBox="1"/>
          <p:nvPr/>
        </p:nvSpPr>
        <p:spPr>
          <a:xfrm>
            <a:off x="11488982" y="6239494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10</a:t>
            </a:r>
            <a:endParaRPr lang="ru-RU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F2E280-29F7-42EE-B6F7-7B8EC01A31D9}"/>
              </a:ext>
            </a:extLst>
          </p:cNvPr>
          <p:cNvSpPr txBox="1"/>
          <p:nvPr/>
        </p:nvSpPr>
        <p:spPr>
          <a:xfrm>
            <a:off x="3607367" y="1477235"/>
            <a:ext cx="2342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шлёпанцы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676565-AB89-4BAF-8427-42C0A767351E}"/>
              </a:ext>
            </a:extLst>
          </p:cNvPr>
          <p:cNvSpPr txBox="1"/>
          <p:nvPr/>
        </p:nvSpPr>
        <p:spPr>
          <a:xfrm>
            <a:off x="1199354" y="1461351"/>
            <a:ext cx="1566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сапоги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B3C84F-31EB-4DAC-B803-E6159DEA2A9C}"/>
              </a:ext>
            </a:extLst>
          </p:cNvPr>
          <p:cNvSpPr txBox="1"/>
          <p:nvPr/>
        </p:nvSpPr>
        <p:spPr>
          <a:xfrm>
            <a:off x="6502538" y="1483886"/>
            <a:ext cx="18474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валенки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865296-15D3-44A1-B161-7FC56A65027C}"/>
              </a:ext>
            </a:extLst>
          </p:cNvPr>
          <p:cNvSpPr txBox="1"/>
          <p:nvPr/>
        </p:nvSpPr>
        <p:spPr>
          <a:xfrm>
            <a:off x="9412422" y="1469789"/>
            <a:ext cx="14793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туфли</a:t>
            </a:r>
          </a:p>
        </p:txBody>
      </p:sp>
      <p:sp>
        <p:nvSpPr>
          <p:cNvPr id="45" name="Заголовок 2">
            <a:extLst>
              <a:ext uri="{FF2B5EF4-FFF2-40B4-BE49-F238E27FC236}">
                <a16:creationId xmlns:a16="http://schemas.microsoft.com/office/drawing/2014/main" id="{3EEA5965-063E-421B-AA28-02F70DF916D4}"/>
              </a:ext>
            </a:extLst>
          </p:cNvPr>
          <p:cNvSpPr txBox="1">
            <a:spLocks/>
          </p:cNvSpPr>
          <p:nvPr/>
        </p:nvSpPr>
        <p:spPr>
          <a:xfrm>
            <a:off x="1896741" y="645051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Абутак</a:t>
            </a: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807F81E3-5EB6-448F-85AA-225D85A7B6D9}"/>
              </a:ext>
            </a:extLst>
          </p:cNvPr>
          <p:cNvSpPr/>
          <p:nvPr/>
        </p:nvSpPr>
        <p:spPr>
          <a:xfrm>
            <a:off x="882189" y="2069900"/>
            <a:ext cx="2202271" cy="3198864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BAC5D99-62D1-4BEA-8FC4-00A565573D3A}"/>
              </a:ext>
            </a:extLst>
          </p:cNvPr>
          <p:cNvSpPr/>
          <p:nvPr/>
        </p:nvSpPr>
        <p:spPr>
          <a:xfrm>
            <a:off x="6340771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D04D4A9-AD86-44A0-92E8-484F2F814CF3}"/>
              </a:ext>
            </a:extLst>
          </p:cNvPr>
          <p:cNvSpPr/>
          <p:nvPr/>
        </p:nvSpPr>
        <p:spPr>
          <a:xfrm>
            <a:off x="9092934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EB40112-C771-4E49-B865-AB79FBD63DF8}"/>
              </a:ext>
            </a:extLst>
          </p:cNvPr>
          <p:cNvSpPr/>
          <p:nvPr/>
        </p:nvSpPr>
        <p:spPr>
          <a:xfrm>
            <a:off x="3605130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06A38A-6C6F-44E4-B202-B3E31F465E41}"/>
              </a:ext>
            </a:extLst>
          </p:cNvPr>
          <p:cNvSpPr txBox="1"/>
          <p:nvPr/>
        </p:nvSpPr>
        <p:spPr>
          <a:xfrm>
            <a:off x="9460218" y="5429859"/>
            <a:ext cx="148835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ТУФЛІ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5991A89-41A8-4F2B-A4DD-1F80C4E0069B}"/>
              </a:ext>
            </a:extLst>
          </p:cNvPr>
          <p:cNvSpPr txBox="1"/>
          <p:nvPr/>
        </p:nvSpPr>
        <p:spPr>
          <a:xfrm>
            <a:off x="1409045" y="5338558"/>
            <a:ext cx="1292341" cy="52322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БОТЫ</a:t>
            </a:r>
            <a:endParaRPr lang="ru-RU" sz="28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9D78F92-D4EA-4F32-9216-E99C0E3A3638}"/>
              </a:ext>
            </a:extLst>
          </p:cNvPr>
          <p:cNvSpPr txBox="1"/>
          <p:nvPr/>
        </p:nvSpPr>
        <p:spPr>
          <a:xfrm>
            <a:off x="6419826" y="5427408"/>
            <a:ext cx="209666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ВАЛЁНКІ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29943C0-8A02-4F0B-9D63-99119CACFD83}"/>
              </a:ext>
            </a:extLst>
          </p:cNvPr>
          <p:cNvSpPr txBox="1"/>
          <p:nvPr/>
        </p:nvSpPr>
        <p:spPr>
          <a:xfrm>
            <a:off x="3444053" y="5427408"/>
            <a:ext cx="250562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ПАНТОФЛІ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8CB33D17-42C1-42D0-980B-B97656B2B58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718" y="2588264"/>
            <a:ext cx="1948986" cy="229295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DF501E6D-64E9-4084-939D-D89E22044D4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3209" y="3105835"/>
            <a:ext cx="1963042" cy="157817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B9A4F3E-9736-434F-BF87-473C1913209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538" y="2602551"/>
            <a:ext cx="1954290" cy="22942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EBECABF8-5320-44F4-99DE-043A93C9A16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949" y="3509127"/>
            <a:ext cx="2065333" cy="110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31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  <p:bldP spid="4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4522459"/>
            <a:ext cx="359593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2" y="6215982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61684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70" y="6077851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2875146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71" y="6066797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98" y="6094629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28" y="108158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027" y="174593"/>
            <a:ext cx="694740" cy="706677"/>
          </a:xfrm>
          <a:prstGeom prst="rect">
            <a:avLst/>
          </a:prstGeom>
        </p:spPr>
      </p:pic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A8A50C18-2BC0-4CCA-878E-A6A9A654C67E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C2F259-96CB-4478-8786-A27BE87D3312}"/>
              </a:ext>
            </a:extLst>
          </p:cNvPr>
          <p:cNvSpPr txBox="1"/>
          <p:nvPr/>
        </p:nvSpPr>
        <p:spPr>
          <a:xfrm>
            <a:off x="11472656" y="6239648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11</a:t>
            </a:r>
            <a:endParaRPr lang="ru-RU" b="1" dirty="0"/>
          </a:p>
        </p:txBody>
      </p:sp>
      <p:sp>
        <p:nvSpPr>
          <p:cNvPr id="45" name="Заголовок 2">
            <a:extLst>
              <a:ext uri="{FF2B5EF4-FFF2-40B4-BE49-F238E27FC236}">
                <a16:creationId xmlns:a16="http://schemas.microsoft.com/office/drawing/2014/main" id="{3EEA5965-063E-421B-AA28-02F70DF916D4}"/>
              </a:ext>
            </a:extLst>
          </p:cNvPr>
          <p:cNvSpPr txBox="1">
            <a:spLocks/>
          </p:cNvSpPr>
          <p:nvPr/>
        </p:nvSpPr>
        <p:spPr>
          <a:xfrm>
            <a:off x="1896741" y="645051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Апранаем дзяўчынку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D05CDAF-8BBB-4E5D-8B64-FEBE45C8323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06"/>
          <a:stretch/>
        </p:blipFill>
        <p:spPr>
          <a:xfrm>
            <a:off x="1009441" y="1430218"/>
            <a:ext cx="3078543" cy="452241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10D76839-7AA3-4FBC-9A3B-B9CE37953C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4291" y="4735210"/>
            <a:ext cx="1117390" cy="103575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01BFB86-52BA-4667-80C2-CD5CD08158A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4661" y="2120710"/>
            <a:ext cx="1825700" cy="199553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89D2BAA-5CAF-4DE6-A5CD-D3F3A608CD2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3475" y="2997845"/>
            <a:ext cx="1469327" cy="2236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42ABC794-6441-4517-B0CC-58797CB6442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7237" y="1530430"/>
            <a:ext cx="1504463" cy="80703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45B61C0-339B-4863-B1F4-D624BF5598E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8145" y="1694873"/>
            <a:ext cx="996933" cy="227946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3234519-3945-439D-9A1B-1B84DD5B6CE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221" y="4349567"/>
            <a:ext cx="1755208" cy="126488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39173257-EA44-47F7-BE36-6E31E997D60D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6842" b="87197" l="31364" r="68059">
                        <a14:foregroundMark x1="51888" y1="16842" x2="40262" y2="19748"/>
                        <a14:foregroundMark x1="49978" y1="86753" x2="49978" y2="86753"/>
                        <a14:foregroundMark x1="50111" y1="87197" x2="50111" y2="86147"/>
                        <a14:backgroundMark x1="54509" y1="27181" x2="54687" y2="27908"/>
                        <a14:backgroundMark x1="40737" y1="19225" x2="41359" y2="19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64" t="11559" r="27362" b="5176"/>
          <a:stretch/>
        </p:blipFill>
        <p:spPr>
          <a:xfrm>
            <a:off x="6860264" y="3928495"/>
            <a:ext cx="933628" cy="186813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3D39C3F-C02C-4109-B7F0-5896B922314D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0148" b="40704"/>
          <a:stretch/>
        </p:blipFill>
        <p:spPr>
          <a:xfrm>
            <a:off x="6011468" y="2258053"/>
            <a:ext cx="1345142" cy="1670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068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4522459"/>
            <a:ext cx="359593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2" y="6215982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61684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70" y="6077851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2875146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71" y="6066797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98" y="6094629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28" y="108158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027" y="174593"/>
            <a:ext cx="694740" cy="706677"/>
          </a:xfrm>
          <a:prstGeom prst="rect">
            <a:avLst/>
          </a:prstGeom>
        </p:spPr>
      </p:pic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A8A50C18-2BC0-4CCA-878E-A6A9A654C67E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C2F259-96CB-4478-8786-A27BE87D3312}"/>
              </a:ext>
            </a:extLst>
          </p:cNvPr>
          <p:cNvSpPr txBox="1"/>
          <p:nvPr/>
        </p:nvSpPr>
        <p:spPr>
          <a:xfrm>
            <a:off x="11482301" y="6242663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12</a:t>
            </a:r>
            <a:endParaRPr lang="ru-RU" b="1" dirty="0"/>
          </a:p>
        </p:txBody>
      </p:sp>
      <p:sp>
        <p:nvSpPr>
          <p:cNvPr id="45" name="Заголовок 2">
            <a:extLst>
              <a:ext uri="{FF2B5EF4-FFF2-40B4-BE49-F238E27FC236}">
                <a16:creationId xmlns:a16="http://schemas.microsoft.com/office/drawing/2014/main" id="{3EEA5965-063E-421B-AA28-02F70DF916D4}"/>
              </a:ext>
            </a:extLst>
          </p:cNvPr>
          <p:cNvSpPr txBox="1">
            <a:spLocks/>
          </p:cNvSpPr>
          <p:nvPr/>
        </p:nvSpPr>
        <p:spPr>
          <a:xfrm>
            <a:off x="1896741" y="645051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Апранаем хлопчыка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1A2744B-2EC1-4D3B-9C8B-6518E1107CFC}"/>
              </a:ext>
            </a:extLst>
          </p:cNvPr>
          <p:cNvSpPr/>
          <p:nvPr/>
        </p:nvSpPr>
        <p:spPr>
          <a:xfrm>
            <a:off x="0" y="6549045"/>
            <a:ext cx="8313812" cy="31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be-BY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Ілюстрацыйны матэрыял выкарыстаны з наступных фотабанкаў: freepik.com, shutterstock.com.</a:t>
            </a:r>
            <a:endParaRPr lang="ru-RU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724F27-84FA-4FB2-A09A-D11EE78A493D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01" t="-1934" r="54507" b="1934"/>
          <a:stretch/>
        </p:blipFill>
        <p:spPr>
          <a:xfrm flipH="1">
            <a:off x="1009441" y="1430218"/>
            <a:ext cx="3078543" cy="452241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5FC159C-3947-4F3C-B1E9-835733F4381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790" y="1856857"/>
            <a:ext cx="1117390" cy="103575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929DFA8-94FB-41D4-B77B-0AF4EF66DE3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50" y="2911403"/>
            <a:ext cx="1825700" cy="199553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F2A7D20-0502-4D02-9A19-424B4CCC62F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591" y="1916081"/>
            <a:ext cx="1469327" cy="223679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F3D6828F-05C2-4453-BDAA-F166CE1F2D0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132" y="5108664"/>
            <a:ext cx="1504463" cy="807038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6665C9BE-9586-4C2F-AEA7-7EBEE0C80ADA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6217" y="3429000"/>
            <a:ext cx="996933" cy="227946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65E8C156-8759-4D8E-A9FD-AA4E2EEDE57D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4553" y="1783587"/>
            <a:ext cx="1755208" cy="1264881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00669C61-635E-44F3-A0C6-631F06C116F5}"/>
              </a:ext>
            </a:extLst>
          </p:cNvPr>
          <p:cNvPicPr>
            <a:picLocks noChangeAspect="1"/>
          </p:cNvPicPr>
          <p:nvPr/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6842" b="87197" l="31364" r="68059">
                        <a14:foregroundMark x1="51888" y1="16842" x2="40262" y2="19748"/>
                        <a14:foregroundMark x1="49978" y1="86753" x2="49978" y2="86753"/>
                        <a14:foregroundMark x1="50111" y1="87197" x2="50111" y2="86147"/>
                        <a14:backgroundMark x1="54509" y1="27181" x2="54687" y2="27908"/>
                        <a14:backgroundMark x1="40737" y1="19225" x2="41359" y2="19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64" t="11559" r="27362" b="5176"/>
          <a:stretch/>
        </p:blipFill>
        <p:spPr>
          <a:xfrm>
            <a:off x="6917484" y="1648320"/>
            <a:ext cx="933628" cy="186813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4C453C0C-41A3-46CD-A95F-E87027822587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0148" b="42295"/>
          <a:stretch/>
        </p:blipFill>
        <p:spPr>
          <a:xfrm>
            <a:off x="7192335" y="4469034"/>
            <a:ext cx="1345142" cy="162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09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4235579"/>
            <a:ext cx="359593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2" y="6215982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61684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70" y="6077851"/>
            <a:ext cx="689471" cy="71057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2588266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71" y="6066797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98" y="6094629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28" y="108158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027" y="174593"/>
            <a:ext cx="694740" cy="706677"/>
          </a:xfrm>
          <a:prstGeom prst="rect">
            <a:avLst/>
          </a:prstGeom>
        </p:spPr>
      </p:pic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A8A50C18-2BC0-4CCA-878E-A6A9A654C67E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C2F259-96CB-4478-8786-A27BE87D3312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2</a:t>
            </a:r>
            <a:endParaRPr lang="ru-RU" b="1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06A38A-6C6F-44E4-B202-B3E31F465E41}"/>
              </a:ext>
            </a:extLst>
          </p:cNvPr>
          <p:cNvSpPr txBox="1"/>
          <p:nvPr/>
        </p:nvSpPr>
        <p:spPr>
          <a:xfrm>
            <a:off x="9411875" y="5142989"/>
            <a:ext cx="155786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ЦЮЛЬ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5991A89-41A8-4F2B-A4DD-1F80C4E0069B}"/>
              </a:ext>
            </a:extLst>
          </p:cNvPr>
          <p:cNvSpPr txBox="1"/>
          <p:nvPr/>
        </p:nvSpPr>
        <p:spPr>
          <a:xfrm>
            <a:off x="1199753" y="5162038"/>
            <a:ext cx="1438214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ЦЯЛЯ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9D78F92-D4EA-4F32-9216-E99C0E3A3638}"/>
              </a:ext>
            </a:extLst>
          </p:cNvPr>
          <p:cNvSpPr txBox="1"/>
          <p:nvPr/>
        </p:nvSpPr>
        <p:spPr>
          <a:xfrm>
            <a:off x="6894050" y="5140538"/>
            <a:ext cx="125386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ЦІНА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29943C0-8A02-4F0B-9D63-99119CACFD83}"/>
              </a:ext>
            </a:extLst>
          </p:cNvPr>
          <p:cNvSpPr txBox="1"/>
          <p:nvPr/>
        </p:nvSpPr>
        <p:spPr>
          <a:xfrm>
            <a:off x="3813619" y="5167214"/>
            <a:ext cx="164179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ЦЁТКА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807F81E3-5EB6-448F-85AA-225D85A7B6D9}"/>
              </a:ext>
            </a:extLst>
          </p:cNvPr>
          <p:cNvSpPr/>
          <p:nvPr/>
        </p:nvSpPr>
        <p:spPr>
          <a:xfrm>
            <a:off x="882189" y="1783020"/>
            <a:ext cx="2202271" cy="3198864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EB40112-C771-4E49-B865-AB79FBD63DF8}"/>
              </a:ext>
            </a:extLst>
          </p:cNvPr>
          <p:cNvSpPr/>
          <p:nvPr/>
        </p:nvSpPr>
        <p:spPr>
          <a:xfrm>
            <a:off x="3605130" y="178302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BAC5D99-62D1-4BEA-8FC4-00A565573D3A}"/>
              </a:ext>
            </a:extLst>
          </p:cNvPr>
          <p:cNvSpPr/>
          <p:nvPr/>
        </p:nvSpPr>
        <p:spPr>
          <a:xfrm>
            <a:off x="6340771" y="178302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D04D4A9-AD86-44A0-92E8-484F2F814CF3}"/>
              </a:ext>
            </a:extLst>
          </p:cNvPr>
          <p:cNvSpPr/>
          <p:nvPr/>
        </p:nvSpPr>
        <p:spPr>
          <a:xfrm>
            <a:off x="9092934" y="178302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телёнок, корова, 牛素材 PNG рисунок, 牛崽子 картинки пнг файлы - Pngtree">
            <a:extLst>
              <a:ext uri="{FF2B5EF4-FFF2-40B4-BE49-F238E27FC236}">
                <a16:creationId xmlns:a16="http://schemas.microsoft.com/office/drawing/2014/main" id="{70A88258-D2E3-483E-BB34-A868FA8AE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531" b="98716" l="3077" r="97692">
                        <a14:foregroundMark x1="4000" y1="63884" x2="11972" y2="39937"/>
                        <a14:foregroundMark x1="8856" y1="29535" x2="7385" y2="26806"/>
                        <a14:foregroundMark x1="3077" y1="59069" x2="3538" y2="64366"/>
                        <a14:foregroundMark x1="51385" y1="93098" x2="55538" y2="98876"/>
                        <a14:foregroundMark x1="33077" y1="8828" x2="37846" y2="8828"/>
                        <a14:foregroundMark x1="76308" y1="5297" x2="90154" y2="29695"/>
                        <a14:foregroundMark x1="90154" y1="29695" x2="82154" y2="39647"/>
                        <a14:foregroundMark x1="74615" y1="20225" x2="78462" y2="29053"/>
                        <a14:foregroundMark x1="97846" y1="15409" x2="93692" y2="14125"/>
                        <a14:foregroundMark x1="87231" y1="3531" x2="78000" y2="5618"/>
                        <a14:backgroundMark x1="10769" y1="31300" x2="11077" y2="34831"/>
                        <a14:backgroundMark x1="12000" y1="35313" x2="13692" y2="39165"/>
                        <a14:backgroundMark x1="10308" y1="29535" x2="10308" y2="32103"/>
                        <a14:backgroundMark x1="11077" y1="34350" x2="12000" y2="356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62" y="2502626"/>
            <a:ext cx="2118470" cy="203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Картинки Тетя (37 шт.) - #9132">
            <a:extLst>
              <a:ext uri="{FF2B5EF4-FFF2-40B4-BE49-F238E27FC236}">
                <a16:creationId xmlns:a16="http://schemas.microsoft.com/office/drawing/2014/main" id="{78B7A235-F172-45B0-8AB9-01D6EFB6D0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39" r="19322" b="11131"/>
          <a:stretch/>
        </p:blipFill>
        <p:spPr bwMode="auto">
          <a:xfrm>
            <a:off x="3793966" y="1858167"/>
            <a:ext cx="1808007" cy="303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Тина в реке (36 фото) - 36 фото">
            <a:extLst>
              <a:ext uri="{FF2B5EF4-FFF2-40B4-BE49-F238E27FC236}">
                <a16:creationId xmlns:a16="http://schemas.microsoft.com/office/drawing/2014/main" id="{8BABE461-99F3-44E1-AB1B-AA08E15D50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2" t="28758" r="58727" b="5198"/>
          <a:stretch/>
        </p:blipFill>
        <p:spPr bwMode="auto">
          <a:xfrm>
            <a:off x="6371022" y="1802360"/>
            <a:ext cx="2160000" cy="317009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Белые шторы в интерьере - советы по дизайна (65 фото)">
            <a:extLst>
              <a:ext uri="{FF2B5EF4-FFF2-40B4-BE49-F238E27FC236}">
                <a16:creationId xmlns:a16="http://schemas.microsoft.com/office/drawing/2014/main" id="{98993A02-D67D-41A2-99EF-262EF6FEA3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27" r="15151"/>
          <a:stretch/>
        </p:blipFill>
        <p:spPr bwMode="auto">
          <a:xfrm>
            <a:off x="9118969" y="1801209"/>
            <a:ext cx="2169053" cy="3171247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Заголовок 2">
            <a:extLst>
              <a:ext uri="{FF2B5EF4-FFF2-40B4-BE49-F238E27FC236}">
                <a16:creationId xmlns:a16="http://schemas.microsoft.com/office/drawing/2014/main" id="{12C2F768-9737-4D1D-BD9D-C6738D9B4F5F}"/>
              </a:ext>
            </a:extLst>
          </p:cNvPr>
          <p:cNvSpPr txBox="1">
            <a:spLocks/>
          </p:cNvSpPr>
          <p:nvPr/>
        </p:nvSpPr>
        <p:spPr>
          <a:xfrm>
            <a:off x="1893781" y="642644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Вымаўляем словы</a:t>
            </a:r>
          </a:p>
        </p:txBody>
      </p:sp>
    </p:spTree>
    <p:extLst>
      <p:ext uri="{BB962C8B-B14F-4D97-AF65-F5344CB8AC3E}">
        <p14:creationId xmlns:p14="http://schemas.microsoft.com/office/powerpoint/2010/main" val="525464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16" name="chimes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4841241"/>
            <a:ext cx="359593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2" y="6215982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61684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70" y="6077851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3193928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71" y="6066797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98" y="6094629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28" y="108158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027" y="174593"/>
            <a:ext cx="694740" cy="706677"/>
          </a:xfrm>
          <a:prstGeom prst="rect">
            <a:avLst/>
          </a:prstGeom>
        </p:spPr>
      </p:pic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A8A50C18-2BC0-4CCA-878E-A6A9A654C67E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C2F259-96CB-4478-8786-A27BE87D3312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3</a:t>
            </a:r>
            <a:endParaRPr lang="ru-RU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F2E280-29F7-42EE-B6F7-7B8EC01A31D9}"/>
              </a:ext>
            </a:extLst>
          </p:cNvPr>
          <p:cNvSpPr txBox="1"/>
          <p:nvPr/>
        </p:nvSpPr>
        <p:spPr>
          <a:xfrm>
            <a:off x="3683141" y="1802668"/>
            <a:ext cx="19938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матуліна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676565-AB89-4BAF-8427-42C0A767351E}"/>
              </a:ext>
            </a:extLst>
          </p:cNvPr>
          <p:cNvSpPr txBox="1"/>
          <p:nvPr/>
        </p:nvSpPr>
        <p:spPr>
          <a:xfrm>
            <a:off x="1223084" y="1779930"/>
            <a:ext cx="15145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татава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B3C84F-31EB-4DAC-B803-E6159DEA2A9C}"/>
              </a:ext>
            </a:extLst>
          </p:cNvPr>
          <p:cNvSpPr txBox="1"/>
          <p:nvPr/>
        </p:nvSpPr>
        <p:spPr>
          <a:xfrm>
            <a:off x="6451419" y="1802668"/>
            <a:ext cx="19868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бабуліна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865296-15D3-44A1-B161-7FC56A65027C}"/>
              </a:ext>
            </a:extLst>
          </p:cNvPr>
          <p:cNvSpPr txBox="1"/>
          <p:nvPr/>
        </p:nvSpPr>
        <p:spPr>
          <a:xfrm>
            <a:off x="9140373" y="1802668"/>
            <a:ext cx="20013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Міколкаў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Заголовок 2">
            <a:extLst>
              <a:ext uri="{FF2B5EF4-FFF2-40B4-BE49-F238E27FC236}">
                <a16:creationId xmlns:a16="http://schemas.microsoft.com/office/drawing/2014/main" id="{3EEA5965-063E-421B-AA28-02F70DF916D4}"/>
              </a:ext>
            </a:extLst>
          </p:cNvPr>
          <p:cNvSpPr txBox="1">
            <a:spLocks/>
          </p:cNvSpPr>
          <p:nvPr/>
        </p:nvSpPr>
        <p:spPr>
          <a:xfrm>
            <a:off x="1893781" y="768479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 чыё?</a:t>
            </a: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807F81E3-5EB6-448F-85AA-225D85A7B6D9}"/>
              </a:ext>
            </a:extLst>
          </p:cNvPr>
          <p:cNvSpPr/>
          <p:nvPr/>
        </p:nvSpPr>
        <p:spPr>
          <a:xfrm>
            <a:off x="882189" y="2388682"/>
            <a:ext cx="2202271" cy="3198864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EB40112-C771-4E49-B865-AB79FBD63DF8}"/>
              </a:ext>
            </a:extLst>
          </p:cNvPr>
          <p:cNvSpPr/>
          <p:nvPr/>
        </p:nvSpPr>
        <p:spPr>
          <a:xfrm>
            <a:off x="3605130" y="238868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BAC5D99-62D1-4BEA-8FC4-00A565573D3A}"/>
              </a:ext>
            </a:extLst>
          </p:cNvPr>
          <p:cNvSpPr/>
          <p:nvPr/>
        </p:nvSpPr>
        <p:spPr>
          <a:xfrm>
            <a:off x="6340771" y="238868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D04D4A9-AD86-44A0-92E8-484F2F814CF3}"/>
              </a:ext>
            </a:extLst>
          </p:cNvPr>
          <p:cNvSpPr/>
          <p:nvPr/>
        </p:nvSpPr>
        <p:spPr>
          <a:xfrm>
            <a:off x="9092934" y="238868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45B34AB0-CB7C-4F67-96CA-69A6CB116A4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810" y="3308841"/>
            <a:ext cx="2062517" cy="1817577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CDDA3D8E-0239-42A4-B281-1B665075E63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87767" flipH="1">
            <a:off x="433773" y="3647877"/>
            <a:ext cx="2784036" cy="539882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EF46466A-ACE6-472A-83E4-8F0A39F1015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8382" y="3025062"/>
            <a:ext cx="1993900" cy="1945805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75FF0C77-212C-48D9-B483-14DC5CE6190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626175">
            <a:off x="3441307" y="2854588"/>
            <a:ext cx="2591202" cy="2107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332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4" name="chimes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4841241"/>
            <a:ext cx="359593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2" y="6215982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61684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70" y="6077851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3193928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71" y="6066797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98" y="6094629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28" y="108158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027" y="174593"/>
            <a:ext cx="694740" cy="706677"/>
          </a:xfrm>
          <a:prstGeom prst="rect">
            <a:avLst/>
          </a:prstGeom>
        </p:spPr>
      </p:pic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A8A50C18-2BC0-4CCA-878E-A6A9A654C67E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C2F259-96CB-4478-8786-A27BE87D3312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4</a:t>
            </a:r>
            <a:endParaRPr lang="ru-RU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F2E280-29F7-42EE-B6F7-7B8EC01A31D9}"/>
              </a:ext>
            </a:extLst>
          </p:cNvPr>
          <p:cNvSpPr txBox="1"/>
          <p:nvPr/>
        </p:nvSpPr>
        <p:spPr>
          <a:xfrm>
            <a:off x="3623319" y="1802668"/>
            <a:ext cx="22331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дзядуліна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676565-AB89-4BAF-8427-42C0A767351E}"/>
              </a:ext>
            </a:extLst>
          </p:cNvPr>
          <p:cNvSpPr txBox="1"/>
          <p:nvPr/>
        </p:nvSpPr>
        <p:spPr>
          <a:xfrm>
            <a:off x="906886" y="1779930"/>
            <a:ext cx="22792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Аленчына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B3C84F-31EB-4DAC-B803-E6159DEA2A9C}"/>
              </a:ext>
            </a:extLst>
          </p:cNvPr>
          <p:cNvSpPr txBox="1"/>
          <p:nvPr/>
        </p:nvSpPr>
        <p:spPr>
          <a:xfrm>
            <a:off x="6494149" y="1802668"/>
            <a:ext cx="18175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братава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865296-15D3-44A1-B161-7FC56A65027C}"/>
              </a:ext>
            </a:extLst>
          </p:cNvPr>
          <p:cNvSpPr txBox="1"/>
          <p:nvPr/>
        </p:nvSpPr>
        <p:spPr>
          <a:xfrm>
            <a:off x="9140375" y="1802668"/>
            <a:ext cx="20387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дачушкін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Заголовок 2">
            <a:extLst>
              <a:ext uri="{FF2B5EF4-FFF2-40B4-BE49-F238E27FC236}">
                <a16:creationId xmlns:a16="http://schemas.microsoft.com/office/drawing/2014/main" id="{3EEA5965-063E-421B-AA28-02F70DF916D4}"/>
              </a:ext>
            </a:extLst>
          </p:cNvPr>
          <p:cNvSpPr txBox="1">
            <a:spLocks/>
          </p:cNvSpPr>
          <p:nvPr/>
        </p:nvSpPr>
        <p:spPr>
          <a:xfrm>
            <a:off x="1893781" y="768479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Што чыё? </a:t>
            </a:r>
            <a:endParaRPr lang="be-BY" sz="32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6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807F81E3-5EB6-448F-85AA-225D85A7B6D9}"/>
              </a:ext>
            </a:extLst>
          </p:cNvPr>
          <p:cNvSpPr/>
          <p:nvPr/>
        </p:nvSpPr>
        <p:spPr>
          <a:xfrm>
            <a:off x="882189" y="2388682"/>
            <a:ext cx="2202271" cy="3198864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BAC5D99-62D1-4BEA-8FC4-00A565573D3A}"/>
              </a:ext>
            </a:extLst>
          </p:cNvPr>
          <p:cNvSpPr/>
          <p:nvPr/>
        </p:nvSpPr>
        <p:spPr>
          <a:xfrm>
            <a:off x="6340771" y="238868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D04D4A9-AD86-44A0-92E8-484F2F814CF3}"/>
              </a:ext>
            </a:extLst>
          </p:cNvPr>
          <p:cNvSpPr/>
          <p:nvPr/>
        </p:nvSpPr>
        <p:spPr>
          <a:xfrm>
            <a:off x="9092934" y="238868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EB40112-C771-4E49-B865-AB79FBD63DF8}"/>
              </a:ext>
            </a:extLst>
          </p:cNvPr>
          <p:cNvSpPr/>
          <p:nvPr/>
        </p:nvSpPr>
        <p:spPr>
          <a:xfrm>
            <a:off x="3605130" y="2388682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2D4F62D6-2F28-446C-A4D7-A2FC7D19D1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3666" y="3613684"/>
            <a:ext cx="2136479" cy="1003933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97ED51AD-8CCA-4E6D-98B4-5A2B19A7862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511" y="3409529"/>
            <a:ext cx="1978070" cy="1412241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8048F511-594D-4568-90B6-9346D1D5C6A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931" y="2534044"/>
            <a:ext cx="1490786" cy="2740787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CEDC8BA5-C8A8-403D-A059-479A290E807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3065" y="3124733"/>
            <a:ext cx="1967765" cy="173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98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4841241"/>
            <a:ext cx="359593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2" y="6215982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61684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70" y="6077851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3193928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71" y="6066797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98" y="6094629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28" y="108158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027" y="174593"/>
            <a:ext cx="694740" cy="706677"/>
          </a:xfrm>
          <a:prstGeom prst="rect">
            <a:avLst/>
          </a:prstGeom>
        </p:spPr>
      </p:pic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A8A50C18-2BC0-4CCA-878E-A6A9A654C67E}"/>
              </a:ext>
            </a:extLst>
          </p:cNvPr>
          <p:cNvSpPr/>
          <p:nvPr/>
        </p:nvSpPr>
        <p:spPr>
          <a:xfrm>
            <a:off x="564460" y="590336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C2F259-96CB-4478-8786-A27BE87D3312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5</a:t>
            </a:r>
            <a:endParaRPr lang="ru-RU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B3C84F-31EB-4DAC-B803-E6159DEA2A9C}"/>
              </a:ext>
            </a:extLst>
          </p:cNvPr>
          <p:cNvSpPr txBox="1"/>
          <p:nvPr/>
        </p:nvSpPr>
        <p:spPr>
          <a:xfrm>
            <a:off x="1612901" y="5477928"/>
            <a:ext cx="15536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штаны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865296-15D3-44A1-B161-7FC56A65027C}"/>
              </a:ext>
            </a:extLst>
          </p:cNvPr>
          <p:cNvSpPr txBox="1"/>
          <p:nvPr/>
        </p:nvSpPr>
        <p:spPr>
          <a:xfrm>
            <a:off x="8954522" y="5477928"/>
            <a:ext cx="12292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боты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Заголовок 2">
            <a:extLst>
              <a:ext uri="{FF2B5EF4-FFF2-40B4-BE49-F238E27FC236}">
                <a16:creationId xmlns:a16="http://schemas.microsoft.com/office/drawing/2014/main" id="{3EEA5965-063E-421B-AA28-02F70DF916D4}"/>
              </a:ext>
            </a:extLst>
          </p:cNvPr>
          <p:cNvSpPr txBox="1">
            <a:spLocks/>
          </p:cNvSpPr>
          <p:nvPr/>
        </p:nvSpPr>
        <p:spPr>
          <a:xfrm>
            <a:off x="1991547" y="609736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«Калі ранак настае…»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0D75617-BA42-4F6E-ADA7-923AE15C7BB1}"/>
              </a:ext>
            </a:extLst>
          </p:cNvPr>
          <p:cNvSpPr txBox="1"/>
          <p:nvPr/>
        </p:nvSpPr>
        <p:spPr>
          <a:xfrm>
            <a:off x="4459658" y="2067474"/>
            <a:ext cx="319337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АДЗЕННЕ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A87C93E-A37F-4CED-810B-B3809A932105}"/>
              </a:ext>
            </a:extLst>
          </p:cNvPr>
          <p:cNvSpPr txBox="1"/>
          <p:nvPr/>
        </p:nvSpPr>
        <p:spPr>
          <a:xfrm>
            <a:off x="4778758" y="3487744"/>
            <a:ext cx="25959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4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АБУТАК</a:t>
            </a:r>
            <a:endParaRPr lang="ru-RU" sz="4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F48EA84D-B72D-4013-83A9-E8EC35D4A492}"/>
              </a:ext>
            </a:extLst>
          </p:cNvPr>
          <p:cNvCxnSpPr>
            <a:cxnSpLocks/>
          </p:cNvCxnSpPr>
          <p:nvPr/>
        </p:nvCxnSpPr>
        <p:spPr>
          <a:xfrm>
            <a:off x="4702710" y="3198096"/>
            <a:ext cx="2748062" cy="0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" name="Стрелка: влево 4">
            <a:extLst>
              <a:ext uri="{FF2B5EF4-FFF2-40B4-BE49-F238E27FC236}">
                <a16:creationId xmlns:a16="http://schemas.microsoft.com/office/drawing/2014/main" id="{E025FC47-C658-422D-9908-E2880122AD0E}"/>
              </a:ext>
            </a:extLst>
          </p:cNvPr>
          <p:cNvSpPr/>
          <p:nvPr/>
        </p:nvSpPr>
        <p:spPr>
          <a:xfrm>
            <a:off x="3464653" y="2315361"/>
            <a:ext cx="726481" cy="444617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лево 29">
            <a:extLst>
              <a:ext uri="{FF2B5EF4-FFF2-40B4-BE49-F238E27FC236}">
                <a16:creationId xmlns:a16="http://schemas.microsoft.com/office/drawing/2014/main" id="{19C2D9A7-1896-4492-BF48-DCB4A5DE9FC8}"/>
              </a:ext>
            </a:extLst>
          </p:cNvPr>
          <p:cNvSpPr/>
          <p:nvPr/>
        </p:nvSpPr>
        <p:spPr>
          <a:xfrm flipH="1">
            <a:off x="7669811" y="3653849"/>
            <a:ext cx="783740" cy="444617"/>
          </a:xfrm>
          <a:prstGeom prst="lef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2B543EA-B6A3-4F37-B2D6-11B56D0F4A4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9165" y="2615862"/>
            <a:ext cx="2520391" cy="2965207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D2F96FBF-0582-4838-8621-45C0809D2C4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608" y="1496667"/>
            <a:ext cx="1738588" cy="3975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315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4522459"/>
            <a:ext cx="359593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2" y="6215982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61684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70" y="6077851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2875146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71" y="6066797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98" y="6094629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28" y="108158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027" y="174593"/>
            <a:ext cx="694740" cy="706677"/>
          </a:xfrm>
          <a:prstGeom prst="rect">
            <a:avLst/>
          </a:prstGeom>
        </p:spPr>
      </p:pic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A8A50C18-2BC0-4CCA-878E-A6A9A654C67E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C2F259-96CB-4478-8786-A27BE87D3312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6</a:t>
            </a:r>
            <a:endParaRPr lang="ru-RU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F2E280-29F7-42EE-B6F7-7B8EC01A31D9}"/>
              </a:ext>
            </a:extLst>
          </p:cNvPr>
          <p:cNvSpPr txBox="1"/>
          <p:nvPr/>
        </p:nvSpPr>
        <p:spPr>
          <a:xfrm>
            <a:off x="4080460" y="1483886"/>
            <a:ext cx="14350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шапка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676565-AB89-4BAF-8427-42C0A767351E}"/>
              </a:ext>
            </a:extLst>
          </p:cNvPr>
          <p:cNvSpPr txBox="1"/>
          <p:nvPr/>
        </p:nvSpPr>
        <p:spPr>
          <a:xfrm>
            <a:off x="1448737" y="1461148"/>
            <a:ext cx="12346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шуба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B3C84F-31EB-4DAC-B803-E6159DEA2A9C}"/>
              </a:ext>
            </a:extLst>
          </p:cNvPr>
          <p:cNvSpPr txBox="1"/>
          <p:nvPr/>
        </p:nvSpPr>
        <p:spPr>
          <a:xfrm>
            <a:off x="6613459" y="1483886"/>
            <a:ext cx="18794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варежк</a:t>
            </a:r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865296-15D3-44A1-B161-7FC56A65027C}"/>
              </a:ext>
            </a:extLst>
          </p:cNvPr>
          <p:cNvSpPr txBox="1"/>
          <p:nvPr/>
        </p:nvSpPr>
        <p:spPr>
          <a:xfrm>
            <a:off x="9447000" y="1469789"/>
            <a:ext cx="15826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пальто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Заголовок 2">
            <a:extLst>
              <a:ext uri="{FF2B5EF4-FFF2-40B4-BE49-F238E27FC236}">
                <a16:creationId xmlns:a16="http://schemas.microsoft.com/office/drawing/2014/main" id="{3EEA5965-063E-421B-AA28-02F70DF916D4}"/>
              </a:ext>
            </a:extLst>
          </p:cNvPr>
          <p:cNvSpPr txBox="1">
            <a:spLocks/>
          </p:cNvSpPr>
          <p:nvPr/>
        </p:nvSpPr>
        <p:spPr>
          <a:xfrm>
            <a:off x="1896741" y="645051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Адзенне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06A38A-6C6F-44E4-B202-B3E31F465E41}"/>
              </a:ext>
            </a:extLst>
          </p:cNvPr>
          <p:cNvSpPr txBox="1"/>
          <p:nvPr/>
        </p:nvSpPr>
        <p:spPr>
          <a:xfrm>
            <a:off x="9317605" y="5429859"/>
            <a:ext cx="184146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ПАЛІТО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5991A89-41A8-4F2B-A4DD-1F80C4E0069B}"/>
              </a:ext>
            </a:extLst>
          </p:cNvPr>
          <p:cNvSpPr txBox="1"/>
          <p:nvPr/>
        </p:nvSpPr>
        <p:spPr>
          <a:xfrm>
            <a:off x="1244578" y="5448908"/>
            <a:ext cx="164295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ФУТРА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9D78F92-D4EA-4F32-9216-E99C0E3A3638}"/>
              </a:ext>
            </a:extLst>
          </p:cNvPr>
          <p:cNvSpPr txBox="1"/>
          <p:nvPr/>
        </p:nvSpPr>
        <p:spPr>
          <a:xfrm>
            <a:off x="6302380" y="5427408"/>
            <a:ext cx="250164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РУКАВІЦЫ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29943C0-8A02-4F0B-9D63-99119CACFD83}"/>
              </a:ext>
            </a:extLst>
          </p:cNvPr>
          <p:cNvSpPr txBox="1"/>
          <p:nvPr/>
        </p:nvSpPr>
        <p:spPr>
          <a:xfrm>
            <a:off x="3885374" y="5427488"/>
            <a:ext cx="1825180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ШАПКА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807F81E3-5EB6-448F-85AA-225D85A7B6D9}"/>
              </a:ext>
            </a:extLst>
          </p:cNvPr>
          <p:cNvSpPr/>
          <p:nvPr/>
        </p:nvSpPr>
        <p:spPr>
          <a:xfrm>
            <a:off x="882189" y="2069900"/>
            <a:ext cx="2202271" cy="3198864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EB40112-C771-4E49-B865-AB79FBD63DF8}"/>
              </a:ext>
            </a:extLst>
          </p:cNvPr>
          <p:cNvSpPr/>
          <p:nvPr/>
        </p:nvSpPr>
        <p:spPr>
          <a:xfrm>
            <a:off x="3605130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BAC5D99-62D1-4BEA-8FC4-00A565573D3A}"/>
              </a:ext>
            </a:extLst>
          </p:cNvPr>
          <p:cNvSpPr/>
          <p:nvPr/>
        </p:nvSpPr>
        <p:spPr>
          <a:xfrm>
            <a:off x="6340771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D04D4A9-AD86-44A0-92E8-484F2F814CF3}"/>
              </a:ext>
            </a:extLst>
          </p:cNvPr>
          <p:cNvSpPr/>
          <p:nvPr/>
        </p:nvSpPr>
        <p:spPr>
          <a:xfrm>
            <a:off x="9092934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29E3AEF-FE99-41AB-9534-400CF28A0FE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659" y="3111500"/>
            <a:ext cx="2051434" cy="1386486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6CDFFDE6-2849-4E14-A4AF-10CB78384803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5046" y="2608217"/>
            <a:ext cx="1996173" cy="2126600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4D806A0-9093-41F1-880A-04D6B9C026E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851" y="2599576"/>
            <a:ext cx="2113987" cy="1922883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99D7E268-3CDA-4E4F-8BC1-254C3C6DB6E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374" y="2509405"/>
            <a:ext cx="1745706" cy="239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21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  <p:bldP spid="4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4522459"/>
            <a:ext cx="359593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2" y="6215982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61684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70" y="6077851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2875146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71" y="6066797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98" y="6094629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28" y="108158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027" y="174593"/>
            <a:ext cx="694740" cy="706677"/>
          </a:xfrm>
          <a:prstGeom prst="rect">
            <a:avLst/>
          </a:prstGeom>
        </p:spPr>
      </p:pic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A8A50C18-2BC0-4CCA-878E-A6A9A654C67E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C2F259-96CB-4478-8786-A27BE87D3312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7</a:t>
            </a:r>
            <a:endParaRPr lang="ru-RU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F2E280-29F7-42EE-B6F7-7B8EC01A31D9}"/>
              </a:ext>
            </a:extLst>
          </p:cNvPr>
          <p:cNvSpPr txBox="1"/>
          <p:nvPr/>
        </p:nvSpPr>
        <p:spPr>
          <a:xfrm>
            <a:off x="4195002" y="1477235"/>
            <a:ext cx="1216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юбка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676565-AB89-4BAF-8427-42C0A767351E}"/>
              </a:ext>
            </a:extLst>
          </p:cNvPr>
          <p:cNvSpPr txBox="1"/>
          <p:nvPr/>
        </p:nvSpPr>
        <p:spPr>
          <a:xfrm>
            <a:off x="1223901" y="1461351"/>
            <a:ext cx="16017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платье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B3C84F-31EB-4DAC-B803-E6159DEA2A9C}"/>
              </a:ext>
            </a:extLst>
          </p:cNvPr>
          <p:cNvSpPr txBox="1"/>
          <p:nvPr/>
        </p:nvSpPr>
        <p:spPr>
          <a:xfrm>
            <a:off x="6544325" y="1483886"/>
            <a:ext cx="19121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рубашка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865296-15D3-44A1-B161-7FC56A65027C}"/>
              </a:ext>
            </a:extLst>
          </p:cNvPr>
          <p:cNvSpPr txBox="1"/>
          <p:nvPr/>
        </p:nvSpPr>
        <p:spPr>
          <a:xfrm>
            <a:off x="9506561" y="1469789"/>
            <a:ext cx="1495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брюки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Заголовок 2">
            <a:extLst>
              <a:ext uri="{FF2B5EF4-FFF2-40B4-BE49-F238E27FC236}">
                <a16:creationId xmlns:a16="http://schemas.microsoft.com/office/drawing/2014/main" id="{3EEA5965-063E-421B-AA28-02F70DF916D4}"/>
              </a:ext>
            </a:extLst>
          </p:cNvPr>
          <p:cNvSpPr txBox="1">
            <a:spLocks/>
          </p:cNvSpPr>
          <p:nvPr/>
        </p:nvSpPr>
        <p:spPr>
          <a:xfrm>
            <a:off x="1896741" y="645051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Адзенне</a:t>
            </a: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807F81E3-5EB6-448F-85AA-225D85A7B6D9}"/>
              </a:ext>
            </a:extLst>
          </p:cNvPr>
          <p:cNvSpPr/>
          <p:nvPr/>
        </p:nvSpPr>
        <p:spPr>
          <a:xfrm>
            <a:off x="882189" y="2069900"/>
            <a:ext cx="2202271" cy="3198864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BAC5D99-62D1-4BEA-8FC4-00A565573D3A}"/>
              </a:ext>
            </a:extLst>
          </p:cNvPr>
          <p:cNvSpPr/>
          <p:nvPr/>
        </p:nvSpPr>
        <p:spPr>
          <a:xfrm>
            <a:off x="6340771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D04D4A9-AD86-44A0-92E8-484F2F814CF3}"/>
              </a:ext>
            </a:extLst>
          </p:cNvPr>
          <p:cNvSpPr/>
          <p:nvPr/>
        </p:nvSpPr>
        <p:spPr>
          <a:xfrm>
            <a:off x="9092934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EB40112-C771-4E49-B865-AB79FBD63DF8}"/>
              </a:ext>
            </a:extLst>
          </p:cNvPr>
          <p:cNvSpPr/>
          <p:nvPr/>
        </p:nvSpPr>
        <p:spPr>
          <a:xfrm>
            <a:off x="3605130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06A38A-6C6F-44E4-B202-B3E31F465E41}"/>
              </a:ext>
            </a:extLst>
          </p:cNvPr>
          <p:cNvSpPr txBox="1"/>
          <p:nvPr/>
        </p:nvSpPr>
        <p:spPr>
          <a:xfrm>
            <a:off x="9230032" y="5448908"/>
            <a:ext cx="191571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ШТАНЫ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5991A89-41A8-4F2B-A4DD-1F80C4E0069B}"/>
              </a:ext>
            </a:extLst>
          </p:cNvPr>
          <p:cNvSpPr txBox="1"/>
          <p:nvPr/>
        </p:nvSpPr>
        <p:spPr>
          <a:xfrm>
            <a:off x="917407" y="5448908"/>
            <a:ext cx="221470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СУКЕНКА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9D78F92-D4EA-4F32-9216-E99C0E3A3638}"/>
              </a:ext>
            </a:extLst>
          </p:cNvPr>
          <p:cNvSpPr txBox="1"/>
          <p:nvPr/>
        </p:nvSpPr>
        <p:spPr>
          <a:xfrm>
            <a:off x="6461771" y="5427408"/>
            <a:ext cx="207723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КАШУЛЯ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29943C0-8A02-4F0B-9D63-99119CACFD83}"/>
              </a:ext>
            </a:extLst>
          </p:cNvPr>
          <p:cNvSpPr txBox="1"/>
          <p:nvPr/>
        </p:nvSpPr>
        <p:spPr>
          <a:xfrm>
            <a:off x="3541425" y="5427488"/>
            <a:ext cx="2523576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СПАДНІЦА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89D24612-86A3-4145-BB36-B96589161C0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483" y="2187607"/>
            <a:ext cx="1296077" cy="296344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BF0CD23-72D9-4161-BF29-FA8970F82F1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792" y="2875146"/>
            <a:ext cx="2080272" cy="149913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8299A09-E56B-44D9-BA50-736436645A8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1728" y="2494501"/>
            <a:ext cx="2100355" cy="2295737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1C6E847-0006-4E17-953B-30A3D9C75FB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82" y="2438588"/>
            <a:ext cx="2105283" cy="2461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30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4522459"/>
            <a:ext cx="359593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2" y="6215982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61684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70" y="6077851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2875146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71" y="6066797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98" y="6094629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28" y="108158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027" y="174593"/>
            <a:ext cx="694740" cy="706677"/>
          </a:xfrm>
          <a:prstGeom prst="rect">
            <a:avLst/>
          </a:prstGeom>
        </p:spPr>
      </p:pic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A8A50C18-2BC0-4CCA-878E-A6A9A654C67E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C2F259-96CB-4478-8786-A27BE87D3312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8</a:t>
            </a:r>
            <a:endParaRPr lang="ru-RU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F2E280-29F7-42EE-B6F7-7B8EC01A31D9}"/>
              </a:ext>
            </a:extLst>
          </p:cNvPr>
          <p:cNvSpPr txBox="1"/>
          <p:nvPr/>
        </p:nvSpPr>
        <p:spPr>
          <a:xfrm>
            <a:off x="3951962" y="1477235"/>
            <a:ext cx="16756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пиджак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676565-AB89-4BAF-8427-42C0A767351E}"/>
              </a:ext>
            </a:extLst>
          </p:cNvPr>
          <p:cNvSpPr txBox="1"/>
          <p:nvPr/>
        </p:nvSpPr>
        <p:spPr>
          <a:xfrm>
            <a:off x="1412490" y="1461351"/>
            <a:ext cx="1362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носки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B3C84F-31EB-4DAC-B803-E6159DEA2A9C}"/>
              </a:ext>
            </a:extLst>
          </p:cNvPr>
          <p:cNvSpPr txBox="1"/>
          <p:nvPr/>
        </p:nvSpPr>
        <p:spPr>
          <a:xfrm>
            <a:off x="6480711" y="1483886"/>
            <a:ext cx="18394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жилетка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865296-15D3-44A1-B161-7FC56A65027C}"/>
              </a:ext>
            </a:extLst>
          </p:cNvPr>
          <p:cNvSpPr txBox="1"/>
          <p:nvPr/>
        </p:nvSpPr>
        <p:spPr>
          <a:xfrm>
            <a:off x="9377079" y="1469789"/>
            <a:ext cx="17107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галстук</a:t>
            </a:r>
          </a:p>
        </p:txBody>
      </p:sp>
      <p:sp>
        <p:nvSpPr>
          <p:cNvPr id="45" name="Заголовок 2">
            <a:extLst>
              <a:ext uri="{FF2B5EF4-FFF2-40B4-BE49-F238E27FC236}">
                <a16:creationId xmlns:a16="http://schemas.microsoft.com/office/drawing/2014/main" id="{3EEA5965-063E-421B-AA28-02F70DF916D4}"/>
              </a:ext>
            </a:extLst>
          </p:cNvPr>
          <p:cNvSpPr txBox="1">
            <a:spLocks/>
          </p:cNvSpPr>
          <p:nvPr/>
        </p:nvSpPr>
        <p:spPr>
          <a:xfrm>
            <a:off x="1896741" y="645051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Адзенне</a:t>
            </a: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807F81E3-5EB6-448F-85AA-225D85A7B6D9}"/>
              </a:ext>
            </a:extLst>
          </p:cNvPr>
          <p:cNvSpPr/>
          <p:nvPr/>
        </p:nvSpPr>
        <p:spPr>
          <a:xfrm>
            <a:off x="882189" y="2069900"/>
            <a:ext cx="2202271" cy="3198864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BAC5D99-62D1-4BEA-8FC4-00A565573D3A}"/>
              </a:ext>
            </a:extLst>
          </p:cNvPr>
          <p:cNvSpPr/>
          <p:nvPr/>
        </p:nvSpPr>
        <p:spPr>
          <a:xfrm>
            <a:off x="6340771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D04D4A9-AD86-44A0-92E8-484F2F814CF3}"/>
              </a:ext>
            </a:extLst>
          </p:cNvPr>
          <p:cNvSpPr/>
          <p:nvPr/>
        </p:nvSpPr>
        <p:spPr>
          <a:xfrm>
            <a:off x="9092934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EB40112-C771-4E49-B865-AB79FBD63DF8}"/>
              </a:ext>
            </a:extLst>
          </p:cNvPr>
          <p:cNvSpPr/>
          <p:nvPr/>
        </p:nvSpPr>
        <p:spPr>
          <a:xfrm>
            <a:off x="3605130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06A38A-6C6F-44E4-B202-B3E31F465E41}"/>
              </a:ext>
            </a:extLst>
          </p:cNvPr>
          <p:cNvSpPr txBox="1"/>
          <p:nvPr/>
        </p:nvSpPr>
        <p:spPr>
          <a:xfrm>
            <a:off x="8940100" y="5429859"/>
            <a:ext cx="2584682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ГАЛЬШТУК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5991A89-41A8-4F2B-A4DD-1F80C4E0069B}"/>
              </a:ext>
            </a:extLst>
          </p:cNvPr>
          <p:cNvSpPr txBox="1"/>
          <p:nvPr/>
        </p:nvSpPr>
        <p:spPr>
          <a:xfrm>
            <a:off x="707682" y="5448908"/>
            <a:ext cx="2771913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ШКАРПЭТКІ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9D78F92-D4EA-4F32-9216-E99C0E3A3638}"/>
              </a:ext>
            </a:extLst>
          </p:cNvPr>
          <p:cNvSpPr txBox="1"/>
          <p:nvPr/>
        </p:nvSpPr>
        <p:spPr>
          <a:xfrm>
            <a:off x="5891319" y="5427408"/>
            <a:ext cx="3018199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КАМІЗЭЛЬКА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29943C0-8A02-4F0B-9D63-99119CACFD83}"/>
              </a:ext>
            </a:extLst>
          </p:cNvPr>
          <p:cNvSpPr txBox="1"/>
          <p:nvPr/>
        </p:nvSpPr>
        <p:spPr>
          <a:xfrm>
            <a:off x="3835040" y="5427488"/>
            <a:ext cx="190949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ПІНЖАК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623FDC6-5FAB-4F64-BA74-00F216AF097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842" b="87197" l="31364" r="68059">
                        <a14:foregroundMark x1="51888" y1="16842" x2="40262" y2="19748"/>
                        <a14:foregroundMark x1="49978" y1="86753" x2="49978" y2="86753"/>
                        <a14:foregroundMark x1="50111" y1="87197" x2="50111" y2="86147"/>
                        <a14:backgroundMark x1="54509" y1="27181" x2="54687" y2="27908"/>
                        <a14:backgroundMark x1="40737" y1="19225" x2="41359" y2="195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64" t="11559" r="27362" b="5176"/>
          <a:stretch/>
        </p:blipFill>
        <p:spPr>
          <a:xfrm>
            <a:off x="9385301" y="2068661"/>
            <a:ext cx="1694279" cy="339014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74A8FB8-EB29-4CD1-95F8-0442C44E22E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54221" b="41957"/>
          <a:stretch/>
        </p:blipFill>
        <p:spPr>
          <a:xfrm>
            <a:off x="6527705" y="2444438"/>
            <a:ext cx="1936787" cy="256379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7D3EB954-812D-4F11-B78B-52E2B64B5C7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760" y="2923828"/>
            <a:ext cx="1800206" cy="166867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835BBCF4-4D1C-4197-B62F-6FC016EE9013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772" y="2181750"/>
            <a:ext cx="1915628" cy="291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80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  <p:bldP spid="4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47" y="4522459"/>
            <a:ext cx="359593" cy="4023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582" y="6215982"/>
            <a:ext cx="405780" cy="4085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61684"/>
            <a:ext cx="807211" cy="9470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5670" y="6077851"/>
            <a:ext cx="689471" cy="71057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799" y="1542102"/>
            <a:ext cx="405493" cy="4246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26" y="2875146"/>
            <a:ext cx="487136" cy="470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071" y="6066797"/>
            <a:ext cx="706892" cy="70689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4298" y="6094629"/>
            <a:ext cx="487136" cy="47014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028" y="108158"/>
            <a:ext cx="487136" cy="47014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027" y="174593"/>
            <a:ext cx="694740" cy="706677"/>
          </a:xfrm>
          <a:prstGeom prst="rect">
            <a:avLst/>
          </a:prstGeom>
        </p:spPr>
      </p:pic>
      <p:sp>
        <p:nvSpPr>
          <p:cNvPr id="21" name="Скругленный прямоугольник 4">
            <a:extLst>
              <a:ext uri="{FF2B5EF4-FFF2-40B4-BE49-F238E27FC236}">
                <a16:creationId xmlns:a16="http://schemas.microsoft.com/office/drawing/2014/main" id="{A8A50C18-2BC0-4CCA-878E-A6A9A654C67E}"/>
              </a:ext>
            </a:extLst>
          </p:cNvPr>
          <p:cNvSpPr/>
          <p:nvPr/>
        </p:nvSpPr>
        <p:spPr>
          <a:xfrm>
            <a:off x="545204" y="615337"/>
            <a:ext cx="11063079" cy="5677328"/>
          </a:xfrm>
          <a:prstGeom prst="roundRect">
            <a:avLst/>
          </a:prstGeom>
          <a:ln w="2857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endParaRPr lang="ru-RU" sz="4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AC2F259-96CB-4478-8786-A27BE87D3312}"/>
              </a:ext>
            </a:extLst>
          </p:cNvPr>
          <p:cNvSpPr txBox="1"/>
          <p:nvPr/>
        </p:nvSpPr>
        <p:spPr>
          <a:xfrm>
            <a:off x="11536117" y="623949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b="1" dirty="0"/>
              <a:t>9</a:t>
            </a:r>
            <a:endParaRPr lang="ru-RU" b="1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2F2E280-29F7-42EE-B6F7-7B8EC01A31D9}"/>
              </a:ext>
            </a:extLst>
          </p:cNvPr>
          <p:cNvSpPr txBox="1"/>
          <p:nvPr/>
        </p:nvSpPr>
        <p:spPr>
          <a:xfrm>
            <a:off x="3929510" y="1477235"/>
            <a:ext cx="1572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платок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C676565-AB89-4BAF-8427-42C0A767351E}"/>
              </a:ext>
            </a:extLst>
          </p:cNvPr>
          <p:cNvSpPr txBox="1"/>
          <p:nvPr/>
        </p:nvSpPr>
        <p:spPr>
          <a:xfrm>
            <a:off x="1236837" y="1461351"/>
            <a:ext cx="1362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шарф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EB3C84F-31EB-4DAC-B803-E6159DEA2A9C}"/>
              </a:ext>
            </a:extLst>
          </p:cNvPr>
          <p:cNvSpPr txBox="1"/>
          <p:nvPr/>
        </p:nvSpPr>
        <p:spPr>
          <a:xfrm>
            <a:off x="6716276" y="1483886"/>
            <a:ext cx="1502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шляпа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5865296-15D3-44A1-B161-7FC56A65027C}"/>
              </a:ext>
            </a:extLst>
          </p:cNvPr>
          <p:cNvSpPr txBox="1"/>
          <p:nvPr/>
        </p:nvSpPr>
        <p:spPr>
          <a:xfrm>
            <a:off x="9204509" y="1469789"/>
            <a:ext cx="2091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e-BY" sz="32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32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ублёнка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Заголовок 2">
            <a:extLst>
              <a:ext uri="{FF2B5EF4-FFF2-40B4-BE49-F238E27FC236}">
                <a16:creationId xmlns:a16="http://schemas.microsoft.com/office/drawing/2014/main" id="{3EEA5965-063E-421B-AA28-02F70DF916D4}"/>
              </a:ext>
            </a:extLst>
          </p:cNvPr>
          <p:cNvSpPr txBox="1">
            <a:spLocks/>
          </p:cNvSpPr>
          <p:nvPr/>
        </p:nvSpPr>
        <p:spPr>
          <a:xfrm>
            <a:off x="1896741" y="645051"/>
            <a:ext cx="8170391" cy="9290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600" kern="1200" baseline="0" dirty="0" smtClean="0">
                <a:solidFill>
                  <a:schemeClr val="tx1"/>
                </a:solidFill>
                <a:latin typeface="Comic Sans MS" panose="030F0702030302020204" pitchFamily="66" charset="0"/>
                <a:ea typeface="+mj-ea"/>
                <a:cs typeface="+mj-cs"/>
              </a:defRPr>
            </a:lvl1pPr>
          </a:lstStyle>
          <a:p>
            <a:r>
              <a:rPr lang="be-BY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+mn-lt"/>
              </a:rPr>
              <a:t>Адзенне</a:t>
            </a:r>
          </a:p>
        </p:txBody>
      </p:sp>
      <p:sp>
        <p:nvSpPr>
          <p:cNvPr id="42" name="Прямоугольник: скругленные углы 41">
            <a:extLst>
              <a:ext uri="{FF2B5EF4-FFF2-40B4-BE49-F238E27FC236}">
                <a16:creationId xmlns:a16="http://schemas.microsoft.com/office/drawing/2014/main" id="{807F81E3-5EB6-448F-85AA-225D85A7B6D9}"/>
              </a:ext>
            </a:extLst>
          </p:cNvPr>
          <p:cNvSpPr/>
          <p:nvPr/>
        </p:nvSpPr>
        <p:spPr>
          <a:xfrm>
            <a:off x="795605" y="2108533"/>
            <a:ext cx="2202271" cy="3198864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5BAC5D99-62D1-4BEA-8FC4-00A565573D3A}"/>
              </a:ext>
            </a:extLst>
          </p:cNvPr>
          <p:cNvSpPr/>
          <p:nvPr/>
        </p:nvSpPr>
        <p:spPr>
          <a:xfrm>
            <a:off x="6340771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: скругленные углы 37">
            <a:extLst>
              <a:ext uri="{FF2B5EF4-FFF2-40B4-BE49-F238E27FC236}">
                <a16:creationId xmlns:a16="http://schemas.microsoft.com/office/drawing/2014/main" id="{9D04D4A9-AD86-44A0-92E8-484F2F814CF3}"/>
              </a:ext>
            </a:extLst>
          </p:cNvPr>
          <p:cNvSpPr/>
          <p:nvPr/>
        </p:nvSpPr>
        <p:spPr>
          <a:xfrm>
            <a:off x="9092934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EB40112-C771-4E49-B865-AB79FBD63DF8}"/>
              </a:ext>
            </a:extLst>
          </p:cNvPr>
          <p:cNvSpPr/>
          <p:nvPr/>
        </p:nvSpPr>
        <p:spPr>
          <a:xfrm>
            <a:off x="3605130" y="2069900"/>
            <a:ext cx="2202271" cy="319886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206A38A-6C6F-44E4-B202-B3E31F465E41}"/>
              </a:ext>
            </a:extLst>
          </p:cNvPr>
          <p:cNvSpPr txBox="1"/>
          <p:nvPr/>
        </p:nvSpPr>
        <p:spPr>
          <a:xfrm>
            <a:off x="9076750" y="5346226"/>
            <a:ext cx="2347373" cy="954107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ДУБЛЁНКА /</a:t>
            </a:r>
          </a:p>
          <a:p>
            <a:pPr algn="ctr"/>
            <a:r>
              <a:rPr lang="be-BY" sz="28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КАЖУХ</a:t>
            </a:r>
            <a:endParaRPr lang="ru-RU" sz="28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5991A89-41A8-4F2B-A4DD-1F80C4E0069B}"/>
              </a:ext>
            </a:extLst>
          </p:cNvPr>
          <p:cNvSpPr txBox="1"/>
          <p:nvPr/>
        </p:nvSpPr>
        <p:spPr>
          <a:xfrm>
            <a:off x="1100326" y="5448908"/>
            <a:ext cx="163589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ШАЛІК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9D78F92-D4EA-4F32-9216-E99C0E3A3638}"/>
              </a:ext>
            </a:extLst>
          </p:cNvPr>
          <p:cNvSpPr txBox="1"/>
          <p:nvPr/>
        </p:nvSpPr>
        <p:spPr>
          <a:xfrm>
            <a:off x="6176545" y="5427408"/>
            <a:ext cx="2581797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КАПЯЛЮШ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29943C0-8A02-4F0B-9D63-99119CACFD83}"/>
              </a:ext>
            </a:extLst>
          </p:cNvPr>
          <p:cNvSpPr txBox="1"/>
          <p:nvPr/>
        </p:nvSpPr>
        <p:spPr>
          <a:xfrm>
            <a:off x="3767928" y="5427488"/>
            <a:ext cx="1895455" cy="615553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be-BY" sz="3400" b="1" dirty="0">
                <a:ln/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ХУСТКА</a:t>
            </a:r>
            <a:endParaRPr lang="ru-RU" sz="3400" b="1" dirty="0">
              <a:ln/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4510FDDD-3170-4C20-9933-D74C73AF871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74"/>
          <a:stretch/>
        </p:blipFill>
        <p:spPr>
          <a:xfrm>
            <a:off x="6340771" y="2779615"/>
            <a:ext cx="2439085" cy="211104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5950920-7C88-4B24-A476-F4BE65C0777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6836" y="2746625"/>
            <a:ext cx="2118857" cy="2011172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8510B9F3-CF41-408A-A952-D70135DEF8F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797" y="2862426"/>
            <a:ext cx="2028138" cy="1962706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9694B87-914A-43B7-AB07-DA2F6DA95062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348" y="2186704"/>
            <a:ext cx="1668236" cy="2945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77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  <p:sndAc>
          <p:stSnd>
            <p:snd r:embed="rId2" name="chimes.wav"/>
          </p:stSnd>
        </p:sndAc>
      </p:transition>
    </mc:Choice>
    <mc:Fallback xmlns="">
      <p:transition spd="slow">
        <p:fade/>
        <p:sndAc>
          <p:stSnd>
            <p:snd r:embed="rId2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3" grpId="0"/>
      <p:bldP spid="44" grpId="0"/>
      <p:bldP spid="46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/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1" id="{AE5AFE9A-981F-4E09-85F3-1AFBD1D58921}" vid="{31978A82-DAA1-43A8-A6C4-41B43BC4DF0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B228850-8D93-4258-94C5-9335006265EF}">
  <ds:schemaRefs>
    <ds:schemaRef ds:uri="2547570a-e5f4-4946-a4c3-82580e42479e"/>
    <ds:schemaRef ds:uri="http://schemas.microsoft.com/office/2006/documentManagement/types"/>
    <ds:schemaRef ds:uri="http://schemas.microsoft.com/office/2006/metadata/properties"/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6ee78bd2-4339-4042-adc0-bcc646419980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E236678D-C49E-4F6E-A3C8-2F95040A5F7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BF8C2E-BF41-4DA4-8E6A-C59CE968EEC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Интерактивная игра Вопросы и ответы</Template>
  <TotalTime>0</TotalTime>
  <Words>146</Words>
  <Application>Microsoft Office PowerPoint</Application>
  <PresentationFormat>Широкоэкранный</PresentationFormat>
  <Paragraphs>87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Times New Roman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2021-09-05T05:07:08Z</dcterms:created>
  <dcterms:modified xsi:type="dcterms:W3CDTF">2024-09-04T06:22:46Z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