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9" r:id="rId4"/>
  </p:sldMasterIdLst>
  <p:notesMasterIdLst>
    <p:notesMasterId r:id="rId21"/>
  </p:notesMasterIdLst>
  <p:handoutMasterIdLst>
    <p:handoutMasterId r:id="rId22"/>
  </p:handoutMasterIdLst>
  <p:sldIdLst>
    <p:sldId id="257" r:id="rId5"/>
    <p:sldId id="267" r:id="rId6"/>
    <p:sldId id="283" r:id="rId7"/>
    <p:sldId id="280" r:id="rId8"/>
    <p:sldId id="281" r:id="rId9"/>
    <p:sldId id="282" r:id="rId10"/>
    <p:sldId id="268" r:id="rId11"/>
    <p:sldId id="277" r:id="rId12"/>
    <p:sldId id="278" r:id="rId13"/>
    <p:sldId id="272" r:id="rId14"/>
    <p:sldId id="274" r:id="rId15"/>
    <p:sldId id="275" r:id="rId16"/>
    <p:sldId id="263" r:id="rId17"/>
    <p:sldId id="264" r:id="rId18"/>
    <p:sldId id="265" r:id="rId19"/>
    <p:sldId id="26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62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249C4-B640-4752-96E9-C377262919AA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5F98F-091A-4359-90EC-1502358E6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486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8" y="1898977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90" y="2585668"/>
            <a:ext cx="2417069" cy="34564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290" y="2889345"/>
            <a:ext cx="2115316" cy="3145542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90" y="2585668"/>
            <a:ext cx="2417069" cy="3456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290" y="2889345"/>
            <a:ext cx="2115316" cy="3145542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7" y="2744164"/>
            <a:ext cx="2298197" cy="3297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984" y="2290011"/>
            <a:ext cx="1642875" cy="3752096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7" y="2744164"/>
            <a:ext cx="2298197" cy="32979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984" y="2290011"/>
            <a:ext cx="1642875" cy="3752096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34" y="2399740"/>
            <a:ext cx="1463043" cy="36423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106" y="2320491"/>
            <a:ext cx="2002540" cy="3721616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34" y="2399740"/>
            <a:ext cx="1463043" cy="36423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106" y="2320491"/>
            <a:ext cx="2002540" cy="3721616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69" y="2195523"/>
            <a:ext cx="2176276" cy="38465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446" y="2180283"/>
            <a:ext cx="2575565" cy="3861824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69" y="2195523"/>
            <a:ext cx="2176276" cy="38465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446" y="2180283"/>
            <a:ext cx="2575565" cy="3861824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6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101" y="505796"/>
            <a:ext cx="6388621" cy="44836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549" y="1482683"/>
            <a:ext cx="6614173" cy="2529845"/>
          </a:xfrm>
          <a:prstGeom prst="rect">
            <a:avLst/>
          </a:prstGeom>
        </p:spPr>
      </p:pic>
      <p:sp>
        <p:nvSpPr>
          <p:cNvPr id="19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676968" y="2569705"/>
            <a:ext cx="6614173" cy="699587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б</a:t>
            </a:r>
            <a:r>
              <a:rPr lang="en-US" dirty="0"/>
              <a:t> </a:t>
            </a:r>
            <a:r>
              <a:rPr lang="ru-RU" dirty="0"/>
              <a:t>р</a:t>
            </a:r>
            <a:r>
              <a:rPr lang="en-US" dirty="0"/>
              <a:t> </a:t>
            </a:r>
            <a:r>
              <a:rPr lang="ru-RU" dirty="0"/>
              <a:t>а</a:t>
            </a:r>
            <a:r>
              <a:rPr lang="en-US" dirty="0"/>
              <a:t> </a:t>
            </a:r>
            <a:r>
              <a:rPr lang="ru-RU" dirty="0"/>
              <a:t>з</a:t>
            </a:r>
            <a:r>
              <a:rPr lang="en-US" dirty="0"/>
              <a:t> </a:t>
            </a:r>
            <a:r>
              <a:rPr lang="ru-RU" dirty="0"/>
              <a:t>е</a:t>
            </a:r>
            <a:r>
              <a:rPr lang="en-US" dirty="0"/>
              <a:t> </a:t>
            </a:r>
            <a:r>
              <a:rPr lang="ru-RU" dirty="0"/>
              <a:t>ц</a:t>
            </a:r>
            <a:r>
              <a:rPr lang="en-US" dirty="0"/>
              <a:t>  </a:t>
            </a:r>
            <a:r>
              <a:rPr lang="ru-RU" dirty="0"/>
              <a:t>з</a:t>
            </a:r>
            <a:r>
              <a:rPr lang="en-US" dirty="0"/>
              <a:t> </a:t>
            </a:r>
            <a:r>
              <a:rPr lang="ru-RU" dirty="0"/>
              <a:t>а</a:t>
            </a:r>
            <a:r>
              <a:rPr lang="en-US" dirty="0"/>
              <a:t> </a:t>
            </a:r>
            <a:r>
              <a:rPr lang="ru-RU" dirty="0"/>
              <a:t>г</a:t>
            </a:r>
            <a:r>
              <a:rPr lang="en-US" dirty="0"/>
              <a:t> </a:t>
            </a:r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л</a:t>
            </a:r>
            <a:r>
              <a:rPr lang="en-US" dirty="0"/>
              <a:t> </a:t>
            </a:r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в</a:t>
            </a:r>
            <a:r>
              <a:rPr lang="en-US" dirty="0"/>
              <a:t> </a:t>
            </a:r>
            <a:r>
              <a:rPr lang="ru-RU" dirty="0"/>
              <a:t>к</a:t>
            </a:r>
            <a:r>
              <a:rPr lang="en-US" dirty="0"/>
              <a:t> </a:t>
            </a:r>
            <a:r>
              <a:rPr lang="ru-RU" dirty="0"/>
              <a:t>а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86" y="2569705"/>
            <a:ext cx="1690142" cy="36839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098" y="4089357"/>
            <a:ext cx="1563627" cy="195377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02" y="1959719"/>
            <a:ext cx="2320644" cy="408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0.00078 -0.1342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67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6" presetClass="emph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54167E-6 -4.44444E-6 L 0.00065 -0.16851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842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79167E-6 -4.44444E-6 L -0.0004 -0.17407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870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2.96296E-6 L 0.1987 -0.0041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35" y="-20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54167E-6 -3.33333E-6 L -0.21927 0.0018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64" y="9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90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</p:sldLayoutIdLst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audio" Target="../media/audio3.wav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openxmlformats.org/officeDocument/2006/relationships/image" Target="../media/image2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microsoft.com/office/2007/relationships/hdphoto" Target="../media/hdphoto1.wdp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3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microsoft.com/office/2007/relationships/hdphoto" Target="../media/hdphoto2.wdp"/><Relationship Id="rId10" Type="http://schemas.openxmlformats.org/officeDocument/2006/relationships/image" Target="../media/image28.png"/><Relationship Id="rId4" Type="http://schemas.openxmlformats.org/officeDocument/2006/relationships/image" Target="../media/image3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5.png"/><Relationship Id="rId7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2708191" y="1098958"/>
            <a:ext cx="7023296" cy="4052633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382" y="3292383"/>
            <a:ext cx="2115316" cy="3145542"/>
          </a:xfrm>
          <a:prstGeom prst="rect">
            <a:avLst/>
          </a:prstGeom>
        </p:spPr>
      </p:pic>
      <p:pic>
        <p:nvPicPr>
          <p:cNvPr id="10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6979" y="3657534"/>
            <a:ext cx="573534" cy="505026"/>
          </a:xfrm>
          <a:prstGeom prst="rect">
            <a:avLst/>
          </a:prstGeom>
        </p:spPr>
      </p:pic>
      <p:grpSp>
        <p:nvGrpSpPr>
          <p:cNvPr id="11" name="Group 2"/>
          <p:cNvGrpSpPr/>
          <p:nvPr/>
        </p:nvGrpSpPr>
        <p:grpSpPr>
          <a:xfrm>
            <a:off x="224650" y="2533787"/>
            <a:ext cx="2417069" cy="3456439"/>
            <a:chOff x="3344569" y="426786"/>
            <a:chExt cx="2417069" cy="3456439"/>
          </a:xfrm>
        </p:grpSpPr>
        <p:pic>
          <p:nvPicPr>
            <p:cNvPr id="12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4569" y="426786"/>
              <a:ext cx="1863051" cy="3456439"/>
            </a:xfrm>
            <a:prstGeom prst="rect">
              <a:avLst/>
            </a:prstGeom>
          </p:spPr>
        </p:pic>
        <p:pic>
          <p:nvPicPr>
            <p:cNvPr id="13" name="Рисунок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06898" y="2129883"/>
              <a:ext cx="754740" cy="379141"/>
            </a:xfrm>
            <a:prstGeom prst="rect">
              <a:avLst/>
            </a:prstGeom>
          </p:spPr>
        </p:pic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78C0851-E55C-4B99-A56A-EB4F07E04E0D}"/>
              </a:ext>
            </a:extLst>
          </p:cNvPr>
          <p:cNvSpPr/>
          <p:nvPr/>
        </p:nvSpPr>
        <p:spPr>
          <a:xfrm>
            <a:off x="7338454" y="156311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22D3982B-A596-4B15-8913-E89F8197D016}"/>
              </a:ext>
            </a:extLst>
          </p:cNvPr>
          <p:cNvSpPr txBox="1">
            <a:spLocks/>
          </p:cNvSpPr>
          <p:nvPr/>
        </p:nvSpPr>
        <p:spPr>
          <a:xfrm>
            <a:off x="2614113" y="1846584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latin typeface="+mn-lt"/>
              </a:rPr>
              <a:t>«Я і мае </a:t>
            </a:r>
            <a:r>
              <a:rPr lang="ru-RU" sz="4800" b="1" dirty="0" err="1">
                <a:ln w="0"/>
                <a:solidFill>
                  <a:schemeClr val="accent6">
                    <a:lumMod val="50000"/>
                  </a:schemeClr>
                </a:solidFill>
                <a:latin typeface="+mn-lt"/>
              </a:rPr>
              <a:t>сябры</a:t>
            </a:r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latin typeface="+mn-lt"/>
              </a:rPr>
              <a:t>. </a:t>
            </a:r>
            <a:b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ru-RU" sz="4800" b="1" dirty="0" err="1">
                <a:ln w="0"/>
                <a:solidFill>
                  <a:schemeClr val="accent6">
                    <a:lumMod val="50000"/>
                  </a:schemeClr>
                </a:solidFill>
                <a:latin typeface="+mn-lt"/>
              </a:rPr>
              <a:t>Знаёмімся</a:t>
            </a:r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latin typeface="+mn-lt"/>
              </a:rPr>
              <a:t> з </a:t>
            </a:r>
            <a:r>
              <a:rPr lang="ru-RU" sz="4800" b="1" dirty="0" err="1">
                <a:ln w="0"/>
                <a:solidFill>
                  <a:schemeClr val="accent6">
                    <a:lumMod val="50000"/>
                  </a:schemeClr>
                </a:solidFill>
                <a:latin typeface="+mn-lt"/>
              </a:rPr>
              <a:t>сябрам</a:t>
            </a:r>
            <a:r>
              <a:rPr lang="be-BY" sz="4800" b="1" dirty="0">
                <a:ln w="0"/>
                <a:solidFill>
                  <a:schemeClr val="accent6">
                    <a:lumMod val="50000"/>
                  </a:schemeClr>
                </a:solidFill>
                <a:latin typeface="+mn-lt"/>
              </a:rPr>
              <a:t>і</a:t>
            </a:r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latin typeface="+mn-lt"/>
              </a:rPr>
              <a:t>»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B75EFFC1-0766-447F-A8A4-03387EE5E14C}"/>
              </a:ext>
            </a:extLst>
          </p:cNvPr>
          <p:cNvSpPr txBox="1">
            <a:spLocks/>
          </p:cNvSpPr>
          <p:nvPr/>
        </p:nvSpPr>
        <p:spPr>
          <a:xfrm>
            <a:off x="7802563" y="1518509"/>
            <a:ext cx="1480810" cy="626881"/>
          </a:xfrm>
          <a:prstGeom prst="rect">
            <a:avLst/>
          </a:prstGeom>
        </p:spPr>
        <p:txBody>
          <a:bodyPr>
            <a:normAutofit fontScale="85000"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11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Нижний колонтитул 16">
            <a:extLst>
              <a:ext uri="{FF2B5EF4-FFF2-40B4-BE49-F238E27FC236}">
                <a16:creationId xmlns:a16="http://schemas.microsoft.com/office/drawing/2014/main" id="{93D977A7-3C48-41C3-AB65-C2DB9066FA0C}"/>
              </a:ext>
            </a:extLst>
          </p:cNvPr>
          <p:cNvSpPr>
            <a:spLocks noGrp="1"/>
          </p:cNvSpPr>
          <p:nvPr/>
        </p:nvSpPr>
        <p:spPr>
          <a:xfrm>
            <a:off x="4343242" y="3982900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21" name="Нижний колонтитул 16">
            <a:extLst>
              <a:ext uri="{FF2B5EF4-FFF2-40B4-BE49-F238E27FC236}">
                <a16:creationId xmlns:a16="http://schemas.microsoft.com/office/drawing/2014/main" id="{184297D3-25D6-4959-9B7C-30FF1A9557B8}"/>
              </a:ext>
            </a:extLst>
          </p:cNvPr>
          <p:cNvSpPr>
            <a:spLocks noGrp="1"/>
          </p:cNvSpPr>
          <p:nvPr/>
        </p:nvSpPr>
        <p:spPr>
          <a:xfrm>
            <a:off x="387794" y="5811149"/>
            <a:ext cx="4902217" cy="8958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1016 -0.00255 L -0.13203 0.0013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9" y="18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4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4.81481E-6 C 0.00443 -0.00741 0.01992 -0.01413 0.02565 -0.01413 C 0.06016 -0.01413 0.09584 0.09884 0.09584 0.21203 C 0.09584 0.15486 0.1138 0.09884 0.13047 0.09884 C 0.14831 0.09884 0.16498 0.15555 0.16498 0.21203 C 0.16498 0.18379 0.17383 0.15486 0.18282 0.15486 C 0.19167 0.15486 0.20065 0.18287 0.20065 0.21203 C 0.20065 0.19722 0.20521 0.18379 0.20951 0.18379 C 0.21407 0.18379 0.21836 0.19814 0.21836 0.21203 C 0.21836 0.20439 0.22058 0.19722 0.22292 0.19722 C 0.22409 0.19722 0.22735 0.20486 0.22735 0.21203 C 0.22735 0.2081 0.22852 0.20439 0.22956 0.20439 C 0.22956 0.20532 0.23177 0.20787 0.23177 0.21203 C 0.23177 0.20995 0.23177 0.2081 0.23295 0.2081 C 0.23295 0.20902 0.23412 0.21018 0.23412 0.21203 C 0.23412 0.21111 0.23412 0.20995 0.23412 0.20902 C 0.23529 0.20902 0.23529 0.20995 0.23529 0.21111 C 0.23646 0.21111 0.23646 0.21018 0.23646 0.20902 C 0.23763 0.20902 0.23763 0.20995 0.23763 0.21111 " pathEditMode="relative" rAng="0" ptsTypes="AAAAAAAAAAAAAAAAAAA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75" y="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08253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10</a:t>
            </a:r>
            <a:endParaRPr lang="ru-RU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166C17-DAF5-48D2-AF26-69F5AE8DBD14}"/>
              </a:ext>
            </a:extLst>
          </p:cNvPr>
          <p:cNvSpPr txBox="1"/>
          <p:nvPr/>
        </p:nvSpPr>
        <p:spPr>
          <a:xfrm>
            <a:off x="2184728" y="4859811"/>
            <a:ext cx="1879489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5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Ядзя</a:t>
            </a:r>
            <a:endParaRPr lang="ru-RU" sz="5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420DBE-D535-4697-8DCC-9A21184144F6}"/>
              </a:ext>
            </a:extLst>
          </p:cNvPr>
          <p:cNvSpPr txBox="1"/>
          <p:nvPr/>
        </p:nvSpPr>
        <p:spPr>
          <a:xfrm>
            <a:off x="2092449" y="5694227"/>
            <a:ext cx="220509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 err="1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Патапава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022D058-5C4A-4DD6-9A72-C5C77DC50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9380" y="997987"/>
            <a:ext cx="2540439" cy="38618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1204589-FD68-4A9F-AC50-586BDEBDC2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2897" y="1078768"/>
            <a:ext cx="2166041" cy="384658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F65F06C-E3F8-4279-BD8F-184BB17615BA}"/>
              </a:ext>
            </a:extLst>
          </p:cNvPr>
          <p:cNvSpPr txBox="1"/>
          <p:nvPr/>
        </p:nvSpPr>
        <p:spPr>
          <a:xfrm>
            <a:off x="8628851" y="4859811"/>
            <a:ext cx="1832553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5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Янка</a:t>
            </a:r>
            <a:endParaRPr lang="ru-RU" sz="5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08035A-10D4-4475-AD9C-DF4F52A081F9}"/>
              </a:ext>
            </a:extLst>
          </p:cNvPr>
          <p:cNvSpPr txBox="1"/>
          <p:nvPr/>
        </p:nvSpPr>
        <p:spPr>
          <a:xfrm>
            <a:off x="8408437" y="5694226"/>
            <a:ext cx="227337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Сцяпанаў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2528F9-31C4-47E2-9DEE-586E2795F239}"/>
              </a:ext>
            </a:extLst>
          </p:cNvPr>
          <p:cNvSpPr txBox="1"/>
          <p:nvPr/>
        </p:nvSpPr>
        <p:spPr>
          <a:xfrm>
            <a:off x="5369679" y="1959568"/>
            <a:ext cx="1311578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ІМЯ</a:t>
            </a:r>
            <a:endParaRPr lang="ru-RU" sz="4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D45C4E8-9576-409F-BEFA-64E0D08CC315}"/>
              </a:ext>
            </a:extLst>
          </p:cNvPr>
          <p:cNvCxnSpPr>
            <a:cxnSpLocks/>
          </p:cNvCxnSpPr>
          <p:nvPr/>
        </p:nvCxnSpPr>
        <p:spPr>
          <a:xfrm>
            <a:off x="4721969" y="3002060"/>
            <a:ext cx="2748062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89C067E-4F39-432D-9151-2F77149972C6}"/>
              </a:ext>
            </a:extLst>
          </p:cNvPr>
          <p:cNvSpPr txBox="1"/>
          <p:nvPr/>
        </p:nvSpPr>
        <p:spPr>
          <a:xfrm>
            <a:off x="5485661" y="3121223"/>
            <a:ext cx="102944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</a:t>
            </a:r>
          </a:p>
        </p:txBody>
      </p:sp>
    </p:spTree>
    <p:extLst>
      <p:ext uri="{BB962C8B-B14F-4D97-AF65-F5344CB8AC3E}">
        <p14:creationId xmlns:p14="http://schemas.microsoft.com/office/powerpoint/2010/main" val="190289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38025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11</a:t>
            </a:r>
            <a:endParaRPr lang="ru-RU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166C17-DAF5-48D2-AF26-69F5AE8DBD14}"/>
              </a:ext>
            </a:extLst>
          </p:cNvPr>
          <p:cNvSpPr txBox="1"/>
          <p:nvPr/>
        </p:nvSpPr>
        <p:spPr>
          <a:xfrm>
            <a:off x="2422172" y="4915073"/>
            <a:ext cx="125277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Ядзя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420DBE-D535-4697-8DCC-9A21184144F6}"/>
              </a:ext>
            </a:extLst>
          </p:cNvPr>
          <p:cNvSpPr txBox="1"/>
          <p:nvPr/>
        </p:nvSpPr>
        <p:spPr>
          <a:xfrm>
            <a:off x="1420800" y="5398348"/>
            <a:ext cx="3397597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5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Патапава</a:t>
            </a:r>
            <a:endParaRPr lang="ru-RU" sz="5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022D058-5C4A-4DD6-9A72-C5C77DC50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9380" y="997987"/>
            <a:ext cx="2540439" cy="38618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1204589-FD68-4A9F-AC50-586BDEBDC2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2897" y="1078768"/>
            <a:ext cx="2166041" cy="384658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F65F06C-E3F8-4279-BD8F-184BB17615BA}"/>
              </a:ext>
            </a:extLst>
          </p:cNvPr>
          <p:cNvSpPr txBox="1"/>
          <p:nvPr/>
        </p:nvSpPr>
        <p:spPr>
          <a:xfrm>
            <a:off x="8962916" y="4915073"/>
            <a:ext cx="122180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Янка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08035A-10D4-4475-AD9C-DF4F52A081F9}"/>
              </a:ext>
            </a:extLst>
          </p:cNvPr>
          <p:cNvSpPr txBox="1"/>
          <p:nvPr/>
        </p:nvSpPr>
        <p:spPr>
          <a:xfrm>
            <a:off x="7827436" y="5419110"/>
            <a:ext cx="371058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5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Сцяпанаў</a:t>
            </a:r>
            <a:endParaRPr lang="ru-RU" sz="5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2528F9-31C4-47E2-9DEE-586E2795F239}"/>
              </a:ext>
            </a:extLst>
          </p:cNvPr>
          <p:cNvSpPr txBox="1"/>
          <p:nvPr/>
        </p:nvSpPr>
        <p:spPr>
          <a:xfrm>
            <a:off x="4060995" y="1959568"/>
            <a:ext cx="4006097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ПРОЗВІШЧА</a:t>
            </a:r>
            <a:endParaRPr lang="ru-RU" sz="4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D45C4E8-9576-409F-BEFA-64E0D08CC315}"/>
              </a:ext>
            </a:extLst>
          </p:cNvPr>
          <p:cNvCxnSpPr>
            <a:cxnSpLocks/>
          </p:cNvCxnSpPr>
          <p:nvPr/>
        </p:nvCxnSpPr>
        <p:spPr>
          <a:xfrm>
            <a:off x="4721969" y="3002060"/>
            <a:ext cx="2748062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89C067E-4F39-432D-9151-2F77149972C6}"/>
              </a:ext>
            </a:extLst>
          </p:cNvPr>
          <p:cNvSpPr txBox="1"/>
          <p:nvPr/>
        </p:nvSpPr>
        <p:spPr>
          <a:xfrm>
            <a:off x="4999099" y="3121223"/>
            <a:ext cx="219803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фамилия</a:t>
            </a:r>
          </a:p>
        </p:txBody>
      </p:sp>
    </p:spTree>
    <p:extLst>
      <p:ext uri="{BB962C8B-B14F-4D97-AF65-F5344CB8AC3E}">
        <p14:creationId xmlns:p14="http://schemas.microsoft.com/office/powerpoint/2010/main" val="348370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29636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12</a:t>
            </a:r>
            <a:endParaRPr lang="ru-RU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2528F9-31C4-47E2-9DEE-586E2795F239}"/>
              </a:ext>
            </a:extLst>
          </p:cNvPr>
          <p:cNvSpPr txBox="1"/>
          <p:nvPr/>
        </p:nvSpPr>
        <p:spPr>
          <a:xfrm>
            <a:off x="3797394" y="631438"/>
            <a:ext cx="6062429" cy="535531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 </a:t>
            </a:r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Хлопчык (дзяўчынка), </a:t>
            </a:r>
          </a:p>
          <a:p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 цябе завуць?</a:t>
            </a:r>
          </a:p>
          <a:p>
            <a:endParaRPr lang="be-BY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 </a:t>
            </a:r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571500" indent="-571500">
              <a:buFontTx/>
              <a:buChar char="-"/>
            </a:pPr>
            <a:endParaRPr lang="be-BY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 </a:t>
            </a:r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 тваё прозвішча?</a:t>
            </a:r>
          </a:p>
          <a:p>
            <a:pPr marL="571500" indent="-571500">
              <a:buFontTx/>
              <a:buChar char="-"/>
            </a:pPr>
            <a:endParaRPr lang="be-BY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 </a:t>
            </a:r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endParaRPr lang="ru-RU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6052FD-1F1A-48A7-AAE8-98447BD86F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19" y="1117299"/>
            <a:ext cx="2298197" cy="329794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1CD2958-789D-43CC-B67D-C5CE606EDF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165" y="3031327"/>
            <a:ext cx="2115316" cy="314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5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7706" y="385186"/>
            <a:ext cx="5366479" cy="2761200"/>
          </a:xfrm>
        </p:spPr>
        <p:txBody>
          <a:bodyPr/>
          <a:lstStyle/>
          <a:p>
            <a:r>
              <a:rPr lang="be-BY" b="1" dirty="0">
                <a:latin typeface="+mn-lt"/>
              </a:rPr>
              <a:t>І</a:t>
            </a:r>
            <a:r>
              <a:rPr lang="ru-RU" b="1" dirty="0" err="1">
                <a:latin typeface="+mn-lt"/>
              </a:rPr>
              <a:t>мя</a:t>
            </a:r>
            <a:r>
              <a:rPr lang="ru-RU" b="1" dirty="0">
                <a:latin typeface="+mn-lt"/>
              </a:rPr>
              <a:t> для </a:t>
            </a:r>
            <a:r>
              <a:rPr lang="ru-RU" b="1" dirty="0" err="1">
                <a:latin typeface="+mn-lt"/>
              </a:rPr>
              <a:t>дзяўчынкі</a:t>
            </a:r>
            <a:endParaRPr lang="ru-RU" b="1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80" y="2585668"/>
            <a:ext cx="2417069" cy="34564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287" y="2896565"/>
            <a:ext cx="2115316" cy="3145542"/>
          </a:xfrm>
          <a:prstGeom prst="rect">
            <a:avLst/>
          </a:prstGeom>
        </p:spPr>
      </p:pic>
      <p:sp>
        <p:nvSpPr>
          <p:cNvPr id="8" name="Прямоугольник 7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4156214" y="3473014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Зося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6214" y="4445326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Яўген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56214" y="5417638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Генадзь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4881A8-251D-4D06-A0A2-C5C7A794DD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FFF35A-51AA-4373-AFE3-43C6AE078174}"/>
              </a:ext>
            </a:extLst>
          </p:cNvPr>
          <p:cNvSpPr txBox="1"/>
          <p:nvPr/>
        </p:nvSpPr>
        <p:spPr>
          <a:xfrm>
            <a:off x="11512864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13</a:t>
            </a:r>
            <a:endParaRPr lang="ru-RU" b="1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C03A0EB-3833-485F-9788-65D1F89131E1}"/>
              </a:ext>
            </a:extLst>
          </p:cNvPr>
          <p:cNvSpPr/>
          <p:nvPr/>
        </p:nvSpPr>
        <p:spPr>
          <a:xfrm>
            <a:off x="6473817" y="2711899"/>
            <a:ext cx="22809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e-BY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Зрабі выбар мышкай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254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5B3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1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4B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1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4B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7706" y="385186"/>
            <a:ext cx="5366479" cy="2761200"/>
          </a:xfrm>
        </p:spPr>
        <p:txBody>
          <a:bodyPr/>
          <a:lstStyle/>
          <a:p>
            <a:r>
              <a:rPr lang="be-BY" b="1" dirty="0">
                <a:latin typeface="+mn-lt"/>
              </a:rPr>
              <a:t>Імя для хлопчыка</a:t>
            </a:r>
            <a:endParaRPr lang="ru-RU" b="1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02" y="2931164"/>
            <a:ext cx="2298197" cy="32979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417" y="2586068"/>
            <a:ext cx="1642875" cy="3752096"/>
          </a:xfrm>
          <a:prstGeom prst="rect">
            <a:avLst/>
          </a:prstGeom>
        </p:spPr>
      </p:pic>
      <p:sp>
        <p:nvSpPr>
          <p:cNvPr id="9" name="Прямоугольник 8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4156214" y="4442679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Янка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56214" y="3463958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Ядзвіга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6214" y="5417638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Вольга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2BAAD8-EAF2-49D2-9B9A-62C43666FB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3C37C4-42C7-49EE-984F-89156D777A73}"/>
              </a:ext>
            </a:extLst>
          </p:cNvPr>
          <p:cNvSpPr txBox="1"/>
          <p:nvPr/>
        </p:nvSpPr>
        <p:spPr>
          <a:xfrm>
            <a:off x="11512864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14</a:t>
            </a:r>
            <a:endParaRPr lang="ru-RU" b="1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A3E7FBA-3A41-4D0C-9CA4-5265B93AC0F5}"/>
              </a:ext>
            </a:extLst>
          </p:cNvPr>
          <p:cNvSpPr/>
          <p:nvPr/>
        </p:nvSpPr>
        <p:spPr>
          <a:xfrm>
            <a:off x="6473817" y="2711899"/>
            <a:ext cx="22809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e-BY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Зрабі выбар мышкай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854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5B3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1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4B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1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4B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2703" y="455902"/>
            <a:ext cx="5366479" cy="2761200"/>
          </a:xfrm>
        </p:spPr>
        <p:txBody>
          <a:bodyPr/>
          <a:lstStyle/>
          <a:p>
            <a:r>
              <a:rPr lang="ru-RU" b="1" dirty="0" err="1">
                <a:latin typeface="+mn-lt"/>
              </a:rPr>
              <a:t>Імя</a:t>
            </a:r>
            <a:r>
              <a:rPr lang="ru-RU" b="1" dirty="0">
                <a:latin typeface="+mn-lt"/>
              </a:rPr>
              <a:t> для </a:t>
            </a:r>
            <a:r>
              <a:rPr lang="ru-RU" b="1" dirty="0" err="1">
                <a:latin typeface="+mn-lt"/>
              </a:rPr>
              <a:t>хлопчыка</a:t>
            </a:r>
            <a:endParaRPr lang="ru-RU" b="1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17" y="2788041"/>
            <a:ext cx="1463043" cy="36423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143" y="2708792"/>
            <a:ext cx="2002540" cy="3721616"/>
          </a:xfrm>
          <a:prstGeom prst="rect">
            <a:avLst/>
          </a:prstGeom>
        </p:spPr>
      </p:pic>
      <p:sp>
        <p:nvSpPr>
          <p:cNvPr id="9" name="Прямоугольник 8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4156214" y="5417638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Алесь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56214" y="4445326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Алеся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6214" y="3473014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Алена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7F4BD0-CF81-4632-AAF6-2DBF9D4344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79F73F3-40DC-4D2F-A9B3-5F8769F05A89}"/>
              </a:ext>
            </a:extLst>
          </p:cNvPr>
          <p:cNvSpPr txBox="1"/>
          <p:nvPr/>
        </p:nvSpPr>
        <p:spPr>
          <a:xfrm>
            <a:off x="11512864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15</a:t>
            </a:r>
            <a:endParaRPr lang="ru-RU" b="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F96115A-3647-4545-9225-8EFC01E237F1}"/>
              </a:ext>
            </a:extLst>
          </p:cNvPr>
          <p:cNvSpPr/>
          <p:nvPr/>
        </p:nvSpPr>
        <p:spPr>
          <a:xfrm>
            <a:off x="6473817" y="2711899"/>
            <a:ext cx="22809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e-BY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Зрабі выбар мышкай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256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5B3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1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4B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1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4B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7706" y="385186"/>
            <a:ext cx="5366479" cy="2761200"/>
          </a:xfrm>
        </p:spPr>
        <p:txBody>
          <a:bodyPr/>
          <a:lstStyle/>
          <a:p>
            <a:r>
              <a:rPr lang="be-BY" b="1" dirty="0">
                <a:latin typeface="+mn-lt"/>
              </a:rPr>
              <a:t>І</a:t>
            </a:r>
            <a:r>
              <a:rPr lang="ru-RU" b="1" dirty="0" err="1">
                <a:latin typeface="+mn-lt"/>
              </a:rPr>
              <a:t>мя</a:t>
            </a:r>
            <a:r>
              <a:rPr lang="ru-RU" b="1" dirty="0">
                <a:latin typeface="+mn-lt"/>
              </a:rPr>
              <a:t> для </a:t>
            </a:r>
            <a:r>
              <a:rPr lang="ru-RU" b="1" dirty="0" err="1">
                <a:latin typeface="+mn-lt"/>
              </a:rPr>
              <a:t>дзяўчынкі</a:t>
            </a:r>
            <a:endParaRPr lang="ru-RU" b="1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32" y="2398215"/>
            <a:ext cx="2176276" cy="38465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558" y="2382975"/>
            <a:ext cx="2575565" cy="3861824"/>
          </a:xfrm>
          <a:prstGeom prst="rect">
            <a:avLst/>
          </a:prstGeom>
        </p:spPr>
      </p:pic>
      <p:sp>
        <p:nvSpPr>
          <p:cNvPr id="11" name="Прямоугольник 10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4156214" y="3473014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Ядзя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56214" y="4445326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Алесь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56214" y="5417638"/>
            <a:ext cx="3989008" cy="71640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dirty="0">
                <a:solidFill>
                  <a:schemeClr val="accent1">
                    <a:lumMod val="75000"/>
                  </a:schemeClr>
                </a:solidFill>
              </a:rPr>
              <a:t>Мікалай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C6D540-FB67-4336-AB66-D34531AC15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5A34B2-AA24-4197-8E24-B0FAC001B8C2}"/>
              </a:ext>
            </a:extLst>
          </p:cNvPr>
          <p:cNvSpPr txBox="1"/>
          <p:nvPr/>
        </p:nvSpPr>
        <p:spPr>
          <a:xfrm>
            <a:off x="11512864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16</a:t>
            </a:r>
            <a:endParaRPr lang="ru-RU" b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B820C8B-9DFC-49FB-8EAF-211AE9C9D002}"/>
              </a:ext>
            </a:extLst>
          </p:cNvPr>
          <p:cNvSpPr/>
          <p:nvPr/>
        </p:nvSpPr>
        <p:spPr>
          <a:xfrm>
            <a:off x="6473817" y="2711899"/>
            <a:ext cx="22809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e-BY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Зрабі выбар мышкай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5254" y="5704776"/>
            <a:ext cx="8770808" cy="89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endParaRPr lang="be-BY" sz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be-BY" sz="1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e-BY" sz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фотабанкаў: freepik.com, shutterstock.com.</a:t>
            </a:r>
            <a:endParaRPr lang="ru-RU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79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5B3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1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4B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1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4B4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па-беларуску </a:t>
            </a:r>
          </a:p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і знайдзі беларускія гукі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706B1C25-C605-42B5-BBEF-A836B14ABC9F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DE49BB4-CB66-41A4-9DD8-B151666C0484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84DEB24-51BF-4DA9-8877-5A023B2E8ACC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2B8554A1-3A26-4353-A791-DB403AEC8708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6CE3FE-7ACD-421D-A2AD-195A45BDDF7E}"/>
              </a:ext>
            </a:extLst>
          </p:cNvPr>
          <p:cNvSpPr txBox="1"/>
          <p:nvPr/>
        </p:nvSpPr>
        <p:spPr>
          <a:xfrm>
            <a:off x="9180524" y="5146904"/>
            <a:ext cx="211468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ШЧОТКА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345229-2A9B-4724-AFE2-7AD9CD80DA48}"/>
              </a:ext>
            </a:extLst>
          </p:cNvPr>
          <p:cNvSpPr txBox="1"/>
          <p:nvPr/>
        </p:nvSpPr>
        <p:spPr>
          <a:xfrm>
            <a:off x="1150350" y="5146905"/>
            <a:ext cx="169950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ЧАЙКА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560B36-30D1-4FBD-AE77-19EC21A15EC7}"/>
              </a:ext>
            </a:extLst>
          </p:cNvPr>
          <p:cNvSpPr txBox="1"/>
          <p:nvPr/>
        </p:nvSpPr>
        <p:spPr>
          <a:xfrm>
            <a:off x="6594991" y="5138246"/>
            <a:ext cx="182986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E426A6-6877-4B5B-86CC-BDB51B44ACD9}"/>
              </a:ext>
            </a:extLst>
          </p:cNvPr>
          <p:cNvSpPr txBox="1"/>
          <p:nvPr/>
        </p:nvSpPr>
        <p:spPr>
          <a:xfrm>
            <a:off x="3815518" y="5138247"/>
            <a:ext cx="181504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РАБІНА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4C6429F-8FCF-4B78-96C0-F298A6E0B817}"/>
              </a:ext>
            </a:extLst>
          </p:cNvPr>
          <p:cNvSpPr txBox="1"/>
          <p:nvPr/>
        </p:nvSpPr>
        <p:spPr>
          <a:xfrm>
            <a:off x="1584168" y="5594602"/>
            <a:ext cx="7922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be-BY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en-US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ru-RU" sz="440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0947CA-FAA2-4BFD-AB75-1B4F0272159A}"/>
              </a:ext>
            </a:extLst>
          </p:cNvPr>
          <p:cNvSpPr txBox="1"/>
          <p:nvPr/>
        </p:nvSpPr>
        <p:spPr>
          <a:xfrm>
            <a:off x="4311757" y="5587586"/>
            <a:ext cx="813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be-BY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en-US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ru-RU" sz="440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F402823-8955-43B6-92B9-22F2247A8FC2}"/>
              </a:ext>
            </a:extLst>
          </p:cNvPr>
          <p:cNvSpPr txBox="1"/>
          <p:nvPr/>
        </p:nvSpPr>
        <p:spPr>
          <a:xfrm>
            <a:off x="6904892" y="5588959"/>
            <a:ext cx="12041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be-BY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en-US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ru-RU" sz="440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E37DABD-F661-4670-A7D1-C7DB702DE5B3}"/>
              </a:ext>
            </a:extLst>
          </p:cNvPr>
          <p:cNvSpPr txBox="1"/>
          <p:nvPr/>
        </p:nvSpPr>
        <p:spPr>
          <a:xfrm>
            <a:off x="9674851" y="5591112"/>
            <a:ext cx="12442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be-BY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шч</a:t>
            </a:r>
            <a:r>
              <a:rPr lang="en-US" sz="44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ru-RU" sz="440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2</a:t>
            </a:r>
            <a:endParaRPr lang="ru-RU" b="1" dirty="0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0A5F953-A101-44EE-B9EE-C891122D8C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444" b="75667" l="14996" r="86500">
                        <a14:foregroundMark x1="16572" y1="28981" x2="31892" y2="29709"/>
                        <a14:foregroundMark x1="31892" y1="29709" x2="32498" y2="29992"/>
                        <a14:foregroundMark x1="15036" y1="30275" x2="16047" y2="30073"/>
                        <a14:foregroundMark x1="22191" y1="27648" x2="36742" y2="27850"/>
                        <a14:foregroundMark x1="22878" y1="29062" x2="22433" y2="27769"/>
                        <a14:foregroundMark x1="23403" y1="28011" x2="27567" y2="25061"/>
                        <a14:foregroundMark x1="27567" y1="27567" x2="29871" y2="24656"/>
                        <a14:foregroundMark x1="32053" y1="25829" x2="25990" y2="26718"/>
                        <a14:foregroundMark x1="27648" y1="27850" x2="21948" y2="28860"/>
                        <a14:foregroundMark x1="15562" y1="29669" x2="15441" y2="29669"/>
                        <a14:foregroundMark x1="23161" y1="27041" x2="29466" y2="23444"/>
                        <a14:foregroundMark x1="25384" y1="32336" x2="20049" y2="30679"/>
                        <a14:foregroundMark x1="79103" y1="58973" x2="80275" y2="60792"/>
                        <a14:foregroundMark x1="83428" y1="59903" x2="86540" y2="63298"/>
                        <a14:foregroundMark x1="35853" y1="72352" x2="26152" y2="7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98" t="21857" r="12218" b="22207"/>
          <a:stretch/>
        </p:blipFill>
        <p:spPr>
          <a:xfrm>
            <a:off x="999516" y="2670575"/>
            <a:ext cx="2022576" cy="15168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952476-CE20-4B44-A54C-D5FA685145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52" y="2487827"/>
            <a:ext cx="2129938" cy="1902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746D95-4BE9-4101-9D6D-3C84C0507C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679" y="2021867"/>
            <a:ext cx="1809715" cy="281426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403DEEB-6A8D-4C33-AAC9-B3B6A19708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09257">
            <a:off x="8800718" y="3160512"/>
            <a:ext cx="2874290" cy="557383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6B4AB8F8-D668-4881-854D-37D9E572A0B8}"/>
              </a:ext>
            </a:extLst>
          </p:cNvPr>
          <p:cNvSpPr/>
          <p:nvPr/>
        </p:nvSpPr>
        <p:spPr>
          <a:xfrm>
            <a:off x="6698679" y="4001819"/>
            <a:ext cx="994779" cy="9587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55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Якое слова лішняе?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706B1C25-C605-42B5-BBEF-A836B14ABC9F}"/>
              </a:ext>
            </a:extLst>
          </p:cNvPr>
          <p:cNvSpPr/>
          <p:nvPr/>
        </p:nvSpPr>
        <p:spPr>
          <a:xfrm>
            <a:off x="882189" y="14495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DE49BB4-CB66-41A4-9DD8-B151666C0484}"/>
              </a:ext>
            </a:extLst>
          </p:cNvPr>
          <p:cNvSpPr/>
          <p:nvPr/>
        </p:nvSpPr>
        <p:spPr>
          <a:xfrm>
            <a:off x="6340771" y="14495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84DEB24-51BF-4DA9-8877-5A023B2E8ACC}"/>
              </a:ext>
            </a:extLst>
          </p:cNvPr>
          <p:cNvSpPr/>
          <p:nvPr/>
        </p:nvSpPr>
        <p:spPr>
          <a:xfrm>
            <a:off x="9092934" y="14495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2B8554A1-3A26-4353-A791-DB403AEC8708}"/>
              </a:ext>
            </a:extLst>
          </p:cNvPr>
          <p:cNvSpPr/>
          <p:nvPr/>
        </p:nvSpPr>
        <p:spPr>
          <a:xfrm>
            <a:off x="3605130" y="14495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6CE3FE-7ACD-421D-A2AD-195A45BDDF7E}"/>
              </a:ext>
            </a:extLst>
          </p:cNvPr>
          <p:cNvSpPr txBox="1"/>
          <p:nvPr/>
        </p:nvSpPr>
        <p:spPr>
          <a:xfrm>
            <a:off x="6971717" y="4763518"/>
            <a:ext cx="107593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ЧУБ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345229-2A9B-4724-AFE2-7AD9CD80DA48}"/>
              </a:ext>
            </a:extLst>
          </p:cNvPr>
          <p:cNvSpPr txBox="1"/>
          <p:nvPr/>
        </p:nvSpPr>
        <p:spPr>
          <a:xfrm>
            <a:off x="1015875" y="4761420"/>
            <a:ext cx="169950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ЧАЙКА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560B36-30D1-4FBD-AE77-19EC21A15EC7}"/>
              </a:ext>
            </a:extLst>
          </p:cNvPr>
          <p:cNvSpPr txBox="1"/>
          <p:nvPr/>
        </p:nvSpPr>
        <p:spPr>
          <a:xfrm>
            <a:off x="9619321" y="4769670"/>
            <a:ext cx="129112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СТУК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E426A6-6877-4B5B-86CC-BDB51B44ACD9}"/>
              </a:ext>
            </a:extLst>
          </p:cNvPr>
          <p:cNvSpPr txBox="1"/>
          <p:nvPr/>
        </p:nvSpPr>
        <p:spPr>
          <a:xfrm>
            <a:off x="3564564" y="4744652"/>
            <a:ext cx="234872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ПЯЧЭННЕ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3</a:t>
            </a:r>
            <a:endParaRPr lang="ru-RU" b="1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530C56D-C3BF-4E2D-A9B4-5848FA36EA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444" b="75667" l="14996" r="86500">
                        <a14:foregroundMark x1="16572" y1="28981" x2="31892" y2="29709"/>
                        <a14:foregroundMark x1="31892" y1="29709" x2="32498" y2="29992"/>
                        <a14:foregroundMark x1="15036" y1="30275" x2="16047" y2="30073"/>
                        <a14:foregroundMark x1="22191" y1="27648" x2="36742" y2="27850"/>
                        <a14:foregroundMark x1="22878" y1="29062" x2="22433" y2="27769"/>
                        <a14:foregroundMark x1="23403" y1="28011" x2="27567" y2="25061"/>
                        <a14:foregroundMark x1="27567" y1="27567" x2="29871" y2="24656"/>
                        <a14:foregroundMark x1="32053" y1="25829" x2="25990" y2="26718"/>
                        <a14:foregroundMark x1="27648" y1="27850" x2="21948" y2="28860"/>
                        <a14:foregroundMark x1="15562" y1="29669" x2="15441" y2="29669"/>
                        <a14:foregroundMark x1="23161" y1="27041" x2="29466" y2="23444"/>
                        <a14:foregroundMark x1="25384" y1="32336" x2="20049" y2="30679"/>
                        <a14:foregroundMark x1="79103" y1="58973" x2="80275" y2="60792"/>
                        <a14:foregroundMark x1="83428" y1="59903" x2="86540" y2="63298"/>
                        <a14:foregroundMark x1="35853" y1="72352" x2="26152" y2="7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98" t="21857" r="12218" b="22207"/>
          <a:stretch/>
        </p:blipFill>
        <p:spPr>
          <a:xfrm>
            <a:off x="999516" y="2258197"/>
            <a:ext cx="2022576" cy="1516850"/>
          </a:xfrm>
          <a:prstGeom prst="rect">
            <a:avLst/>
          </a:prstGeom>
        </p:spPr>
      </p:pic>
      <p:pic>
        <p:nvPicPr>
          <p:cNvPr id="27" name="Picture 2" descr="Более 176 700 работ на тему «печенье иллюстрации»: стоковые ...">
            <a:extLst>
              <a:ext uri="{FF2B5EF4-FFF2-40B4-BE49-F238E27FC236}">
                <a16:creationId xmlns:a16="http://schemas.microsoft.com/office/drawing/2014/main" id="{3A1C18D1-C072-45A4-89FF-5CBA629C2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8" r="8081"/>
          <a:stretch/>
        </p:blipFill>
        <p:spPr bwMode="auto">
          <a:xfrm>
            <a:off x="3702423" y="2103798"/>
            <a:ext cx="2017059" cy="176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8" descr="Mec cool de dessin animé peintures murales • tableaux personnage, drôle,  artwork | myloview.fr">
            <a:extLst>
              <a:ext uri="{FF2B5EF4-FFF2-40B4-BE49-F238E27FC236}">
                <a16:creationId xmlns:a16="http://schemas.microsoft.com/office/drawing/2014/main" id="{42FD97A8-6658-4E9C-9D86-59B034448E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8" t="-1" r="19435" b="3364"/>
          <a:stretch/>
        </p:blipFill>
        <p:spPr bwMode="auto">
          <a:xfrm>
            <a:off x="6512716" y="1663407"/>
            <a:ext cx="1840291" cy="288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0" descr="Наклейка скрипучая дверь (38 фото)">
            <a:extLst>
              <a:ext uri="{FF2B5EF4-FFF2-40B4-BE49-F238E27FC236}">
                <a16:creationId xmlns:a16="http://schemas.microsoft.com/office/drawing/2014/main" id="{54F8A6B1-F4CF-4900-A704-5C7B06F65B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5" t="-518" r="12762" b="518"/>
          <a:stretch/>
        </p:blipFill>
        <p:spPr bwMode="auto">
          <a:xfrm>
            <a:off x="9152964" y="1476534"/>
            <a:ext cx="2115346" cy="313425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Овал 30">
            <a:extLst>
              <a:ext uri="{FF2B5EF4-FFF2-40B4-BE49-F238E27FC236}">
                <a16:creationId xmlns:a16="http://schemas.microsoft.com/office/drawing/2014/main" id="{7911D0A6-F40A-4792-8EFC-38E675F19556}"/>
              </a:ext>
            </a:extLst>
          </p:cNvPr>
          <p:cNvSpPr/>
          <p:nvPr/>
        </p:nvSpPr>
        <p:spPr>
          <a:xfrm>
            <a:off x="6654254" y="1589631"/>
            <a:ext cx="994779" cy="9587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6">
            <a:extLst>
              <a:ext uri="{FF2B5EF4-FFF2-40B4-BE49-F238E27FC236}">
                <a16:creationId xmlns:a16="http://schemas.microsoft.com/office/drawing/2014/main" id="{A1AF783F-55D7-481A-9940-3A8EDA0B16D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5574" y="5254762"/>
            <a:ext cx="473229" cy="416702"/>
          </a:xfrm>
          <a:prstGeom prst="rect">
            <a:avLst/>
          </a:prstGeom>
        </p:spPr>
      </p:pic>
      <p:grpSp>
        <p:nvGrpSpPr>
          <p:cNvPr id="33" name="Group 2">
            <a:extLst>
              <a:ext uri="{FF2B5EF4-FFF2-40B4-BE49-F238E27FC236}">
                <a16:creationId xmlns:a16="http://schemas.microsoft.com/office/drawing/2014/main" id="{D8CE2375-39E3-4B59-9F8E-2F0DAAD2374D}"/>
              </a:ext>
            </a:extLst>
          </p:cNvPr>
          <p:cNvGrpSpPr/>
          <p:nvPr/>
        </p:nvGrpSpPr>
        <p:grpSpPr>
          <a:xfrm>
            <a:off x="64937" y="4385333"/>
            <a:ext cx="1774819" cy="2471423"/>
            <a:chOff x="3344569" y="426786"/>
            <a:chExt cx="2417069" cy="3456439"/>
          </a:xfrm>
        </p:grpSpPr>
        <p:pic>
          <p:nvPicPr>
            <p:cNvPr id="35" name="Рисунок 6">
              <a:extLst>
                <a:ext uri="{FF2B5EF4-FFF2-40B4-BE49-F238E27FC236}">
                  <a16:creationId xmlns:a16="http://schemas.microsoft.com/office/drawing/2014/main" id="{07F2170B-9B12-4E3E-A059-A56E81DF54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4569" y="426786"/>
              <a:ext cx="1863051" cy="3456439"/>
            </a:xfrm>
            <a:prstGeom prst="rect">
              <a:avLst/>
            </a:prstGeom>
          </p:spPr>
        </p:pic>
        <p:pic>
          <p:nvPicPr>
            <p:cNvPr id="36" name="Рисунок 6">
              <a:extLst>
                <a:ext uri="{FF2B5EF4-FFF2-40B4-BE49-F238E27FC236}">
                  <a16:creationId xmlns:a16="http://schemas.microsoft.com/office/drawing/2014/main" id="{1FDC140E-937A-4919-8FFA-E51F8C58D5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06898" y="2129883"/>
              <a:ext cx="754740" cy="3791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352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4 -0.44676 C 0.03216 -0.45857 0.07773 -0.46968 0.09427 -0.46968 C 0.19531 -0.46968 0.29961 -0.28959 0.29961 -0.10926 C 0.29961 -0.20023 0.35182 -0.28959 0.40065 -0.28959 C 0.45286 -0.28959 0.50156 -0.19908 0.50156 -0.10926 C 0.50156 -0.15417 0.5276 -0.20023 0.55378 -0.20023 C 0.57982 -0.20023 0.60599 -0.15579 0.60599 -0.10926 C 0.60599 -0.13264 0.61914 -0.15417 0.63203 -0.15417 C 0.64505 -0.15417 0.65781 -0.13125 0.65781 -0.10926 C 0.65781 -0.1213 0.66432 -0.13264 0.67109 -0.13264 C 0.67448 -0.13264 0.68411 -0.12084 0.68411 -0.10926 C 0.68411 -0.11505 0.6875 -0.1213 0.69063 -0.1213 C 0.69063 -0.11968 0.69701 -0.11551 0.69701 -0.10926 C 0.69701 -0.1125 0.69701 -0.11505 0.70039 -0.11505 C 0.70039 -0.11412 0.70365 -0.11227 0.70365 -0.10926 C 0.70365 -0.11088 0.70365 -0.1125 0.70365 -0.11412 C 0.70703 -0.11412 0.70703 -0.1125 0.70703 -0.11088 C 0.71029 -0.11088 0.71029 -0.11227 0.71029 -0.11412 C 0.71419 -0.11412 0.71419 -0.1125 0.71419 -0.11088 " pathEditMode="relative" rAng="0" ptsTypes="AAAAAAAAAAAAAAAAA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40" y="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Якое слова лішняе?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706B1C25-C605-42B5-BBEF-A836B14ABC9F}"/>
              </a:ext>
            </a:extLst>
          </p:cNvPr>
          <p:cNvSpPr/>
          <p:nvPr/>
        </p:nvSpPr>
        <p:spPr>
          <a:xfrm>
            <a:off x="882189" y="1422629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DE49BB4-CB66-41A4-9DD8-B151666C0484}"/>
              </a:ext>
            </a:extLst>
          </p:cNvPr>
          <p:cNvSpPr/>
          <p:nvPr/>
        </p:nvSpPr>
        <p:spPr>
          <a:xfrm>
            <a:off x="6340771" y="1422629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2B8554A1-3A26-4353-A791-DB403AEC8708}"/>
              </a:ext>
            </a:extLst>
          </p:cNvPr>
          <p:cNvSpPr/>
          <p:nvPr/>
        </p:nvSpPr>
        <p:spPr>
          <a:xfrm>
            <a:off x="3605130" y="1422629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6CE3FE-7ACD-421D-A2AD-195A45BDDF7E}"/>
              </a:ext>
            </a:extLst>
          </p:cNvPr>
          <p:cNvSpPr txBox="1"/>
          <p:nvPr/>
        </p:nvSpPr>
        <p:spPr>
          <a:xfrm>
            <a:off x="9610828" y="4734525"/>
            <a:ext cx="133094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РАКА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345229-2A9B-4724-AFE2-7AD9CD80DA48}"/>
              </a:ext>
            </a:extLst>
          </p:cNvPr>
          <p:cNvSpPr txBox="1"/>
          <p:nvPr/>
        </p:nvSpPr>
        <p:spPr>
          <a:xfrm>
            <a:off x="1150350" y="4734526"/>
            <a:ext cx="181504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РАБІНА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560B36-30D1-4FBD-AE77-19EC21A15EC7}"/>
              </a:ext>
            </a:extLst>
          </p:cNvPr>
          <p:cNvSpPr txBox="1"/>
          <p:nvPr/>
        </p:nvSpPr>
        <p:spPr>
          <a:xfrm>
            <a:off x="6451555" y="4725867"/>
            <a:ext cx="200567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ЛЯЛЬКА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E426A6-6877-4B5B-86CC-BDB51B44ACD9}"/>
              </a:ext>
            </a:extLst>
          </p:cNvPr>
          <p:cNvSpPr txBox="1"/>
          <p:nvPr/>
        </p:nvSpPr>
        <p:spPr>
          <a:xfrm>
            <a:off x="4111353" y="4725868"/>
            <a:ext cx="121539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РЫС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4</a:t>
            </a:r>
            <a:endParaRPr lang="ru-RU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952476-CE20-4B44-A54C-D5FA685145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60" y="2166079"/>
            <a:ext cx="2129938" cy="190275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8E0233C-27EF-4405-9AE5-6C87056867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2" r="8897"/>
          <a:stretch/>
        </p:blipFill>
        <p:spPr>
          <a:xfrm>
            <a:off x="3662754" y="2076429"/>
            <a:ext cx="2107414" cy="206962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8D0B3B7-9C6B-4BC1-BBC0-43C2999E45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67"/>
          <a:stretch/>
        </p:blipFill>
        <p:spPr>
          <a:xfrm>
            <a:off x="6424964" y="2076429"/>
            <a:ext cx="2058858" cy="1955829"/>
          </a:xfrm>
          <a:prstGeom prst="rect">
            <a:avLst/>
          </a:prstGeom>
        </p:spPr>
      </p:pic>
      <p:pic>
        <p:nvPicPr>
          <p:cNvPr id="2050" name="Picture 2" descr="Река и лес рисунок - 72 фото">
            <a:extLst>
              <a:ext uri="{FF2B5EF4-FFF2-40B4-BE49-F238E27FC236}">
                <a16:creationId xmlns:a16="http://schemas.microsoft.com/office/drawing/2014/main" id="{350DB118-53CF-4DBA-AFB5-B30D0EF201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7" r="36728"/>
          <a:stretch/>
        </p:blipFill>
        <p:spPr bwMode="auto">
          <a:xfrm>
            <a:off x="9106381" y="1436287"/>
            <a:ext cx="2175376" cy="318520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84DEB24-51BF-4DA9-8877-5A023B2E8ACC}"/>
              </a:ext>
            </a:extLst>
          </p:cNvPr>
          <p:cNvSpPr/>
          <p:nvPr/>
        </p:nvSpPr>
        <p:spPr>
          <a:xfrm>
            <a:off x="9092934" y="1422629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6">
            <a:extLst>
              <a:ext uri="{FF2B5EF4-FFF2-40B4-BE49-F238E27FC236}">
                <a16:creationId xmlns:a16="http://schemas.microsoft.com/office/drawing/2014/main" id="{1C8CD8BA-DE80-495E-B7F4-A9D4A03ED79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5574" y="5254762"/>
            <a:ext cx="473229" cy="416702"/>
          </a:xfrm>
          <a:prstGeom prst="rect">
            <a:avLst/>
          </a:prstGeom>
        </p:spPr>
      </p:pic>
      <p:grpSp>
        <p:nvGrpSpPr>
          <p:cNvPr id="27" name="Group 2">
            <a:extLst>
              <a:ext uri="{FF2B5EF4-FFF2-40B4-BE49-F238E27FC236}">
                <a16:creationId xmlns:a16="http://schemas.microsoft.com/office/drawing/2014/main" id="{B7269E9A-0F08-410E-8D10-08492DB58510}"/>
              </a:ext>
            </a:extLst>
          </p:cNvPr>
          <p:cNvGrpSpPr/>
          <p:nvPr/>
        </p:nvGrpSpPr>
        <p:grpSpPr>
          <a:xfrm>
            <a:off x="64937" y="4385333"/>
            <a:ext cx="1774819" cy="2471423"/>
            <a:chOff x="3344569" y="426786"/>
            <a:chExt cx="2417069" cy="3456439"/>
          </a:xfrm>
        </p:grpSpPr>
        <p:pic>
          <p:nvPicPr>
            <p:cNvPr id="28" name="Рисунок 6">
              <a:extLst>
                <a:ext uri="{FF2B5EF4-FFF2-40B4-BE49-F238E27FC236}">
                  <a16:creationId xmlns:a16="http://schemas.microsoft.com/office/drawing/2014/main" id="{299A6B7F-94E4-4F16-A9D7-B53F3A1EDE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4569" y="426786"/>
              <a:ext cx="1863051" cy="3456439"/>
            </a:xfrm>
            <a:prstGeom prst="rect">
              <a:avLst/>
            </a:prstGeom>
          </p:spPr>
        </p:pic>
        <p:pic>
          <p:nvPicPr>
            <p:cNvPr id="29" name="Рисунок 6">
              <a:extLst>
                <a:ext uri="{FF2B5EF4-FFF2-40B4-BE49-F238E27FC236}">
                  <a16:creationId xmlns:a16="http://schemas.microsoft.com/office/drawing/2014/main" id="{5DD76DFF-C523-4B67-BCED-7E19A0B9FA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06898" y="2129883"/>
              <a:ext cx="754740" cy="3791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253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4 -0.44676 C 0.02786 -0.45857 0.05807 -0.46968 0.06914 -0.46968 C 0.1362 -0.46968 0.2056 -0.28959 0.2056 -0.10926 C 0.2056 -0.20023 0.24023 -0.28959 0.27266 -0.28959 C 0.30742 -0.28959 0.33971 -0.19908 0.33971 -0.10926 C 0.33971 -0.15417 0.35703 -0.20023 0.37448 -0.20023 C 0.3918 -0.20023 0.40911 -0.15579 0.40911 -0.10926 C 0.40911 -0.13264 0.41784 -0.15417 0.42643 -0.15417 C 0.43516 -0.15417 0.44362 -0.13125 0.44362 -0.10926 C 0.44362 -0.1213 0.44792 -0.13264 0.45247 -0.13264 C 0.45469 -0.13264 0.46107 -0.12084 0.46107 -0.10926 C 0.46107 -0.11505 0.46328 -0.1213 0.46536 -0.1213 C 0.46536 -0.11968 0.46966 -0.11551 0.46966 -0.10926 C 0.46966 -0.1125 0.46966 -0.11505 0.47188 -0.11505 C 0.47188 -0.11412 0.47409 -0.11227 0.47409 -0.10926 C 0.47409 -0.11088 0.47409 -0.1125 0.47409 -0.11412 C 0.4763 -0.11412 0.4763 -0.1125 0.4763 -0.11088 C 0.47852 -0.11088 0.47852 -0.11227 0.47852 -0.11412 C 0.48112 -0.11412 0.48112 -0.1125 0.48112 -0.11088 " pathEditMode="relative" rAng="0" ptsTypes="AAAAAAAAAAAAAAAAAAA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Якое слова лішняе?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706B1C25-C605-42B5-BBEF-A836B14ABC9F}"/>
              </a:ext>
            </a:extLst>
          </p:cNvPr>
          <p:cNvSpPr/>
          <p:nvPr/>
        </p:nvSpPr>
        <p:spPr>
          <a:xfrm>
            <a:off x="882189" y="136884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DE49BB4-CB66-41A4-9DD8-B151666C0484}"/>
              </a:ext>
            </a:extLst>
          </p:cNvPr>
          <p:cNvSpPr/>
          <p:nvPr/>
        </p:nvSpPr>
        <p:spPr>
          <a:xfrm>
            <a:off x="6340771" y="136884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84DEB24-51BF-4DA9-8877-5A023B2E8ACC}"/>
              </a:ext>
            </a:extLst>
          </p:cNvPr>
          <p:cNvSpPr/>
          <p:nvPr/>
        </p:nvSpPr>
        <p:spPr>
          <a:xfrm>
            <a:off x="9092934" y="136884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2B8554A1-3A26-4353-A791-DB403AEC8708}"/>
              </a:ext>
            </a:extLst>
          </p:cNvPr>
          <p:cNvSpPr/>
          <p:nvPr/>
        </p:nvSpPr>
        <p:spPr>
          <a:xfrm>
            <a:off x="3605130" y="136884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6CE3FE-7ACD-421D-A2AD-195A45BDDF7E}"/>
              </a:ext>
            </a:extLst>
          </p:cNvPr>
          <p:cNvSpPr txBox="1"/>
          <p:nvPr/>
        </p:nvSpPr>
        <p:spPr>
          <a:xfrm>
            <a:off x="9117765" y="4680738"/>
            <a:ext cx="237141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УРАДЖАЙ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345229-2A9B-4724-AFE2-7AD9CD80DA48}"/>
              </a:ext>
            </a:extLst>
          </p:cNvPr>
          <p:cNvSpPr txBox="1"/>
          <p:nvPr/>
        </p:nvSpPr>
        <p:spPr>
          <a:xfrm>
            <a:off x="1150350" y="4680739"/>
            <a:ext cx="182986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560B36-30D1-4FBD-AE77-19EC21A15EC7}"/>
              </a:ext>
            </a:extLst>
          </p:cNvPr>
          <p:cNvSpPr txBox="1"/>
          <p:nvPr/>
        </p:nvSpPr>
        <p:spPr>
          <a:xfrm>
            <a:off x="6451555" y="4672080"/>
            <a:ext cx="223580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ЖЫРАФА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E426A6-6877-4B5B-86CC-BDB51B44ACD9}"/>
              </a:ext>
            </a:extLst>
          </p:cNvPr>
          <p:cNvSpPr txBox="1"/>
          <p:nvPr/>
        </p:nvSpPr>
        <p:spPr>
          <a:xfrm>
            <a:off x="3654150" y="4672081"/>
            <a:ext cx="237116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ДЖЫНСЫ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5</a:t>
            </a:r>
            <a:endParaRPr lang="ru-RU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746D95-4BE9-4101-9D6D-3C84C0507C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6" y="1519779"/>
            <a:ext cx="1809715" cy="2814266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6B4AB8F8-D668-4881-854D-37D9E572A0B8}"/>
              </a:ext>
            </a:extLst>
          </p:cNvPr>
          <p:cNvSpPr/>
          <p:nvPr/>
        </p:nvSpPr>
        <p:spPr>
          <a:xfrm>
            <a:off x="1167855" y="3552906"/>
            <a:ext cx="994779" cy="9587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6" descr="праздник урожая png | PNGWing">
            <a:extLst>
              <a:ext uri="{FF2B5EF4-FFF2-40B4-BE49-F238E27FC236}">
                <a16:creationId xmlns:a16="http://schemas.microsoft.com/office/drawing/2014/main" id="{EC57ABE6-3E89-43FB-AC27-681543AC9D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4" b="98711" l="5556" r="89444">
                        <a14:foregroundMark x1="6111" y1="14691" x2="6944" y2="24742"/>
                        <a14:foregroundMark x1="13056" y1="94330" x2="64444" y2="91495"/>
                        <a14:foregroundMark x1="84444" y1="49485" x2="74167" y2="64175"/>
                        <a14:foregroundMark x1="80833" y1="41753" x2="70000" y2="55928"/>
                        <a14:foregroundMark x1="89722" y1="42010" x2="77222" y2="60309"/>
                        <a14:foregroundMark x1="81389" y1="39948" x2="80833" y2="51289"/>
                        <a14:foregroundMark x1="36667" y1="98711" x2="46944" y2="95876"/>
                        <a14:foregroundMark x1="48333" y1="94330" x2="48333" y2="94330"/>
                        <a14:foregroundMark x1="26111" y1="92268" x2="43611" y2="90722"/>
                        <a14:foregroundMark x1="25833" y1="90722" x2="45556" y2="90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372"/>
          <a:stretch/>
        </p:blipFill>
        <p:spPr bwMode="auto">
          <a:xfrm>
            <a:off x="9119829" y="1631397"/>
            <a:ext cx="2150655" cy="259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Рисунок пары синих джинсов с черным поясом. | Премиум AI-сгенерированный  вектор">
            <a:extLst>
              <a:ext uri="{FF2B5EF4-FFF2-40B4-BE49-F238E27FC236}">
                <a16:creationId xmlns:a16="http://schemas.microsoft.com/office/drawing/2014/main" id="{EE853FEA-CA1C-4527-9155-BD8040DCE0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7" t="7075" r="18878" b="5573"/>
          <a:stretch/>
        </p:blipFill>
        <p:spPr bwMode="auto">
          <a:xfrm>
            <a:off x="4003334" y="2137243"/>
            <a:ext cx="1474101" cy="21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Жираф Png: векторные изображения и иллюстрации, которые можно скачать  бесплатно">
            <a:extLst>
              <a:ext uri="{FF2B5EF4-FFF2-40B4-BE49-F238E27FC236}">
                <a16:creationId xmlns:a16="http://schemas.microsoft.com/office/drawing/2014/main" id="{3AFE978D-4DCB-4F95-8584-E24B93D61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453" y="1416037"/>
            <a:ext cx="1590046" cy="312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6">
            <a:extLst>
              <a:ext uri="{FF2B5EF4-FFF2-40B4-BE49-F238E27FC236}">
                <a16:creationId xmlns:a16="http://schemas.microsoft.com/office/drawing/2014/main" id="{51C9BED4-0CFA-4666-B77A-CA175F3F9C0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5574" y="5254762"/>
            <a:ext cx="473229" cy="416702"/>
          </a:xfrm>
          <a:prstGeom prst="rect">
            <a:avLst/>
          </a:prstGeom>
        </p:spPr>
      </p:pic>
      <p:grpSp>
        <p:nvGrpSpPr>
          <p:cNvPr id="27" name="Group 2">
            <a:extLst>
              <a:ext uri="{FF2B5EF4-FFF2-40B4-BE49-F238E27FC236}">
                <a16:creationId xmlns:a16="http://schemas.microsoft.com/office/drawing/2014/main" id="{769ED61C-45B5-4CF9-BFB1-50911A197294}"/>
              </a:ext>
            </a:extLst>
          </p:cNvPr>
          <p:cNvGrpSpPr/>
          <p:nvPr/>
        </p:nvGrpSpPr>
        <p:grpSpPr>
          <a:xfrm>
            <a:off x="64937" y="4385333"/>
            <a:ext cx="1774819" cy="2471423"/>
            <a:chOff x="3344569" y="426786"/>
            <a:chExt cx="2417069" cy="3456439"/>
          </a:xfrm>
        </p:grpSpPr>
        <p:pic>
          <p:nvPicPr>
            <p:cNvPr id="28" name="Рисунок 6">
              <a:extLst>
                <a:ext uri="{FF2B5EF4-FFF2-40B4-BE49-F238E27FC236}">
                  <a16:creationId xmlns:a16="http://schemas.microsoft.com/office/drawing/2014/main" id="{BB15533B-C46C-4907-BFD7-61B77EAFF3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4569" y="426786"/>
              <a:ext cx="1863051" cy="3456439"/>
            </a:xfrm>
            <a:prstGeom prst="rect">
              <a:avLst/>
            </a:prstGeom>
          </p:spPr>
        </p:pic>
        <p:pic>
          <p:nvPicPr>
            <p:cNvPr id="29" name="Рисунок 6">
              <a:extLst>
                <a:ext uri="{FF2B5EF4-FFF2-40B4-BE49-F238E27FC236}">
                  <a16:creationId xmlns:a16="http://schemas.microsoft.com/office/drawing/2014/main" id="{713A1CAF-940C-40B1-A6F6-05D5FD5231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06898" y="2129883"/>
              <a:ext cx="754740" cy="3791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704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4 -0.44676 C 0.02786 -0.45857 0.05807 -0.46968 0.06914 -0.46968 C 0.1362 -0.46968 0.2056 -0.28959 0.2056 -0.10926 C 0.2056 -0.20023 0.24023 -0.28959 0.27266 -0.28959 C 0.30742 -0.28959 0.33971 -0.19908 0.33971 -0.10926 C 0.33971 -0.15417 0.35703 -0.20023 0.37448 -0.20023 C 0.3918 -0.20023 0.40911 -0.15579 0.40911 -0.10926 C 0.40911 -0.13264 0.41784 -0.15417 0.42643 -0.15417 C 0.43516 -0.15417 0.44362 -0.13125 0.44362 -0.10926 C 0.44362 -0.1213 0.44792 -0.13264 0.45247 -0.13264 C 0.45469 -0.13264 0.46107 -0.12084 0.46107 -0.10926 C 0.46107 -0.11505 0.46328 -0.1213 0.46536 -0.1213 C 0.46536 -0.11968 0.46966 -0.11551 0.46966 -0.10926 C 0.46966 -0.1125 0.46966 -0.11505 0.47188 -0.11505 C 0.47188 -0.11412 0.47409 -0.11227 0.47409 -0.10926 C 0.47409 -0.11088 0.47409 -0.1125 0.47409 -0.11412 C 0.4763 -0.11412 0.4763 -0.1125 0.4763 -0.11088 C 0.47852 -0.11088 0.47852 -0.11227 0.47852 -0.11412 C 0.48112 -0.11412 0.48112 -0.1125 0.48112 -0.11088 " pathEditMode="relative" rAng="0" ptsTypes="AAAAAAAAAAAAAAAAAAA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Якое слова лішняе?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706B1C25-C605-42B5-BBEF-A836B14ABC9F}"/>
              </a:ext>
            </a:extLst>
          </p:cNvPr>
          <p:cNvSpPr/>
          <p:nvPr/>
        </p:nvSpPr>
        <p:spPr>
          <a:xfrm>
            <a:off x="882189" y="14495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DE49BB4-CB66-41A4-9DD8-B151666C0484}"/>
              </a:ext>
            </a:extLst>
          </p:cNvPr>
          <p:cNvSpPr/>
          <p:nvPr/>
        </p:nvSpPr>
        <p:spPr>
          <a:xfrm>
            <a:off x="6340771" y="14495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84DEB24-51BF-4DA9-8877-5A023B2E8ACC}"/>
              </a:ext>
            </a:extLst>
          </p:cNvPr>
          <p:cNvSpPr/>
          <p:nvPr/>
        </p:nvSpPr>
        <p:spPr>
          <a:xfrm>
            <a:off x="9092934" y="14495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2B8554A1-3A26-4353-A791-DB403AEC8708}"/>
              </a:ext>
            </a:extLst>
          </p:cNvPr>
          <p:cNvSpPr/>
          <p:nvPr/>
        </p:nvSpPr>
        <p:spPr>
          <a:xfrm>
            <a:off x="3605130" y="14495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6CE3FE-7ACD-421D-A2AD-195A45BDDF7E}"/>
              </a:ext>
            </a:extLst>
          </p:cNvPr>
          <p:cNvSpPr txBox="1"/>
          <p:nvPr/>
        </p:nvSpPr>
        <p:spPr>
          <a:xfrm>
            <a:off x="6344187" y="4763518"/>
            <a:ext cx="209384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ШЧУПАК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345229-2A9B-4724-AFE2-7AD9CD80DA48}"/>
              </a:ext>
            </a:extLst>
          </p:cNvPr>
          <p:cNvSpPr txBox="1"/>
          <p:nvPr/>
        </p:nvSpPr>
        <p:spPr>
          <a:xfrm>
            <a:off x="1015875" y="4761420"/>
            <a:ext cx="211468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ШЧОТКА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560B36-30D1-4FBD-AE77-19EC21A15EC7}"/>
              </a:ext>
            </a:extLst>
          </p:cNvPr>
          <p:cNvSpPr txBox="1"/>
          <p:nvPr/>
        </p:nvSpPr>
        <p:spPr>
          <a:xfrm>
            <a:off x="9673111" y="4769670"/>
            <a:ext cx="125707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ШУМ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E426A6-6877-4B5B-86CC-BDB51B44ACD9}"/>
              </a:ext>
            </a:extLst>
          </p:cNvPr>
          <p:cNvSpPr txBox="1"/>
          <p:nvPr/>
        </p:nvSpPr>
        <p:spPr>
          <a:xfrm>
            <a:off x="3770752" y="4744652"/>
            <a:ext cx="187102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ШЧАНЯ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6</a:t>
            </a:r>
            <a:endParaRPr lang="ru-RU" b="1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307CAF4-0F5E-4AD0-94BD-C8944C9776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10"/>
          <a:stretch/>
        </p:blipFill>
        <p:spPr>
          <a:xfrm rot="2162881">
            <a:off x="6307539" y="2829714"/>
            <a:ext cx="2273885" cy="75582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78A13E7-F34F-4867-A14A-2F71F304C3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955" y="1932631"/>
            <a:ext cx="1631367" cy="22997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C10E10D-FEF3-41E9-AFB0-4F9A25498D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75" y="2414523"/>
            <a:ext cx="1871239" cy="1335917"/>
          </a:xfrm>
          <a:prstGeom prst="rect">
            <a:avLst/>
          </a:prstGeom>
        </p:spPr>
      </p:pic>
      <p:pic>
        <p:nvPicPr>
          <p:cNvPr id="3074" name="Picture 2" descr="1,000+ Clip Art Of A Kids Getting Bullied Stock Illustrations, Royalty-Free  Vector Graphics &amp; Clip Art - iStock">
            <a:extLst>
              <a:ext uri="{FF2B5EF4-FFF2-40B4-BE49-F238E27FC236}">
                <a16:creationId xmlns:a16="http://schemas.microsoft.com/office/drawing/2014/main" id="{1FCFDDCE-B6BD-452F-99B2-8B489973C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5" r="11881" b="4655"/>
          <a:stretch/>
        </p:blipFill>
        <p:spPr bwMode="auto">
          <a:xfrm>
            <a:off x="9130399" y="1748559"/>
            <a:ext cx="2062147" cy="252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6">
            <a:extLst>
              <a:ext uri="{FF2B5EF4-FFF2-40B4-BE49-F238E27FC236}">
                <a16:creationId xmlns:a16="http://schemas.microsoft.com/office/drawing/2014/main" id="{2B2EB027-25E7-47A5-936D-42AAFCFDAC0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5574" y="5254762"/>
            <a:ext cx="473229" cy="416702"/>
          </a:xfrm>
          <a:prstGeom prst="rect">
            <a:avLst/>
          </a:prstGeom>
        </p:spPr>
      </p:pic>
      <p:grpSp>
        <p:nvGrpSpPr>
          <p:cNvPr id="21" name="Group 2">
            <a:extLst>
              <a:ext uri="{FF2B5EF4-FFF2-40B4-BE49-F238E27FC236}">
                <a16:creationId xmlns:a16="http://schemas.microsoft.com/office/drawing/2014/main" id="{1391BA48-2129-4477-965A-3A22C00A861B}"/>
              </a:ext>
            </a:extLst>
          </p:cNvPr>
          <p:cNvGrpSpPr/>
          <p:nvPr/>
        </p:nvGrpSpPr>
        <p:grpSpPr>
          <a:xfrm>
            <a:off x="64937" y="4385333"/>
            <a:ext cx="1774819" cy="2471423"/>
            <a:chOff x="3344569" y="426786"/>
            <a:chExt cx="2417069" cy="3456439"/>
          </a:xfrm>
        </p:grpSpPr>
        <p:pic>
          <p:nvPicPr>
            <p:cNvPr id="23" name="Рисунок 6">
              <a:extLst>
                <a:ext uri="{FF2B5EF4-FFF2-40B4-BE49-F238E27FC236}">
                  <a16:creationId xmlns:a16="http://schemas.microsoft.com/office/drawing/2014/main" id="{F2876E4D-2885-4FC9-99D6-240B4A9E1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4569" y="426786"/>
              <a:ext cx="1863051" cy="3456439"/>
            </a:xfrm>
            <a:prstGeom prst="rect">
              <a:avLst/>
            </a:prstGeom>
          </p:spPr>
        </p:pic>
        <p:pic>
          <p:nvPicPr>
            <p:cNvPr id="24" name="Рисунок 6">
              <a:extLst>
                <a:ext uri="{FF2B5EF4-FFF2-40B4-BE49-F238E27FC236}">
                  <a16:creationId xmlns:a16="http://schemas.microsoft.com/office/drawing/2014/main" id="{357233B6-C4A1-42C6-AEEF-D413C9158F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06898" y="2129883"/>
              <a:ext cx="754740" cy="3791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571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4 -0.44676 C 0.03216 -0.45857 0.07773 -0.46968 0.09427 -0.46968 C 0.19531 -0.46968 0.29961 -0.28959 0.29961 -0.10926 C 0.29961 -0.20023 0.35182 -0.28959 0.40065 -0.28959 C 0.45286 -0.28959 0.50156 -0.19908 0.50156 -0.10926 C 0.50156 -0.15417 0.5276 -0.20023 0.55378 -0.20023 C 0.57982 -0.20023 0.60599 -0.15579 0.60599 -0.10926 C 0.60599 -0.13264 0.61914 -0.15417 0.63203 -0.15417 C 0.64505 -0.15417 0.65781 -0.13125 0.65781 -0.10926 C 0.65781 -0.1213 0.66432 -0.13264 0.67109 -0.13264 C 0.67448 -0.13264 0.68411 -0.12084 0.68411 -0.10926 C 0.68411 -0.11505 0.6875 -0.1213 0.69063 -0.1213 C 0.69063 -0.11968 0.69701 -0.11551 0.69701 -0.10926 C 0.69701 -0.1125 0.69701 -0.11505 0.70039 -0.11505 C 0.70039 -0.11412 0.70365 -0.11227 0.70365 -0.10926 C 0.70365 -0.11088 0.70365 -0.1125 0.70365 -0.11412 C 0.70703 -0.11412 0.70703 -0.1125 0.70703 -0.11088 C 0.71029 -0.11088 0.71029 -0.11227 0.71029 -0.11412 C 0.71419 -0.11412 0.71419 -0.1125 0.71419 -0.11088 " pathEditMode="relative" rAng="0" ptsTypes="AAAAAAAAAAAAAAAAA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40" y="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«Лічылка»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8E0370-EFC7-421E-89F1-DECAD1D50403}"/>
              </a:ext>
            </a:extLst>
          </p:cNvPr>
          <p:cNvSpPr txBox="1"/>
          <p:nvPr/>
        </p:nvSpPr>
        <p:spPr>
          <a:xfrm>
            <a:off x="8835105" y="4650071"/>
            <a:ext cx="232903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ВАЛОДЗЯ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F27FF4-AA67-4146-BEAA-7A00259F24FB}"/>
              </a:ext>
            </a:extLst>
          </p:cNvPr>
          <p:cNvSpPr txBox="1"/>
          <p:nvPr/>
        </p:nvSpPr>
        <p:spPr>
          <a:xfrm>
            <a:off x="1472824" y="4650071"/>
            <a:ext cx="141699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ВАЛЯ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C2C4E7-BE9D-46D5-A646-4E02588B42D3}"/>
              </a:ext>
            </a:extLst>
          </p:cNvPr>
          <p:cNvSpPr txBox="1"/>
          <p:nvPr/>
        </p:nvSpPr>
        <p:spPr>
          <a:xfrm>
            <a:off x="5515772" y="4650436"/>
            <a:ext cx="134395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ГАЛЯ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6C5626-B8F8-48D1-8B5E-98FF7F0E71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4" t="889" r="77798" b="47840"/>
          <a:stretch/>
        </p:blipFill>
        <p:spPr>
          <a:xfrm>
            <a:off x="8862000" y="1895332"/>
            <a:ext cx="2231450" cy="280532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BE3A64-944C-45F8-9227-AF5BBCD5D8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537" r="89252" b="48192"/>
          <a:stretch/>
        </p:blipFill>
        <p:spPr>
          <a:xfrm>
            <a:off x="1169356" y="1835009"/>
            <a:ext cx="2231450" cy="280532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E42D1F6-A067-4E96-BB78-D17E4B9546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1" t="-1807" r="66812" b="50536"/>
          <a:stretch/>
        </p:blipFill>
        <p:spPr>
          <a:xfrm>
            <a:off x="5148918" y="1647911"/>
            <a:ext cx="2059730" cy="280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4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469783" y="531047"/>
            <a:ext cx="6622482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Імёны для дзяўчынак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8</a:t>
            </a:r>
            <a:endParaRPr lang="ru-RU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8E0370-EFC7-421E-89F1-DECAD1D50403}"/>
              </a:ext>
            </a:extLst>
          </p:cNvPr>
          <p:cNvSpPr txBox="1"/>
          <p:nvPr/>
        </p:nvSpPr>
        <p:spPr>
          <a:xfrm>
            <a:off x="5662730" y="5675865"/>
            <a:ext cx="150361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Алеся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67E1FF-4ECE-4BCA-A2AE-DD124D300262}"/>
              </a:ext>
            </a:extLst>
          </p:cNvPr>
          <p:cNvSpPr txBox="1"/>
          <p:nvPr/>
        </p:nvSpPr>
        <p:spPr>
          <a:xfrm>
            <a:off x="1325976" y="5675865"/>
            <a:ext cx="121443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Зося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C2C4E7-BE9D-46D5-A646-4E02588B42D3}"/>
              </a:ext>
            </a:extLst>
          </p:cNvPr>
          <p:cNvSpPr txBox="1"/>
          <p:nvPr/>
        </p:nvSpPr>
        <p:spPr>
          <a:xfrm>
            <a:off x="3319263" y="5675865"/>
            <a:ext cx="143564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Ганна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A7DEEA-6A32-41C5-8449-0943BD181379}"/>
              </a:ext>
            </a:extLst>
          </p:cNvPr>
          <p:cNvSpPr txBox="1"/>
          <p:nvPr/>
        </p:nvSpPr>
        <p:spPr>
          <a:xfrm>
            <a:off x="7572818" y="5675865"/>
            <a:ext cx="205857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Міхаліна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C85ABE-B43C-4438-AADF-7017A3CB7428}"/>
              </a:ext>
            </a:extLst>
          </p:cNvPr>
          <p:cNvSpPr txBox="1"/>
          <p:nvPr/>
        </p:nvSpPr>
        <p:spPr>
          <a:xfrm>
            <a:off x="7032417" y="3247502"/>
            <a:ext cx="151740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Алена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B6368A-3B60-49E9-A8E1-51E5B3B59C1C}"/>
              </a:ext>
            </a:extLst>
          </p:cNvPr>
          <p:cNvSpPr txBox="1"/>
          <p:nvPr/>
        </p:nvSpPr>
        <p:spPr>
          <a:xfrm>
            <a:off x="3326511" y="3258443"/>
            <a:ext cx="329231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Ядзвіга (Ядзя)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B0A00F-4389-4A4E-AA0D-DCC3FA5FD776}"/>
              </a:ext>
            </a:extLst>
          </p:cNvPr>
          <p:cNvSpPr txBox="1"/>
          <p:nvPr/>
        </p:nvSpPr>
        <p:spPr>
          <a:xfrm>
            <a:off x="9806053" y="5691722"/>
            <a:ext cx="172233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Вольга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26F057-EC10-4957-8BCA-1228DBDBD69B}"/>
              </a:ext>
            </a:extLst>
          </p:cNvPr>
          <p:cNvSpPr txBox="1"/>
          <p:nvPr/>
        </p:nvSpPr>
        <p:spPr>
          <a:xfrm>
            <a:off x="9260426" y="3259686"/>
            <a:ext cx="262123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Яніна (Яна)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A564740-686C-4DFC-A2EC-C5A5765368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537" r="89252" b="48192"/>
          <a:stretch/>
        </p:blipFill>
        <p:spPr>
          <a:xfrm>
            <a:off x="9901427" y="3834137"/>
            <a:ext cx="1586404" cy="199438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03DC895-D7B0-4CF7-8D79-F28342C301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1" t="-1807" r="66587" b="50536"/>
          <a:stretch/>
        </p:blipFill>
        <p:spPr>
          <a:xfrm>
            <a:off x="1148321" y="1208890"/>
            <a:ext cx="1527992" cy="203861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2C096BE-2080-44FE-A940-25E36D6F33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62" t="54499" r="21700"/>
          <a:stretch/>
        </p:blipFill>
        <p:spPr>
          <a:xfrm>
            <a:off x="1223192" y="3831221"/>
            <a:ext cx="1420004" cy="1831283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B8851D3-7F69-4B40-AB54-9BEE81F0205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2" t="367" r="55340" b="48362"/>
          <a:stretch/>
        </p:blipFill>
        <p:spPr>
          <a:xfrm>
            <a:off x="3850501" y="1390217"/>
            <a:ext cx="1531585" cy="192547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640A1D3-9E66-433D-A0D8-361D3C62B9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26" t="55820" r="9256" b="-7091"/>
          <a:stretch/>
        </p:blipFill>
        <p:spPr>
          <a:xfrm>
            <a:off x="3210945" y="3828778"/>
            <a:ext cx="1694870" cy="213075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6F9DB52-D716-432B-A6EF-D52AB0C4D1C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9" t="52996" r="-1187" b="-4267"/>
          <a:stretch/>
        </p:blipFill>
        <p:spPr>
          <a:xfrm>
            <a:off x="6899989" y="1325544"/>
            <a:ext cx="1558740" cy="195961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031300E-B2BD-406C-AB62-E4639BF2C2C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88" t="-1374" r="42894" b="50103"/>
          <a:stretch/>
        </p:blipFill>
        <p:spPr>
          <a:xfrm>
            <a:off x="5789331" y="3828778"/>
            <a:ext cx="1567385" cy="197047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2C09C7F-6B28-462F-B8CD-B59C3007765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92" t="-1573" r="31490" b="50302"/>
          <a:stretch/>
        </p:blipFill>
        <p:spPr>
          <a:xfrm>
            <a:off x="9933961" y="1400727"/>
            <a:ext cx="1455855" cy="183026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95583CF-6DC4-400A-80F6-4BA2EBE178C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9" t="50546" r="77633" b="-1817"/>
          <a:stretch/>
        </p:blipFill>
        <p:spPr>
          <a:xfrm>
            <a:off x="7763633" y="3638524"/>
            <a:ext cx="1671415" cy="210126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32D6C46-3B73-4D1B-918C-FAF67B278204}"/>
              </a:ext>
            </a:extLst>
          </p:cNvPr>
          <p:cNvSpPr txBox="1"/>
          <p:nvPr/>
        </p:nvSpPr>
        <p:spPr>
          <a:xfrm>
            <a:off x="963214" y="3258443"/>
            <a:ext cx="200888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Васіліна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64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4" grpId="0"/>
      <p:bldP spid="10" grpId="0"/>
      <p:bldP spid="12" grpId="0"/>
      <p:bldP spid="13" grpId="0"/>
      <p:bldP spid="15" grpId="0"/>
      <p:bldP spid="16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669085" y="356532"/>
            <a:ext cx="6622482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Імёны для хлопчыкаў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9</a:t>
            </a:r>
            <a:endParaRPr lang="ru-RU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8E0370-EFC7-421E-89F1-DECAD1D50403}"/>
              </a:ext>
            </a:extLst>
          </p:cNvPr>
          <p:cNvSpPr txBox="1"/>
          <p:nvPr/>
        </p:nvSpPr>
        <p:spPr>
          <a:xfrm>
            <a:off x="9864455" y="5736565"/>
            <a:ext cx="155427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Рыгор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67E1FF-4ECE-4BCA-A2AE-DD124D300262}"/>
              </a:ext>
            </a:extLst>
          </p:cNvPr>
          <p:cNvSpPr txBox="1"/>
          <p:nvPr/>
        </p:nvSpPr>
        <p:spPr>
          <a:xfrm>
            <a:off x="752922" y="5736566"/>
            <a:ext cx="192315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Генадзь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C2C4E7-BE9D-46D5-A646-4E02588B42D3}"/>
              </a:ext>
            </a:extLst>
          </p:cNvPr>
          <p:cNvSpPr txBox="1"/>
          <p:nvPr/>
        </p:nvSpPr>
        <p:spPr>
          <a:xfrm>
            <a:off x="7541402" y="5750915"/>
            <a:ext cx="173925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Антось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B6368A-3B60-49E9-A8E1-51E5B3B59C1C}"/>
              </a:ext>
            </a:extLst>
          </p:cNvPr>
          <p:cNvSpPr txBox="1"/>
          <p:nvPr/>
        </p:nvSpPr>
        <p:spPr>
          <a:xfrm>
            <a:off x="1649186" y="3239399"/>
            <a:ext cx="142699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Яўген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65DF5B-4CE0-44B6-BE47-E94F763F18CF}"/>
              </a:ext>
            </a:extLst>
          </p:cNvPr>
          <p:cNvSpPr txBox="1"/>
          <p:nvPr/>
        </p:nvSpPr>
        <p:spPr>
          <a:xfrm>
            <a:off x="4227761" y="3239396"/>
            <a:ext cx="143924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Цімох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B0A00F-4389-4A4E-AA0D-DCC3FA5FD776}"/>
              </a:ext>
            </a:extLst>
          </p:cNvPr>
          <p:cNvSpPr txBox="1"/>
          <p:nvPr/>
        </p:nvSpPr>
        <p:spPr>
          <a:xfrm>
            <a:off x="9327409" y="3239397"/>
            <a:ext cx="122180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Янка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C7B2D45-F95D-4A78-B900-B17DC4E9DF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4" t="889" r="77798" b="47840"/>
          <a:stretch/>
        </p:blipFill>
        <p:spPr>
          <a:xfrm>
            <a:off x="1487767" y="1219614"/>
            <a:ext cx="1757419" cy="220938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CD5BA3E-D332-4871-881B-F1F55CC7F6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22" t="52627" r="43360" b="-3898"/>
          <a:stretch/>
        </p:blipFill>
        <p:spPr>
          <a:xfrm>
            <a:off x="4021181" y="1017653"/>
            <a:ext cx="1878659" cy="23618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9250C7A-8595-4760-9173-4519A5398D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21" t="52638" r="32461" b="-3909"/>
          <a:stretch/>
        </p:blipFill>
        <p:spPr>
          <a:xfrm>
            <a:off x="7409094" y="3727800"/>
            <a:ext cx="1744448" cy="219307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218F38D-3140-4E35-9B67-A787ECAAF29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1" t="53540" r="66661" b="-4811"/>
          <a:stretch/>
        </p:blipFill>
        <p:spPr>
          <a:xfrm>
            <a:off x="824407" y="3709870"/>
            <a:ext cx="1762227" cy="221543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EA6A449-C64F-4285-8818-189B0FB5B2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99" t="4172" r="-1317" b="44557"/>
          <a:stretch/>
        </p:blipFill>
        <p:spPr>
          <a:xfrm>
            <a:off x="9617596" y="3775942"/>
            <a:ext cx="1878659" cy="236180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03DD42A-73A7-4A60-A935-E80000D1CE0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9" t="583" r="9523" b="48146"/>
          <a:stretch/>
        </p:blipFill>
        <p:spPr>
          <a:xfrm>
            <a:off x="9002122" y="1049611"/>
            <a:ext cx="1911433" cy="240300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34AFF3A-2A91-4132-BEB0-C163D98EA2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265" y="3972550"/>
            <a:ext cx="1617241" cy="176401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1CFF93E-33C1-49CD-9454-2E3338BA2880}"/>
              </a:ext>
            </a:extLst>
          </p:cNvPr>
          <p:cNvSpPr txBox="1"/>
          <p:nvPr/>
        </p:nvSpPr>
        <p:spPr>
          <a:xfrm>
            <a:off x="3141699" y="5736564"/>
            <a:ext cx="151644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Алесь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96CBA76-68B8-40E4-91DA-154A498041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588" y="1366242"/>
            <a:ext cx="1583818" cy="189445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2F7EC02-3A3A-4F0F-8FF1-F96B6F67F5FC}"/>
              </a:ext>
            </a:extLst>
          </p:cNvPr>
          <p:cNvSpPr txBox="1"/>
          <p:nvPr/>
        </p:nvSpPr>
        <p:spPr>
          <a:xfrm>
            <a:off x="6569057" y="3224449"/>
            <a:ext cx="191751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Мікалай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64E3BD9-88FB-4099-9592-3040B63DA9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442" y="3967981"/>
            <a:ext cx="1372877" cy="180742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8E6597E-D504-4E0A-9CCF-207E1D52A067}"/>
              </a:ext>
            </a:extLst>
          </p:cNvPr>
          <p:cNvSpPr txBox="1"/>
          <p:nvPr/>
        </p:nvSpPr>
        <p:spPr>
          <a:xfrm>
            <a:off x="5181681" y="5753128"/>
            <a:ext cx="190520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Кастусь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05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4" grpId="0"/>
      <p:bldP spid="13" grpId="0"/>
      <p:bldP spid="14" grpId="0"/>
      <p:bldP spid="15" grpId="0"/>
      <p:bldP spid="27" grpId="0"/>
      <p:bldP spid="29" grpId="0"/>
      <p:bldP spid="31" grpId="0"/>
    </p:bld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2FF6AE2C-0855-4436-BAB0-964168DB80F7}" vid="{82FFDBF2-270A-4196-BBA2-1947BAF14E3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67FFB0-F441-4120-8FA0-C46780EE30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2C15FF-1675-4B64-8D0C-D78E36D0F68C}">
  <ds:schemaRefs>
    <ds:schemaRef ds:uri="2547570a-e5f4-4946-a4c3-82580e42479e"/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6ee78bd2-4339-4042-adc0-bcc646419980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4F8F9056-19CC-403D-A4E3-D0BFC3D9E6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с играющими детьми</Template>
  <TotalTime>0</TotalTime>
  <Words>226</Words>
  <Application>Microsoft Office PowerPoint</Application>
  <PresentationFormat>Широкоэкранный</PresentationFormat>
  <Paragraphs>119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Segoe UI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Імя для дзяўчынкі</vt:lpstr>
      <vt:lpstr>Імя для хлопчыка</vt:lpstr>
      <vt:lpstr>Імя для хлопчыка</vt:lpstr>
      <vt:lpstr>Імя для дзяўчынкі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2021-08-12T18:49:10Z</dcterms:created>
  <dcterms:modified xsi:type="dcterms:W3CDTF">2024-10-01T08:59:45Z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