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9" r:id="rId4"/>
  </p:sldMasterIdLst>
  <p:notesMasterIdLst>
    <p:notesMasterId r:id="rId20"/>
  </p:notesMasterIdLst>
  <p:handoutMasterIdLst>
    <p:handoutMasterId r:id="rId21"/>
  </p:handoutMasterIdLst>
  <p:sldIdLst>
    <p:sldId id="257" r:id="rId5"/>
    <p:sldId id="267" r:id="rId6"/>
    <p:sldId id="268" r:id="rId7"/>
    <p:sldId id="279" r:id="rId8"/>
    <p:sldId id="276" r:id="rId9"/>
    <p:sldId id="272" r:id="rId10"/>
    <p:sldId id="280" r:id="rId11"/>
    <p:sldId id="270" r:id="rId12"/>
    <p:sldId id="281" r:id="rId13"/>
    <p:sldId id="282" r:id="rId14"/>
    <p:sldId id="283" r:id="rId15"/>
    <p:sldId id="271" r:id="rId16"/>
    <p:sldId id="284" r:id="rId17"/>
    <p:sldId id="285" r:id="rId18"/>
    <p:sldId id="28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 autoAdjust="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249C4-B640-4752-96E9-C377262919AA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5F98F-091A-4359-90EC-1502358E6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48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8" y="1898977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0" y="2585668"/>
            <a:ext cx="2417069" cy="3456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90" y="2889345"/>
            <a:ext cx="2115316" cy="3145542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0" y="2585668"/>
            <a:ext cx="2417069" cy="3456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90" y="2889345"/>
            <a:ext cx="2115316" cy="3145542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7" y="2744164"/>
            <a:ext cx="2298197" cy="3297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4" y="2290011"/>
            <a:ext cx="1642875" cy="375209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7" y="2744164"/>
            <a:ext cx="2298197" cy="32979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4" y="2290011"/>
            <a:ext cx="1642875" cy="3752096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4" y="2399740"/>
            <a:ext cx="1463043" cy="3642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06" y="2320491"/>
            <a:ext cx="2002540" cy="372161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4" y="2399740"/>
            <a:ext cx="1463043" cy="3642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06" y="2320491"/>
            <a:ext cx="2002540" cy="3721616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9" y="2195523"/>
            <a:ext cx="2176276" cy="38465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446" y="2180283"/>
            <a:ext cx="2575565" cy="386182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9" y="2195523"/>
            <a:ext cx="2176276" cy="38465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446" y="2180283"/>
            <a:ext cx="2575565" cy="3861824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6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01" y="505796"/>
            <a:ext cx="6388621" cy="44836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549" y="1482683"/>
            <a:ext cx="6614173" cy="2529845"/>
          </a:xfrm>
          <a:prstGeom prst="rect">
            <a:avLst/>
          </a:prstGeom>
        </p:spPr>
      </p:pic>
      <p:sp>
        <p:nvSpPr>
          <p:cNvPr id="1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76968" y="2569705"/>
            <a:ext cx="6614173" cy="699587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б</a:t>
            </a:r>
            <a:r>
              <a:rPr lang="en-US" dirty="0"/>
              <a:t> </a:t>
            </a:r>
            <a:r>
              <a:rPr lang="ru-RU" dirty="0"/>
              <a:t>р</a:t>
            </a:r>
            <a:r>
              <a:rPr lang="en-US" dirty="0"/>
              <a:t> 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/>
              <a:t>з</a:t>
            </a:r>
            <a:r>
              <a:rPr lang="en-US" dirty="0"/>
              <a:t> </a:t>
            </a:r>
            <a:r>
              <a:rPr lang="ru-RU" dirty="0"/>
              <a:t>е</a:t>
            </a:r>
            <a:r>
              <a:rPr lang="en-US" dirty="0"/>
              <a:t> </a:t>
            </a:r>
            <a:r>
              <a:rPr lang="ru-RU" dirty="0"/>
              <a:t>ц</a:t>
            </a:r>
            <a:r>
              <a:rPr lang="en-US" dirty="0"/>
              <a:t>  </a:t>
            </a:r>
            <a:r>
              <a:rPr lang="ru-RU" dirty="0"/>
              <a:t>з</a:t>
            </a:r>
            <a:r>
              <a:rPr lang="en-US" dirty="0"/>
              <a:t> 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/>
              <a:t>г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л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в</a:t>
            </a:r>
            <a:r>
              <a:rPr lang="en-US" dirty="0"/>
              <a:t> </a:t>
            </a:r>
            <a:r>
              <a:rPr lang="ru-RU" dirty="0"/>
              <a:t>к</a:t>
            </a:r>
            <a:r>
              <a:rPr lang="en-US" dirty="0"/>
              <a:t> </a:t>
            </a:r>
            <a:r>
              <a:rPr lang="ru-RU" dirty="0"/>
              <a:t>а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86" y="2569705"/>
            <a:ext cx="1690142" cy="36839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098" y="4089357"/>
            <a:ext cx="1563627" cy="195377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02" y="1959719"/>
            <a:ext cx="2320644" cy="408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0.00078 -0.134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67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6" presetClass="emph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54167E-6 -4.44444E-6 L 0.00065 -0.16851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842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79167E-6 -4.44444E-6 L -0.0004 -0.17407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70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2.96296E-6 L 0.1987 -0.0041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5" y="-20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-3.33333E-6 L -0.21927 0.0018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9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90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2708191" y="1098958"/>
            <a:ext cx="7023296" cy="4052633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382" y="3292383"/>
            <a:ext cx="2115316" cy="3145542"/>
          </a:xfrm>
          <a:prstGeom prst="rect">
            <a:avLst/>
          </a:prstGeom>
        </p:spPr>
      </p:pic>
      <p:pic>
        <p:nvPicPr>
          <p:cNvPr id="10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6979" y="3657534"/>
            <a:ext cx="573534" cy="505026"/>
          </a:xfrm>
          <a:prstGeom prst="rect">
            <a:avLst/>
          </a:prstGeom>
        </p:spPr>
      </p:pic>
      <p:grpSp>
        <p:nvGrpSpPr>
          <p:cNvPr id="11" name="Group 2"/>
          <p:cNvGrpSpPr/>
          <p:nvPr/>
        </p:nvGrpSpPr>
        <p:grpSpPr>
          <a:xfrm>
            <a:off x="224650" y="2533787"/>
            <a:ext cx="2417069" cy="3456439"/>
            <a:chOff x="3344569" y="426786"/>
            <a:chExt cx="2417069" cy="3456439"/>
          </a:xfrm>
        </p:grpSpPr>
        <p:pic>
          <p:nvPicPr>
            <p:cNvPr id="12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13" name="Рисунок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8C0851-E55C-4B99-A56A-EB4F07E04E0D}"/>
              </a:ext>
            </a:extLst>
          </p:cNvPr>
          <p:cNvSpPr/>
          <p:nvPr/>
        </p:nvSpPr>
        <p:spPr>
          <a:xfrm>
            <a:off x="7338454" y="156311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22D3982B-A596-4B15-8913-E89F8197D016}"/>
              </a:ext>
            </a:extLst>
          </p:cNvPr>
          <p:cNvSpPr txBox="1">
            <a:spLocks/>
          </p:cNvSpPr>
          <p:nvPr/>
        </p:nvSpPr>
        <p:spPr>
          <a:xfrm>
            <a:off x="2614113" y="1846584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«Я і мае </a:t>
            </a:r>
            <a:r>
              <a:rPr lang="ru-RU" sz="4800" b="1" dirty="0" err="1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сябры</a:t>
            </a:r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. </a:t>
            </a:r>
            <a:b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be-BY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Гуляем разам</a:t>
            </a:r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»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B75EFFC1-0766-447F-A8A4-03387EE5E14C}"/>
              </a:ext>
            </a:extLst>
          </p:cNvPr>
          <p:cNvSpPr txBox="1">
            <a:spLocks/>
          </p:cNvSpPr>
          <p:nvPr/>
        </p:nvSpPr>
        <p:spPr>
          <a:xfrm>
            <a:off x="7802563" y="1518509"/>
            <a:ext cx="1480810" cy="626881"/>
          </a:xfrm>
          <a:prstGeom prst="rect">
            <a:avLst/>
          </a:prstGeom>
        </p:spPr>
        <p:txBody>
          <a:bodyPr>
            <a:normAutofit fontScale="850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12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ижний колонтитул 16">
            <a:extLst>
              <a:ext uri="{FF2B5EF4-FFF2-40B4-BE49-F238E27FC236}">
                <a16:creationId xmlns:a16="http://schemas.microsoft.com/office/drawing/2014/main" id="{93D977A7-3C48-41C3-AB65-C2DB9066FA0C}"/>
              </a:ext>
            </a:extLst>
          </p:cNvPr>
          <p:cNvSpPr>
            <a:spLocks noGrp="1"/>
          </p:cNvSpPr>
          <p:nvPr/>
        </p:nvSpPr>
        <p:spPr>
          <a:xfrm>
            <a:off x="4343242" y="398290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8" name="Нижний колонтитул 16">
            <a:extLst>
              <a:ext uri="{FF2B5EF4-FFF2-40B4-BE49-F238E27FC236}">
                <a16:creationId xmlns:a16="http://schemas.microsoft.com/office/drawing/2014/main" id="{B818509C-7FE4-4F0E-BFCA-B0982F5E331F}"/>
              </a:ext>
            </a:extLst>
          </p:cNvPr>
          <p:cNvSpPr>
            <a:spLocks noGrp="1"/>
          </p:cNvSpPr>
          <p:nvPr/>
        </p:nvSpPr>
        <p:spPr>
          <a:xfrm>
            <a:off x="387794" y="5811149"/>
            <a:ext cx="4902217" cy="895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1016 -0.00255 L -0.13203 0.0013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9" y="18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4.81481E-6 C 0.00443 -0.00741 0.01992 -0.01413 0.02565 -0.01413 C 0.06016 -0.01413 0.09584 0.09884 0.09584 0.21203 C 0.09584 0.15486 0.1138 0.09884 0.13047 0.09884 C 0.14831 0.09884 0.16498 0.15555 0.16498 0.21203 C 0.16498 0.18379 0.17383 0.15486 0.18282 0.15486 C 0.19167 0.15486 0.20065 0.18287 0.20065 0.21203 C 0.20065 0.19722 0.20521 0.18379 0.20951 0.18379 C 0.21407 0.18379 0.21836 0.19814 0.21836 0.21203 C 0.21836 0.20439 0.22058 0.19722 0.22292 0.19722 C 0.22409 0.19722 0.22735 0.20486 0.22735 0.21203 C 0.22735 0.2081 0.22852 0.20439 0.22956 0.20439 C 0.22956 0.20532 0.23177 0.20787 0.23177 0.21203 C 0.23177 0.20995 0.23177 0.2081 0.23295 0.2081 C 0.23295 0.20902 0.23412 0.21018 0.23412 0.21203 C 0.23412 0.21111 0.23412 0.20995 0.23412 0.20902 C 0.23529 0.20902 0.23529 0.20995 0.23529 0.21111 C 0.23646 0.21111 0.23646 0.21018 0.23646 0.20902 C 0.23763 0.20902 0.23763 0.20995 0.23763 0.21111 " pathEditMode="relative" rAng="0" ptsTypes="AAAAAAAAAAAAAAAAAAA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Гульні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12864" y="631680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6DF0D1-C1DC-46BD-ABA9-9B481264EFD3}"/>
              </a:ext>
            </a:extLst>
          </p:cNvPr>
          <p:cNvSpPr txBox="1"/>
          <p:nvPr/>
        </p:nvSpPr>
        <p:spPr>
          <a:xfrm>
            <a:off x="7672349" y="3613024"/>
            <a:ext cx="34158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КАРАГОД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76267-AD96-4C37-A221-3F6798AF7007}"/>
              </a:ext>
            </a:extLst>
          </p:cNvPr>
          <p:cNvSpPr txBox="1"/>
          <p:nvPr/>
        </p:nvSpPr>
        <p:spPr>
          <a:xfrm>
            <a:off x="8289340" y="2527238"/>
            <a:ext cx="19045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хоровод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8BF3CF3-0847-42C8-B393-470E96FA63B3}"/>
              </a:ext>
            </a:extLst>
          </p:cNvPr>
          <p:cNvCxnSpPr>
            <a:cxnSpLocks/>
          </p:cNvCxnSpPr>
          <p:nvPr/>
        </p:nvCxnSpPr>
        <p:spPr>
          <a:xfrm>
            <a:off x="7867589" y="3358159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FFB428-F32C-4074-B968-B8F011CBFC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69" y="827931"/>
            <a:ext cx="4927810" cy="547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2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6DF0D1-C1DC-46BD-ABA9-9B481264EFD3}"/>
              </a:ext>
            </a:extLst>
          </p:cNvPr>
          <p:cNvSpPr txBox="1"/>
          <p:nvPr/>
        </p:nvSpPr>
        <p:spPr>
          <a:xfrm>
            <a:off x="1819160" y="3604306"/>
            <a:ext cx="2115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КОЛА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76267-AD96-4C37-A221-3F6798AF7007}"/>
              </a:ext>
            </a:extLst>
          </p:cNvPr>
          <p:cNvSpPr txBox="1"/>
          <p:nvPr/>
        </p:nvSpPr>
        <p:spPr>
          <a:xfrm>
            <a:off x="2359853" y="2527238"/>
            <a:ext cx="1033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8BF3CF3-0847-42C8-B393-470E96FA63B3}"/>
              </a:ext>
            </a:extLst>
          </p:cNvPr>
          <p:cNvCxnSpPr>
            <a:cxnSpLocks/>
          </p:cNvCxnSpPr>
          <p:nvPr/>
        </p:nvCxnSpPr>
        <p:spPr>
          <a:xfrm>
            <a:off x="1704914" y="3358159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53881830-65AB-4CBD-A56D-389FAC497D28}"/>
              </a:ext>
            </a:extLst>
          </p:cNvPr>
          <p:cNvSpPr/>
          <p:nvPr/>
        </p:nvSpPr>
        <p:spPr>
          <a:xfrm>
            <a:off x="5885511" y="1167411"/>
            <a:ext cx="4485263" cy="4381495"/>
          </a:xfrm>
          <a:prstGeom prst="flowChartConnector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41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endParaRPr lang="be-BY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DB6EA2C5-44AA-46D0-AEAF-AF7B6486A151}"/>
              </a:ext>
            </a:extLst>
          </p:cNvPr>
          <p:cNvSpPr txBox="1">
            <a:spLocks/>
          </p:cNvSpPr>
          <p:nvPr/>
        </p:nvSpPr>
        <p:spPr>
          <a:xfrm>
            <a:off x="2163204" y="6666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Здагадайся і адкажы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BEF5F1-B160-4F43-B908-1E896DE24559}"/>
              </a:ext>
            </a:extLst>
          </p:cNvPr>
          <p:cNvSpPr txBox="1"/>
          <p:nvPr/>
        </p:nvSpPr>
        <p:spPr>
          <a:xfrm>
            <a:off x="2817054" y="1395604"/>
            <a:ext cx="7495962" cy="24314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be-BY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Янка </a:t>
            </a:r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лічыць да пяці, </a:t>
            </a:r>
          </a:p>
          <a:p>
            <a:pPr algn="ctr"/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Васілінка хаваецца за шафу.</a:t>
            </a:r>
          </a:p>
          <a:p>
            <a:pPr algn="ctr"/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Якая гэта гульня? </a:t>
            </a:r>
            <a:endParaRPr lang="ru-RU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7F30D5-0F24-4D9A-B997-540DB98A6851}"/>
              </a:ext>
            </a:extLst>
          </p:cNvPr>
          <p:cNvSpPr txBox="1"/>
          <p:nvPr/>
        </p:nvSpPr>
        <p:spPr>
          <a:xfrm>
            <a:off x="7979311" y="5000731"/>
            <a:ext cx="32485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ХОВАНКІ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10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endParaRPr lang="be-BY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DB6EA2C5-44AA-46D0-AEAF-AF7B6486A151}"/>
              </a:ext>
            </a:extLst>
          </p:cNvPr>
          <p:cNvSpPr txBox="1">
            <a:spLocks/>
          </p:cNvSpPr>
          <p:nvPr/>
        </p:nvSpPr>
        <p:spPr>
          <a:xfrm>
            <a:off x="2163204" y="6666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Здагадайся і адкажы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BEF5F1-B160-4F43-B908-1E896DE24559}"/>
              </a:ext>
            </a:extLst>
          </p:cNvPr>
          <p:cNvSpPr txBox="1"/>
          <p:nvPr/>
        </p:nvSpPr>
        <p:spPr>
          <a:xfrm>
            <a:off x="2331978" y="1719454"/>
            <a:ext cx="7609135" cy="24314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be-BY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Станіслава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хусткай на вачах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ловіць Рыгора і </a:t>
            </a:r>
            <a:r>
              <a:rPr lang="be-BY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Ядзю</a:t>
            </a:r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Якая гэта гульня? </a:t>
            </a:r>
            <a:endParaRPr lang="ru-RU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7F30D5-0F24-4D9A-B997-540DB98A6851}"/>
              </a:ext>
            </a:extLst>
          </p:cNvPr>
          <p:cNvSpPr txBox="1"/>
          <p:nvPr/>
        </p:nvSpPr>
        <p:spPr>
          <a:xfrm>
            <a:off x="7979311" y="5000731"/>
            <a:ext cx="2895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ЖМУРКІ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2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endParaRPr lang="be-BY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14</a:t>
            </a:r>
            <a:endParaRPr lang="ru-RU" b="1" dirty="0"/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DB6EA2C5-44AA-46D0-AEAF-AF7B6486A151}"/>
              </a:ext>
            </a:extLst>
          </p:cNvPr>
          <p:cNvSpPr txBox="1">
            <a:spLocks/>
          </p:cNvSpPr>
          <p:nvPr/>
        </p:nvSpPr>
        <p:spPr>
          <a:xfrm>
            <a:off x="2163204" y="6666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Здагадайся і адкажы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BEF5F1-B160-4F43-B908-1E896DE24559}"/>
              </a:ext>
            </a:extLst>
          </p:cNvPr>
          <p:cNvSpPr txBox="1"/>
          <p:nvPr/>
        </p:nvSpPr>
        <p:spPr>
          <a:xfrm>
            <a:off x="2882173" y="1719454"/>
            <a:ext cx="6508769" cy="24314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be-BY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Алесь,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Васіль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Яніна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Алёнка,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Вольга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Міколка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сталі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 кола і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водзяць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 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7F30D5-0F24-4D9A-B997-540DB98A6851}"/>
              </a:ext>
            </a:extLst>
          </p:cNvPr>
          <p:cNvSpPr txBox="1"/>
          <p:nvPr/>
        </p:nvSpPr>
        <p:spPr>
          <a:xfrm>
            <a:off x="7979311" y="5000731"/>
            <a:ext cx="34158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КАРАГОД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51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endParaRPr lang="be-BY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15</a:t>
            </a:r>
            <a:endParaRPr lang="ru-RU" b="1" dirty="0"/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DB6EA2C5-44AA-46D0-AEAF-AF7B6486A151}"/>
              </a:ext>
            </a:extLst>
          </p:cNvPr>
          <p:cNvSpPr txBox="1">
            <a:spLocks/>
          </p:cNvSpPr>
          <p:nvPr/>
        </p:nvSpPr>
        <p:spPr>
          <a:xfrm>
            <a:off x="2163204" y="6666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Здагадайся і адкажы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BEF5F1-B160-4F43-B908-1E896DE24559}"/>
              </a:ext>
            </a:extLst>
          </p:cNvPr>
          <p:cNvSpPr txBox="1"/>
          <p:nvPr/>
        </p:nvSpPr>
        <p:spPr>
          <a:xfrm>
            <a:off x="1447846" y="1719454"/>
            <a:ext cx="9377439" cy="24314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be-BY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Алеся,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Антось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Ядзя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ўцякаюць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Кастусь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ловіць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іх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дапамогай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мяча.</a:t>
            </a:r>
          </a:p>
          <a:p>
            <a:pPr algn="ctr"/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Якая гэта гульня?</a:t>
            </a:r>
            <a:endParaRPr lang="ru-RU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7F30D5-0F24-4D9A-B997-540DB98A6851}"/>
              </a:ext>
            </a:extLst>
          </p:cNvPr>
          <p:cNvSpPr txBox="1"/>
          <p:nvPr/>
        </p:nvSpPr>
        <p:spPr>
          <a:xfrm>
            <a:off x="7979311" y="5000731"/>
            <a:ext cx="2008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КВАЧ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F0AB04-9439-43C4-BAA9-BD537029F5C5}"/>
              </a:ext>
            </a:extLst>
          </p:cNvPr>
          <p:cNvSpPr/>
          <p:nvPr/>
        </p:nvSpPr>
        <p:spPr>
          <a:xfrm>
            <a:off x="18019" y="6577730"/>
            <a:ext cx="9457681" cy="280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e-BY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81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1238506" y="251845"/>
            <a:ext cx="6198333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Разгадай красворд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FC38FB4C-CFD9-418C-ABF3-BA34F7C5E4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451861"/>
              </p:ext>
            </p:extLst>
          </p:nvPr>
        </p:nvGraphicFramePr>
        <p:xfrm>
          <a:off x="664592" y="1086939"/>
          <a:ext cx="4519809" cy="48105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45687">
                  <a:extLst>
                    <a:ext uri="{9D8B030D-6E8A-4147-A177-3AD203B41FA5}">
                      <a16:colId xmlns:a16="http://schemas.microsoft.com/office/drawing/2014/main" val="896322951"/>
                    </a:ext>
                  </a:extLst>
                </a:gridCol>
                <a:gridCol w="645687">
                  <a:extLst>
                    <a:ext uri="{9D8B030D-6E8A-4147-A177-3AD203B41FA5}">
                      <a16:colId xmlns:a16="http://schemas.microsoft.com/office/drawing/2014/main" val="1800208933"/>
                    </a:ext>
                  </a:extLst>
                </a:gridCol>
                <a:gridCol w="645687">
                  <a:extLst>
                    <a:ext uri="{9D8B030D-6E8A-4147-A177-3AD203B41FA5}">
                      <a16:colId xmlns:a16="http://schemas.microsoft.com/office/drawing/2014/main" val="2462574070"/>
                    </a:ext>
                  </a:extLst>
                </a:gridCol>
                <a:gridCol w="645687">
                  <a:extLst>
                    <a:ext uri="{9D8B030D-6E8A-4147-A177-3AD203B41FA5}">
                      <a16:colId xmlns:a16="http://schemas.microsoft.com/office/drawing/2014/main" val="3079934660"/>
                    </a:ext>
                  </a:extLst>
                </a:gridCol>
                <a:gridCol w="645687">
                  <a:extLst>
                    <a:ext uri="{9D8B030D-6E8A-4147-A177-3AD203B41FA5}">
                      <a16:colId xmlns:a16="http://schemas.microsoft.com/office/drawing/2014/main" val="1448706035"/>
                    </a:ext>
                  </a:extLst>
                </a:gridCol>
                <a:gridCol w="645687">
                  <a:extLst>
                    <a:ext uri="{9D8B030D-6E8A-4147-A177-3AD203B41FA5}">
                      <a16:colId xmlns:a16="http://schemas.microsoft.com/office/drawing/2014/main" val="1458461643"/>
                    </a:ext>
                  </a:extLst>
                </a:gridCol>
                <a:gridCol w="645687">
                  <a:extLst>
                    <a:ext uri="{9D8B030D-6E8A-4147-A177-3AD203B41FA5}">
                      <a16:colId xmlns:a16="http://schemas.microsoft.com/office/drawing/2014/main" val="1335919945"/>
                    </a:ext>
                  </a:extLst>
                </a:gridCol>
              </a:tblGrid>
              <a:tr h="801762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e-BY" sz="2000" b="1" dirty="0">
                          <a:latin typeface="+mn-lt"/>
                        </a:rPr>
                        <a:t>1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1818717"/>
                  </a:ext>
                </a:extLst>
              </a:tr>
              <a:tr h="801762">
                <a:tc>
                  <a:txBody>
                    <a:bodyPr/>
                    <a:lstStyle/>
                    <a:p>
                      <a:pPr algn="ctr"/>
                      <a:r>
                        <a:rPr lang="be-BY" sz="2000" b="1" dirty="0">
                          <a:latin typeface="+mn-lt"/>
                        </a:rPr>
                        <a:t>2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D0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647179"/>
                  </a:ext>
                </a:extLst>
              </a:tr>
              <a:tr h="801762">
                <a:tc>
                  <a:txBody>
                    <a:bodyPr/>
                    <a:lstStyle/>
                    <a:p>
                      <a:pPr algn="ctr"/>
                      <a:r>
                        <a:rPr lang="be-BY" sz="2000" b="1" dirty="0">
                          <a:latin typeface="+mn-lt"/>
                        </a:rPr>
                        <a:t>3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D0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4238"/>
                  </a:ext>
                </a:extLst>
              </a:tr>
              <a:tr h="801762">
                <a:tc>
                  <a:txBody>
                    <a:bodyPr/>
                    <a:lstStyle/>
                    <a:p>
                      <a:pPr algn="ctr"/>
                      <a:r>
                        <a:rPr lang="be-BY" sz="2000" b="1" dirty="0">
                          <a:latin typeface="+mn-lt"/>
                        </a:rPr>
                        <a:t>4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D0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1492380"/>
                  </a:ext>
                </a:extLst>
              </a:tr>
              <a:tr h="801762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1800" b="1" dirty="0">
                          <a:latin typeface="+mn-lt"/>
                        </a:rPr>
                        <a:t>5</a:t>
                      </a:r>
                      <a:endParaRPr lang="ru-RU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D0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629987"/>
                  </a:ext>
                </a:extLst>
              </a:tr>
              <a:tr h="801762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2000" b="1" dirty="0">
                          <a:latin typeface="+mn-lt"/>
                        </a:rPr>
                        <a:t>6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D0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211329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87CB195-B14E-40EE-B328-257A4DCFD1D2}"/>
              </a:ext>
            </a:extLst>
          </p:cNvPr>
          <p:cNvSpPr txBox="1"/>
          <p:nvPr/>
        </p:nvSpPr>
        <p:spPr>
          <a:xfrm>
            <a:off x="2610147" y="2023222"/>
            <a:ext cx="628697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dirty="0">
                <a:latin typeface="Arial Black" panose="020B0A04020102020204" pitchFamily="34" charset="0"/>
              </a:rPr>
              <a:t>І</a:t>
            </a:r>
          </a:p>
          <a:p>
            <a:pPr algn="ctr"/>
            <a:endParaRPr lang="be-BY" sz="2000" dirty="0">
              <a:latin typeface="Arial Black" panose="020B0A04020102020204" pitchFamily="34" charset="0"/>
            </a:endParaRPr>
          </a:p>
          <a:p>
            <a:pPr algn="ctr"/>
            <a:r>
              <a:rPr lang="be-BY" sz="3200" dirty="0">
                <a:latin typeface="Arial Black" panose="020B0A04020102020204" pitchFamily="34" charset="0"/>
              </a:rPr>
              <a:t>М</a:t>
            </a:r>
          </a:p>
          <a:p>
            <a:pPr algn="ctr"/>
            <a:endParaRPr lang="be-BY" sz="2000" dirty="0">
              <a:latin typeface="Arial Black" panose="020B0A04020102020204" pitchFamily="34" charset="0"/>
            </a:endParaRPr>
          </a:p>
          <a:p>
            <a:pPr algn="ctr"/>
            <a:r>
              <a:rPr lang="be-BY" sz="3200" dirty="0">
                <a:latin typeface="Arial Black" panose="020B0A04020102020204" pitchFamily="34" charset="0"/>
              </a:rPr>
              <a:t>Ё</a:t>
            </a:r>
          </a:p>
          <a:p>
            <a:pPr algn="ctr"/>
            <a:endParaRPr lang="be-BY" sz="2000" dirty="0">
              <a:latin typeface="Arial Black" panose="020B0A04020102020204" pitchFamily="34" charset="0"/>
            </a:endParaRPr>
          </a:p>
          <a:p>
            <a:pPr algn="ctr"/>
            <a:r>
              <a:rPr lang="be-BY" sz="3200" dirty="0">
                <a:latin typeface="Arial Black" panose="020B0A04020102020204" pitchFamily="34" charset="0"/>
              </a:rPr>
              <a:t>Н</a:t>
            </a:r>
          </a:p>
          <a:p>
            <a:pPr algn="ctr"/>
            <a:endParaRPr lang="be-BY" sz="2000" dirty="0">
              <a:latin typeface="Arial Black" panose="020B0A04020102020204" pitchFamily="34" charset="0"/>
            </a:endParaRPr>
          </a:p>
          <a:p>
            <a:pPr algn="ctr"/>
            <a:r>
              <a:rPr lang="be-BY" sz="3200" dirty="0">
                <a:latin typeface="Arial Black" panose="020B0A04020102020204" pitchFamily="34" charset="0"/>
              </a:rPr>
              <a:t>Ы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3F704-FC46-4142-8B7C-22B945E2FDB6}"/>
              </a:ext>
            </a:extLst>
          </p:cNvPr>
          <p:cNvSpPr txBox="1"/>
          <p:nvPr/>
        </p:nvSpPr>
        <p:spPr>
          <a:xfrm>
            <a:off x="1421519" y="2016308"/>
            <a:ext cx="3005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dirty="0">
                <a:latin typeface="Arial Black" panose="020B0A04020102020204" pitchFamily="34" charset="0"/>
              </a:rPr>
              <a:t>Я  Н       Н  А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8246BD-97C5-48A0-9C80-D45CD08EE862}"/>
              </a:ext>
            </a:extLst>
          </p:cNvPr>
          <p:cNvSpPr txBox="1"/>
          <p:nvPr/>
        </p:nvSpPr>
        <p:spPr>
          <a:xfrm>
            <a:off x="1359802" y="2819127"/>
            <a:ext cx="31293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dirty="0">
                <a:latin typeface="Arial Black" panose="020B0A04020102020204" pitchFamily="34" charset="0"/>
              </a:rPr>
              <a:t>Ц   І        О  Х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8AA289-D561-4194-BD7A-35D9C94276DA}"/>
              </a:ext>
            </a:extLst>
          </p:cNvPr>
          <p:cNvSpPr txBox="1"/>
          <p:nvPr/>
        </p:nvSpPr>
        <p:spPr>
          <a:xfrm>
            <a:off x="1359802" y="3621947"/>
            <a:ext cx="31293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dirty="0">
                <a:latin typeface="Arial Black" panose="020B0A04020102020204" pitchFamily="34" charset="0"/>
              </a:rPr>
              <a:t>А   Л       Н  А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365E59-9712-4200-9789-2E74F7FF70E6}"/>
              </a:ext>
            </a:extLst>
          </p:cNvPr>
          <p:cNvSpPr txBox="1"/>
          <p:nvPr/>
        </p:nvSpPr>
        <p:spPr>
          <a:xfrm>
            <a:off x="2086391" y="4407634"/>
            <a:ext cx="23503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dirty="0">
                <a:latin typeface="Arial Black" panose="020B0A04020102020204" pitchFamily="34" charset="0"/>
              </a:rPr>
              <a:t>Я       К  А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D2701E-D0C4-4D05-B249-2ABB8D16AACA}"/>
              </a:ext>
            </a:extLst>
          </p:cNvPr>
          <p:cNvSpPr txBox="1"/>
          <p:nvPr/>
        </p:nvSpPr>
        <p:spPr>
          <a:xfrm>
            <a:off x="2077147" y="5193321"/>
            <a:ext cx="3028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dirty="0">
                <a:latin typeface="Arial Black" panose="020B0A04020102020204" pitchFamily="34" charset="0"/>
              </a:rPr>
              <a:t>Р       Г  </a:t>
            </a:r>
            <a:r>
              <a:rPr lang="be-BY" sz="2000" dirty="0">
                <a:latin typeface="Arial Black" panose="020B0A04020102020204" pitchFamily="34" charset="0"/>
              </a:rPr>
              <a:t> </a:t>
            </a:r>
            <a:r>
              <a:rPr lang="be-BY" sz="3200" dirty="0">
                <a:latin typeface="Arial Black" panose="020B0A04020102020204" pitchFamily="34" charset="0"/>
              </a:rPr>
              <a:t>О  Р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FAC34C-CD44-4FB8-8DE9-CDBF82B9F82B}"/>
              </a:ext>
            </a:extLst>
          </p:cNvPr>
          <p:cNvSpPr txBox="1"/>
          <p:nvPr/>
        </p:nvSpPr>
        <p:spPr>
          <a:xfrm>
            <a:off x="5345724" y="1160585"/>
            <a:ext cx="603175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2400" b="1" dirty="0"/>
              <a:t>1. Тэма мінулага ўрока </a:t>
            </a:r>
            <a:r>
              <a:rPr lang="be-BY" sz="2400" b="1" dirty="0">
                <a:sym typeface="Symbol"/>
              </a:rPr>
              <a:t></a:t>
            </a:r>
            <a:r>
              <a:rPr lang="be-BY" sz="2400" b="1" dirty="0"/>
              <a:t> </a:t>
            </a:r>
          </a:p>
          <a:p>
            <a:pPr algn="r"/>
            <a:r>
              <a:rPr lang="be-BY" sz="2400" b="1" dirty="0"/>
              <a:t>«Беларускія  … ».</a:t>
            </a:r>
          </a:p>
          <a:p>
            <a:endParaRPr lang="be-BY" sz="1000" b="1" dirty="0"/>
          </a:p>
          <a:p>
            <a:r>
              <a:rPr lang="be-BY" sz="2400" b="1" dirty="0"/>
              <a:t>2. Імя для дзяўчынкі, якое падобна </a:t>
            </a:r>
          </a:p>
          <a:p>
            <a:pPr algn="r"/>
            <a:r>
              <a:rPr lang="be-BY" sz="2400" b="1" dirty="0"/>
              <a:t> на мужчынскае імя Ян.</a:t>
            </a:r>
          </a:p>
          <a:p>
            <a:endParaRPr lang="be-BY" sz="1000" b="1" dirty="0"/>
          </a:p>
          <a:p>
            <a:r>
              <a:rPr lang="be-BY" sz="2400" b="1" dirty="0"/>
              <a:t>3. Імя для хлопчыка, якое пачынаецца</a:t>
            </a:r>
          </a:p>
          <a:p>
            <a:pPr algn="r"/>
            <a:r>
              <a:rPr lang="be-BY" sz="2400" b="1" dirty="0"/>
              <a:t> з гука </a:t>
            </a:r>
            <a:r>
              <a:rPr lang="en-US" sz="2400" b="1" dirty="0"/>
              <a:t>[</a:t>
            </a:r>
            <a:r>
              <a:rPr lang="be-BY" sz="2400" b="1" dirty="0"/>
              <a:t>ц</a:t>
            </a:r>
            <a:r>
              <a:rPr lang="en-US" sz="2400" b="1" dirty="0"/>
              <a:t>’]</a:t>
            </a:r>
            <a:r>
              <a:rPr lang="be-BY" sz="2400" b="1" dirty="0"/>
              <a:t>.</a:t>
            </a:r>
          </a:p>
          <a:p>
            <a:endParaRPr lang="be-BY" sz="1000" b="1" dirty="0"/>
          </a:p>
          <a:p>
            <a:r>
              <a:rPr lang="be-BY" sz="2400" b="1" dirty="0"/>
              <a:t>4. Беларускае імя дзяўчынкі, якое </a:t>
            </a:r>
          </a:p>
          <a:p>
            <a:pPr algn="r"/>
            <a:r>
              <a:rPr lang="be-BY" sz="2400" b="1" dirty="0"/>
              <a:t>часта сустракаецца ў казках.</a:t>
            </a:r>
          </a:p>
          <a:p>
            <a:endParaRPr lang="be-BY" sz="1000" b="1" dirty="0"/>
          </a:p>
          <a:p>
            <a:r>
              <a:rPr lang="be-BY" sz="2400" b="1" dirty="0"/>
              <a:t>5. Вядомае ва ўсім свеце беларускае</a:t>
            </a:r>
          </a:p>
          <a:p>
            <a:pPr algn="r"/>
            <a:r>
              <a:rPr lang="be-BY" sz="2400" b="1" dirty="0"/>
              <a:t> мужчынскае імя.</a:t>
            </a:r>
          </a:p>
          <a:p>
            <a:endParaRPr lang="be-BY" sz="1000" b="1" dirty="0"/>
          </a:p>
          <a:p>
            <a:r>
              <a:rPr lang="be-BY" sz="2400" b="1" dirty="0"/>
              <a:t>6. Беларускі </a:t>
            </a:r>
            <a:r>
              <a:rPr lang="be-BY" sz="2400" b="1"/>
              <a:t>варыянт рускага </a:t>
            </a:r>
            <a:r>
              <a:rPr lang="be-BY" sz="2400" b="1" dirty="0"/>
              <a:t>імя </a:t>
            </a:r>
            <a:r>
              <a:rPr lang="be-BY" sz="2400" b="1" i="1" dirty="0"/>
              <a:t>Гр</a:t>
            </a:r>
            <a:r>
              <a:rPr lang="ru-RU" sz="2400" b="1" i="1" dirty="0" err="1"/>
              <a:t>игори</a:t>
            </a:r>
            <a:r>
              <a:rPr lang="be-BY" sz="2400" b="1" i="1" dirty="0"/>
              <a:t>й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555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6629400" y="1733550"/>
            <a:ext cx="4171950" cy="3084822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DA61246-C9DE-416F-9146-080C7A90EB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34" y="2739179"/>
            <a:ext cx="2298197" cy="329794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B09500E-BD15-4EED-B383-5444572F0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570" y="1942126"/>
            <a:ext cx="1642875" cy="37520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00E0F3-7011-4B63-B5D6-69FD127094D2}"/>
              </a:ext>
            </a:extLst>
          </p:cNvPr>
          <p:cNvSpPr txBox="1"/>
          <p:nvPr/>
        </p:nvSpPr>
        <p:spPr>
          <a:xfrm>
            <a:off x="7343333" y="3356509"/>
            <a:ext cx="28216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СЯБРЫ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76CFFB-2D08-4197-B0B4-6E01E253791B}"/>
              </a:ext>
            </a:extLst>
          </p:cNvPr>
          <p:cNvSpPr txBox="1"/>
          <p:nvPr/>
        </p:nvSpPr>
        <p:spPr>
          <a:xfrm>
            <a:off x="7950647" y="2258129"/>
            <a:ext cx="1606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друзья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CE95E71-5F01-416D-87E9-FCF913B84DA8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14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382" y="3292383"/>
            <a:ext cx="2115316" cy="3145542"/>
          </a:xfrm>
          <a:prstGeom prst="rect">
            <a:avLst/>
          </a:prstGeom>
        </p:spPr>
      </p:pic>
      <p:pic>
        <p:nvPicPr>
          <p:cNvPr id="10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584" y="3689282"/>
            <a:ext cx="573534" cy="505026"/>
          </a:xfrm>
          <a:prstGeom prst="rect">
            <a:avLst/>
          </a:prstGeom>
        </p:spPr>
      </p:pic>
      <p:grpSp>
        <p:nvGrpSpPr>
          <p:cNvPr id="11" name="Group 2"/>
          <p:cNvGrpSpPr/>
          <p:nvPr/>
        </p:nvGrpSpPr>
        <p:grpSpPr>
          <a:xfrm>
            <a:off x="910452" y="2606907"/>
            <a:ext cx="2417069" cy="3456439"/>
            <a:chOff x="3344569" y="426786"/>
            <a:chExt cx="2417069" cy="3456439"/>
          </a:xfrm>
        </p:grpSpPr>
        <p:pic>
          <p:nvPicPr>
            <p:cNvPr id="12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13" name="Рисунок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  <p:sp>
        <p:nvSpPr>
          <p:cNvPr id="18" name="Скругленный прямоугольник 4">
            <a:extLst>
              <a:ext uri="{FF2B5EF4-FFF2-40B4-BE49-F238E27FC236}">
                <a16:creationId xmlns:a16="http://schemas.microsoft.com/office/drawing/2014/main" id="{67295D79-9DCF-4105-A7B2-94A2DF74811A}"/>
              </a:ext>
            </a:extLst>
          </p:cNvPr>
          <p:cNvSpPr/>
          <p:nvPr/>
        </p:nvSpPr>
        <p:spPr>
          <a:xfrm>
            <a:off x="2333626" y="276225"/>
            <a:ext cx="8572500" cy="2495550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E980E7-ED13-43BC-89F4-686EDCE85514}"/>
              </a:ext>
            </a:extLst>
          </p:cNvPr>
          <p:cNvSpPr txBox="1"/>
          <p:nvPr/>
        </p:nvSpPr>
        <p:spPr>
          <a:xfrm>
            <a:off x="2782511" y="1446245"/>
            <a:ext cx="78795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ДЗІЦЯЧАЯ ПЛЯЦОЎКА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DFB8FA-254E-44B1-BC7D-F5BCBC135738}"/>
              </a:ext>
            </a:extLst>
          </p:cNvPr>
          <p:cNvSpPr txBox="1"/>
          <p:nvPr/>
        </p:nvSpPr>
        <p:spPr>
          <a:xfrm>
            <a:off x="4652920" y="458281"/>
            <a:ext cx="39036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площадка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2E8D664-AF76-4331-A660-6379E0D8496E}"/>
              </a:ext>
            </a:extLst>
          </p:cNvPr>
          <p:cNvCxnSpPr>
            <a:cxnSpLocks/>
          </p:cNvCxnSpPr>
          <p:nvPr/>
        </p:nvCxnSpPr>
        <p:spPr>
          <a:xfrm>
            <a:off x="5174452" y="1214968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" name="Стрелка: вверх 1">
            <a:extLst>
              <a:ext uri="{FF2B5EF4-FFF2-40B4-BE49-F238E27FC236}">
                <a16:creationId xmlns:a16="http://schemas.microsoft.com/office/drawing/2014/main" id="{5A49133C-69FF-443A-9870-B681236D4019}"/>
              </a:ext>
            </a:extLst>
          </p:cNvPr>
          <p:cNvSpPr/>
          <p:nvPr/>
        </p:nvSpPr>
        <p:spPr>
          <a:xfrm flipV="1">
            <a:off x="6148433" y="2595495"/>
            <a:ext cx="800100" cy="1490731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E7B75A1-2344-4E11-838B-39A835F11D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B3E5C39-CE12-4CBC-8BC0-51DE0342B045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176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1016 -0.00255 L -0.13203 0.0013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9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9831 0.00393 C 0.10274 -0.00347 0.11823 -0.01019 0.12396 -0.01019 C 0.15847 -0.01019 0.19415 0.10278 0.19415 0.21597 C 0.19415 0.15879 0.21211 0.10278 0.22878 0.10278 C 0.24662 0.10278 0.26329 0.15949 0.26329 0.21597 C 0.26329 0.18773 0.27214 0.15879 0.28112 0.15879 C 0.28998 0.15879 0.29896 0.1868 0.29896 0.21597 C 0.29896 0.20116 0.30352 0.18773 0.30782 0.18773 C 0.31237 0.18773 0.31667 0.20208 0.31667 0.21597 C 0.31667 0.20833 0.31888 0.20116 0.32123 0.20116 C 0.3224 0.20116 0.32566 0.20879 0.32566 0.21597 C 0.32566 0.21204 0.32683 0.20833 0.32787 0.20833 C 0.32787 0.20926 0.33008 0.2118 0.33008 0.21597 C 0.33008 0.21389 0.33008 0.21204 0.33125 0.21204 C 0.33125 0.21296 0.33243 0.21412 0.33243 0.21597 C 0.33243 0.21504 0.33243 0.21389 0.33243 0.21296 C 0.3336 0.21296 0.3336 0.21389 0.3336 0.21504 C 0.33477 0.21504 0.33477 0.21412 0.33477 0.21296 C 0.33594 0.21296 0.33594 0.21389 0.33594 0.21504 " pathEditMode="relative" rAng="0" ptsTypes="AAAAAAAAAAAAAAAAAAA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1373" y="63168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195074-FC3C-466C-8705-D6874ACD93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53" y="2938349"/>
            <a:ext cx="1463043" cy="36423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8164BA0-5F95-4214-90CB-EA8563FAD1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196" y="2859100"/>
            <a:ext cx="2002540" cy="3721616"/>
          </a:xfrm>
          <a:prstGeom prst="rect">
            <a:avLst/>
          </a:prstGeom>
        </p:spPr>
      </p:pic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4FF9C02A-F39A-4F04-8DAF-E248AA8E3EC6}"/>
              </a:ext>
            </a:extLst>
          </p:cNvPr>
          <p:cNvSpPr/>
          <p:nvPr/>
        </p:nvSpPr>
        <p:spPr>
          <a:xfrm>
            <a:off x="4210431" y="295275"/>
            <a:ext cx="4171950" cy="2447925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04F14E-E6D1-4873-844F-2C6F30D55236}"/>
              </a:ext>
            </a:extLst>
          </p:cNvPr>
          <p:cNvSpPr txBox="1"/>
          <p:nvPr/>
        </p:nvSpPr>
        <p:spPr>
          <a:xfrm>
            <a:off x="5013428" y="1565956"/>
            <a:ext cx="26589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ГУЛЬНІ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FB5052-EC05-4C6F-A467-2C3042CEF23F}"/>
              </a:ext>
            </a:extLst>
          </p:cNvPr>
          <p:cNvSpPr txBox="1"/>
          <p:nvPr/>
        </p:nvSpPr>
        <p:spPr>
          <a:xfrm>
            <a:off x="5712653" y="488888"/>
            <a:ext cx="1208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e-BY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гры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37F9E39-0749-4848-B965-DCEFAE17D05D}"/>
              </a:ext>
            </a:extLst>
          </p:cNvPr>
          <p:cNvCxnSpPr>
            <a:cxnSpLocks/>
          </p:cNvCxnSpPr>
          <p:nvPr/>
        </p:nvCxnSpPr>
        <p:spPr>
          <a:xfrm>
            <a:off x="4924364" y="1319809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FA727C-981D-4EB6-8B56-4AB1BFD330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556138" y="2684964"/>
            <a:ext cx="410058" cy="37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0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4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6.25E-7 4.81481E-6 C -0.06185 -0.01968 -0.1194 -0.05394 -0.1845 -0.05764 C -0.23034 -0.05718 -0.2737 -0.06019 -0.31615 -0.01783 C -0.36484 0.03032 -0.40078 0.08171 -0.41888 0.14537 L -0.50508 0.43796 " pathEditMode="relative" rAng="20040000" ptsTypes="AAA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03" y="1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D6BC94-291A-4D70-98F5-F1454EAA6F7A}"/>
              </a:ext>
            </a:extLst>
          </p:cNvPr>
          <p:cNvSpPr txBox="1"/>
          <p:nvPr/>
        </p:nvSpPr>
        <p:spPr>
          <a:xfrm>
            <a:off x="7780092" y="3198129"/>
            <a:ext cx="23134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ЦАЦКІ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C062CD-0E87-4699-8054-D6030D5D565D}"/>
              </a:ext>
            </a:extLst>
          </p:cNvPr>
          <p:cNvSpPr txBox="1"/>
          <p:nvPr/>
        </p:nvSpPr>
        <p:spPr>
          <a:xfrm>
            <a:off x="7997588" y="2197894"/>
            <a:ext cx="18784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e-BY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грушк</a:t>
            </a:r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3B9FA79-24BE-4544-A6CE-D1F7B30F194E}"/>
              </a:ext>
            </a:extLst>
          </p:cNvPr>
          <p:cNvCxnSpPr>
            <a:cxnSpLocks/>
          </p:cNvCxnSpPr>
          <p:nvPr/>
        </p:nvCxnSpPr>
        <p:spPr>
          <a:xfrm>
            <a:off x="7562789" y="2951982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930E27-600B-420B-9557-6E94F96CD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961" y="593074"/>
            <a:ext cx="4562903" cy="567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9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Гульні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6DF0D1-C1DC-46BD-ABA9-9B481264EFD3}"/>
              </a:ext>
            </a:extLst>
          </p:cNvPr>
          <p:cNvSpPr txBox="1"/>
          <p:nvPr/>
        </p:nvSpPr>
        <p:spPr>
          <a:xfrm>
            <a:off x="7874536" y="3604306"/>
            <a:ext cx="2895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ЖМУРКІ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76267-AD96-4C37-A221-3F6798AF7007}"/>
              </a:ext>
            </a:extLst>
          </p:cNvPr>
          <p:cNvSpPr txBox="1"/>
          <p:nvPr/>
        </p:nvSpPr>
        <p:spPr>
          <a:xfrm>
            <a:off x="8484428" y="2527238"/>
            <a:ext cx="1703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мурки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8BF3CF3-0847-42C8-B393-470E96FA63B3}"/>
              </a:ext>
            </a:extLst>
          </p:cNvPr>
          <p:cNvCxnSpPr>
            <a:cxnSpLocks/>
          </p:cNvCxnSpPr>
          <p:nvPr/>
        </p:nvCxnSpPr>
        <p:spPr>
          <a:xfrm>
            <a:off x="7867589" y="3358159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2A4FE3E6-0152-4F0F-B6A5-7F54E7A37CB2}"/>
              </a:ext>
            </a:extLst>
          </p:cNvPr>
          <p:cNvGrpSpPr/>
          <p:nvPr/>
        </p:nvGrpSpPr>
        <p:grpSpPr>
          <a:xfrm>
            <a:off x="700615" y="1484824"/>
            <a:ext cx="6982809" cy="4590168"/>
            <a:chOff x="700615" y="1484824"/>
            <a:chExt cx="6982809" cy="4590168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511CE99-6B06-4B44-9B5B-E0A4B4CB0C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91"/>
            <a:stretch/>
          </p:blipFill>
          <p:spPr>
            <a:xfrm>
              <a:off x="2609536" y="1484824"/>
              <a:ext cx="5073888" cy="3403644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8DF23B11-2A01-4D71-9631-74B46B8839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90" r="66510"/>
            <a:stretch/>
          </p:blipFill>
          <p:spPr>
            <a:xfrm>
              <a:off x="700615" y="2671348"/>
              <a:ext cx="2607596" cy="34036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716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Гульні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6DF0D1-C1DC-46BD-ABA9-9B481264EFD3}"/>
              </a:ext>
            </a:extLst>
          </p:cNvPr>
          <p:cNvSpPr txBox="1"/>
          <p:nvPr/>
        </p:nvSpPr>
        <p:spPr>
          <a:xfrm>
            <a:off x="1454686" y="3604306"/>
            <a:ext cx="32485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ХОВАНКІ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76267-AD96-4C37-A221-3F6798AF7007}"/>
              </a:ext>
            </a:extLst>
          </p:cNvPr>
          <p:cNvSpPr txBox="1"/>
          <p:nvPr/>
        </p:nvSpPr>
        <p:spPr>
          <a:xfrm>
            <a:off x="2359853" y="2527238"/>
            <a:ext cx="15738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прятки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8BF3CF3-0847-42C8-B393-470E96FA63B3}"/>
              </a:ext>
            </a:extLst>
          </p:cNvPr>
          <p:cNvCxnSpPr>
            <a:cxnSpLocks/>
          </p:cNvCxnSpPr>
          <p:nvPr/>
        </p:nvCxnSpPr>
        <p:spPr>
          <a:xfrm>
            <a:off x="1704914" y="3358159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1AD416-FAB2-4B98-B4FD-A6C47AFA99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51" y="1412262"/>
            <a:ext cx="5685102" cy="452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5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Гульні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6DF0D1-C1DC-46BD-ABA9-9B481264EFD3}"/>
              </a:ext>
            </a:extLst>
          </p:cNvPr>
          <p:cNvSpPr txBox="1"/>
          <p:nvPr/>
        </p:nvSpPr>
        <p:spPr>
          <a:xfrm>
            <a:off x="2010804" y="3613024"/>
            <a:ext cx="2008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КВАЧ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76267-AD96-4C37-A221-3F6798AF7007}"/>
              </a:ext>
            </a:extLst>
          </p:cNvPr>
          <p:cNvSpPr txBox="1"/>
          <p:nvPr/>
        </p:nvSpPr>
        <p:spPr>
          <a:xfrm>
            <a:off x="2359853" y="2527238"/>
            <a:ext cx="1092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квач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8BF3CF3-0847-42C8-B393-470E96FA63B3}"/>
              </a:ext>
            </a:extLst>
          </p:cNvPr>
          <p:cNvCxnSpPr>
            <a:cxnSpLocks/>
          </p:cNvCxnSpPr>
          <p:nvPr/>
        </p:nvCxnSpPr>
        <p:spPr>
          <a:xfrm>
            <a:off x="1704914" y="3358159"/>
            <a:ext cx="274806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F2F112-29E7-47B2-8DF4-3BA3511C4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55" y="1424458"/>
            <a:ext cx="6828583" cy="444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0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2FF6AE2C-0855-4436-BAB0-964168DB80F7}" vid="{82FFDBF2-270A-4196-BBA2-1947BAF14E3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2C15FF-1675-4B64-8D0C-D78E36D0F68C}">
  <ds:schemaRefs>
    <ds:schemaRef ds:uri="http://schemas.microsoft.com/sharepoint/v3"/>
    <ds:schemaRef ds:uri="http://purl.org/dc/dcmitype/"/>
    <ds:schemaRef ds:uri="http://schemas.microsoft.com/office/2006/metadata/properties"/>
    <ds:schemaRef ds:uri="6ee78bd2-4339-4042-adc0-bcc646419980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2547570a-e5f4-4946-a4c3-82580e42479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F67FFB0-F441-4120-8FA0-C46780EE30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8F9056-19CC-403D-A4E3-D0BFC3D9E6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с играющими детьми</Template>
  <TotalTime>0</TotalTime>
  <Words>279</Words>
  <Application>Microsoft Office PowerPoint</Application>
  <PresentationFormat>Широкоэкранный</PresentationFormat>
  <Paragraphs>105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Segoe UI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2021-08-12T18:49:10Z</dcterms:created>
  <dcterms:modified xsi:type="dcterms:W3CDTF">2024-10-01T09:11:11Z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