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24"/>
  </p:notesMasterIdLst>
  <p:handoutMasterIdLst>
    <p:handoutMasterId r:id="rId25"/>
  </p:handoutMasterIdLst>
  <p:sldIdLst>
    <p:sldId id="268" r:id="rId5"/>
    <p:sldId id="272" r:id="rId6"/>
    <p:sldId id="273" r:id="rId7"/>
    <p:sldId id="275" r:id="rId8"/>
    <p:sldId id="274" r:id="rId9"/>
    <p:sldId id="276" r:id="rId10"/>
    <p:sldId id="277" r:id="rId11"/>
    <p:sldId id="278" r:id="rId12"/>
    <p:sldId id="281" r:id="rId13"/>
    <p:sldId id="279" r:id="rId14"/>
    <p:sldId id="280" r:id="rId15"/>
    <p:sldId id="282" r:id="rId16"/>
    <p:sldId id="283" r:id="rId17"/>
    <p:sldId id="290" r:id="rId18"/>
    <p:sldId id="285" r:id="rId19"/>
    <p:sldId id="286" r:id="rId20"/>
    <p:sldId id="287" r:id="rId21"/>
    <p:sldId id="288" r:id="rId22"/>
    <p:sldId id="289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D3FF"/>
    <a:srgbClr val="79D9FF"/>
    <a:srgbClr val="F4BBFF"/>
    <a:srgbClr val="31CB31"/>
    <a:srgbClr val="FDD100"/>
    <a:srgbClr val="1F74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3" autoAdjust="0"/>
    <p:restoredTop sz="94406" autoAdjust="0"/>
  </p:normalViewPr>
  <p:slideViewPr>
    <p:cSldViewPr snapToGrid="0">
      <p:cViewPr varScale="1">
        <p:scale>
          <a:sx n="80" d="100"/>
          <a:sy n="80" d="100"/>
        </p:scale>
        <p:origin x="744" y="53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59" d="100"/>
          <a:sy n="59" d="100"/>
        </p:scale>
        <p:origin x="160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AEEAA5-93AF-47F9-9B91-DF726A727AF6}" type="datetimeFigureOut">
              <a:rPr lang="ru-RU" smtClean="0"/>
              <a:t>04.09.2024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D263AB-F390-4FB4-8143-322A3543A6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9660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4B1B4A-B768-4A01-A0B0-6316C38E05CA}" type="datetimeFigureOut">
              <a:rPr lang="ru-RU" smtClean="0"/>
              <a:t>04.09.2024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A8CAD8-10CF-404A-9987-ACA1D02211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950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rgbClr val="57D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117271" y="1143000"/>
            <a:ext cx="7957458" cy="2677886"/>
          </a:xfrm>
        </p:spPr>
        <p:txBody>
          <a:bodyPr anchor="ctr"/>
          <a:lstStyle>
            <a:lvl1pPr algn="ctr">
              <a:defRPr sz="600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ru-RU" dirty="0"/>
              <a:t>Название презентации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3194957" y="4006362"/>
            <a:ext cx="5802086" cy="544673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750996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1">
    <p:bg>
      <p:bgPr>
        <a:solidFill>
          <a:srgbClr val="57D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7506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2">
    <p:bg>
      <p:bgPr>
        <a:solidFill>
          <a:srgbClr val="1F74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840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3">
    <p:bg>
      <p:bgPr>
        <a:solidFill>
          <a:srgbClr val="31CB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8092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4">
    <p:bg>
      <p:bgPr>
        <a:solidFill>
          <a:srgbClr val="F4B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5965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5">
    <p:bg>
      <p:bgPr>
        <a:solidFill>
          <a:srgbClr val="79D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053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6">
    <p:bg>
      <p:bgPr>
        <a:solidFill>
          <a:srgbClr val="FDD1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2151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инальный слайд">
    <p:bg>
      <p:bgPr>
        <a:solidFill>
          <a:srgbClr val="57D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117271" y="1143000"/>
            <a:ext cx="7957458" cy="2677886"/>
          </a:xfrm>
        </p:spPr>
        <p:txBody>
          <a:bodyPr anchor="ctr"/>
          <a:lstStyle>
            <a:lvl1pPr algn="ctr">
              <a:defRPr sz="6000" baseline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ru-RU" dirty="0"/>
              <a:t>Финальное поздравление</a:t>
            </a:r>
          </a:p>
        </p:txBody>
      </p:sp>
    </p:spTree>
    <p:extLst>
      <p:ext uri="{BB962C8B-B14F-4D97-AF65-F5344CB8AC3E}">
        <p14:creationId xmlns:p14="http://schemas.microsoft.com/office/powerpoint/2010/main" val="123255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B10E5-E7F4-4A0C-A17F-7BDE1227269E}" type="datetimeFigureOut">
              <a:rPr lang="ru-RU" smtClean="0"/>
              <a:t>04.09.2024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9511D-E764-4C1E-9794-0B587D770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154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0" r:id="rId3"/>
    <p:sldLayoutId id="2147483660" r:id="rId4"/>
    <p:sldLayoutId id="2147483661" r:id="rId5"/>
    <p:sldLayoutId id="2147483664" r:id="rId6"/>
    <p:sldLayoutId id="2147483651" r:id="rId7"/>
    <p:sldLayoutId id="2147483662" r:id="rId8"/>
  </p:sldLayoutIdLst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audio" Target="../media/audio1.wav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12" Type="http://schemas.openxmlformats.org/officeDocument/2006/relationships/image" Target="../media/image2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openxmlformats.org/officeDocument/2006/relationships/image" Target="../media/image4.png"/><Relationship Id="rId4" Type="http://schemas.openxmlformats.org/officeDocument/2006/relationships/image" Target="../media/image13.png"/><Relationship Id="rId9" Type="http://schemas.openxmlformats.org/officeDocument/2006/relationships/image" Target="../media/image2.png"/><Relationship Id="rId22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12" Type="http://schemas.openxmlformats.org/officeDocument/2006/relationships/image" Target="../media/image2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openxmlformats.org/officeDocument/2006/relationships/image" Target="../media/image4.png"/><Relationship Id="rId4" Type="http://schemas.openxmlformats.org/officeDocument/2006/relationships/image" Target="../media/image13.png"/><Relationship Id="rId9" Type="http://schemas.openxmlformats.org/officeDocument/2006/relationships/image" Target="../media/image2.png"/><Relationship Id="rId22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12" Type="http://schemas.openxmlformats.org/officeDocument/2006/relationships/image" Target="../media/image2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openxmlformats.org/officeDocument/2006/relationships/image" Target="../media/image4.png"/><Relationship Id="rId4" Type="http://schemas.openxmlformats.org/officeDocument/2006/relationships/image" Target="../media/image13.png"/><Relationship Id="rId9" Type="http://schemas.openxmlformats.org/officeDocument/2006/relationships/image" Target="../media/image2.png"/><Relationship Id="rId22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12" Type="http://schemas.openxmlformats.org/officeDocument/2006/relationships/image" Target="../media/image2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openxmlformats.org/officeDocument/2006/relationships/image" Target="../media/image4.png"/><Relationship Id="rId4" Type="http://schemas.openxmlformats.org/officeDocument/2006/relationships/image" Target="../media/image13.png"/><Relationship Id="rId9" Type="http://schemas.openxmlformats.org/officeDocument/2006/relationships/image" Target="../media/image2.png"/><Relationship Id="rId22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31.jpe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3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11" Type="http://schemas.openxmlformats.org/officeDocument/2006/relationships/image" Target="../media/image29.png"/><Relationship Id="rId5" Type="http://schemas.openxmlformats.org/officeDocument/2006/relationships/image" Target="../media/image5.png"/><Relationship Id="rId10" Type="http://schemas.openxmlformats.org/officeDocument/2006/relationships/image" Target="../media/image4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Relationship Id="rId22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11" Type="http://schemas.openxmlformats.org/officeDocument/2006/relationships/image" Target="../media/image26.jpg"/><Relationship Id="rId5" Type="http://schemas.openxmlformats.org/officeDocument/2006/relationships/image" Target="../media/image5.png"/><Relationship Id="rId23" Type="http://schemas.openxmlformats.org/officeDocument/2006/relationships/audio" Target="../media/audio1.wav"/><Relationship Id="rId10" Type="http://schemas.openxmlformats.org/officeDocument/2006/relationships/image" Target="../media/image4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11" Type="http://schemas.openxmlformats.org/officeDocument/2006/relationships/image" Target="../media/image26.jpg"/><Relationship Id="rId5" Type="http://schemas.openxmlformats.org/officeDocument/2006/relationships/image" Target="../media/image5.png"/><Relationship Id="rId10" Type="http://schemas.openxmlformats.org/officeDocument/2006/relationships/image" Target="../media/image4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Relationship Id="rId22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11" Type="http://schemas.openxmlformats.org/officeDocument/2006/relationships/image" Target="../media/image28.jpg"/><Relationship Id="rId5" Type="http://schemas.openxmlformats.org/officeDocument/2006/relationships/image" Target="../media/image5.png"/><Relationship Id="rId10" Type="http://schemas.openxmlformats.org/officeDocument/2006/relationships/image" Target="../media/image4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Relationship Id="rId22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11" Type="http://schemas.openxmlformats.org/officeDocument/2006/relationships/image" Target="../media/image28.jpg"/><Relationship Id="rId5" Type="http://schemas.openxmlformats.org/officeDocument/2006/relationships/image" Target="../media/image5.png"/><Relationship Id="rId10" Type="http://schemas.openxmlformats.org/officeDocument/2006/relationships/image" Target="../media/image4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Relationship Id="rId22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11" Type="http://schemas.openxmlformats.org/officeDocument/2006/relationships/image" Target="../media/image27.jpg"/><Relationship Id="rId5" Type="http://schemas.openxmlformats.org/officeDocument/2006/relationships/image" Target="../media/image5.png"/><Relationship Id="rId10" Type="http://schemas.openxmlformats.org/officeDocument/2006/relationships/image" Target="../media/image4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Relationship Id="rId22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9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12" Type="http://schemas.openxmlformats.org/officeDocument/2006/relationships/image" Target="../media/image1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5" Type="http://schemas.openxmlformats.org/officeDocument/2006/relationships/image" Target="../media/image21.jpeg"/><Relationship Id="rId23" Type="http://schemas.openxmlformats.org/officeDocument/2006/relationships/audio" Target="../media/audio1.wav"/><Relationship Id="rId10" Type="http://schemas.openxmlformats.org/officeDocument/2006/relationships/image" Target="../media/image4.png"/><Relationship Id="rId4" Type="http://schemas.openxmlformats.org/officeDocument/2006/relationships/image" Target="../media/image13.png"/><Relationship Id="rId9" Type="http://schemas.openxmlformats.org/officeDocument/2006/relationships/image" Target="../media/image2.png"/><Relationship Id="rId1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24.jpe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11" Type="http://schemas.openxmlformats.org/officeDocument/2006/relationships/image" Target="../media/image22.jpeg"/><Relationship Id="rId5" Type="http://schemas.openxmlformats.org/officeDocument/2006/relationships/image" Target="../media/image5.png"/><Relationship Id="rId10" Type="http://schemas.openxmlformats.org/officeDocument/2006/relationships/image" Target="../media/image4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Relationship Id="rId22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12" Type="http://schemas.openxmlformats.org/officeDocument/2006/relationships/image" Target="../media/image2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openxmlformats.org/officeDocument/2006/relationships/image" Target="../media/image4.png"/><Relationship Id="rId4" Type="http://schemas.openxmlformats.org/officeDocument/2006/relationships/image" Target="../media/image13.png"/><Relationship Id="rId9" Type="http://schemas.openxmlformats.org/officeDocument/2006/relationships/image" Target="../media/image2.png"/><Relationship Id="rId22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7.jp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12" Type="http://schemas.openxmlformats.org/officeDocument/2006/relationships/image" Target="../media/image2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openxmlformats.org/officeDocument/2006/relationships/image" Target="../media/image4.png"/><Relationship Id="rId4" Type="http://schemas.openxmlformats.org/officeDocument/2006/relationships/image" Target="../media/image13.png"/><Relationship Id="rId9" Type="http://schemas.openxmlformats.org/officeDocument/2006/relationships/image" Target="../media/image2.png"/><Relationship Id="rId22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12" Type="http://schemas.openxmlformats.org/officeDocument/2006/relationships/image" Target="../media/image2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openxmlformats.org/officeDocument/2006/relationships/image" Target="../media/image4.png"/><Relationship Id="rId4" Type="http://schemas.openxmlformats.org/officeDocument/2006/relationships/image" Target="../media/image13.png"/><Relationship Id="rId9" Type="http://schemas.openxmlformats.org/officeDocument/2006/relationships/image" Target="../media/image2.png"/><Relationship Id="rId22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12" Type="http://schemas.openxmlformats.org/officeDocument/2006/relationships/image" Target="../media/image2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openxmlformats.org/officeDocument/2006/relationships/image" Target="../media/image4.png"/><Relationship Id="rId4" Type="http://schemas.openxmlformats.org/officeDocument/2006/relationships/image" Target="../media/image13.png"/><Relationship Id="rId9" Type="http://schemas.openxmlformats.org/officeDocument/2006/relationships/image" Target="../media/image2.png"/><Relationship Id="rId22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12" Type="http://schemas.openxmlformats.org/officeDocument/2006/relationships/image" Target="../media/image2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openxmlformats.org/officeDocument/2006/relationships/image" Target="../media/image4.png"/><Relationship Id="rId4" Type="http://schemas.openxmlformats.org/officeDocument/2006/relationships/image" Target="../media/image13.png"/><Relationship Id="rId9" Type="http://schemas.openxmlformats.org/officeDocument/2006/relationships/image" Target="../media/image2.png"/><Relationship Id="rId22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12" Type="http://schemas.openxmlformats.org/officeDocument/2006/relationships/image" Target="../media/image2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openxmlformats.org/officeDocument/2006/relationships/image" Target="../media/image4.png"/><Relationship Id="rId4" Type="http://schemas.openxmlformats.org/officeDocument/2006/relationships/image" Target="../media/image13.png"/><Relationship Id="rId9" Type="http://schemas.openxmlformats.org/officeDocument/2006/relationships/image" Target="../media/image2.png"/><Relationship Id="rId22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Рисунок 88">
            <a:extLst>
              <a:ext uri="{FF2B5EF4-FFF2-40B4-BE49-F238E27FC236}">
                <a16:creationId xmlns:a16="http://schemas.microsoft.com/office/drawing/2014/main" id="{0E795EC0-1827-4745-BB29-6BF24D8673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425" y="672439"/>
            <a:ext cx="8434026" cy="5257800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F8FA024A-D616-487F-B1E8-D1ABE401C4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917" y="29919"/>
            <a:ext cx="475651" cy="478865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:a16="http://schemas.microsoft.com/office/drawing/2014/main" id="{E0C56EF2-CDB1-41DE-8123-0CBAF54718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73" y="539880"/>
            <a:ext cx="825074" cy="968033"/>
          </a:xfrm>
          <a:prstGeom prst="rect">
            <a:avLst/>
          </a:prstGeom>
        </p:spPr>
      </p:pic>
      <p:pic>
        <p:nvPicPr>
          <p:cNvPr id="74" name="Рисунок 73">
            <a:extLst>
              <a:ext uri="{FF2B5EF4-FFF2-40B4-BE49-F238E27FC236}">
                <a16:creationId xmlns:a16="http://schemas.microsoft.com/office/drawing/2014/main" id="{E88875B5-BFA6-4145-8B03-F842A405F98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0493" y="840618"/>
            <a:ext cx="416144" cy="401627"/>
          </a:xfrm>
          <a:prstGeom prst="rect">
            <a:avLst/>
          </a:prstGeom>
        </p:spPr>
      </p:pic>
      <p:pic>
        <p:nvPicPr>
          <p:cNvPr id="75" name="Рисунок 74">
            <a:extLst>
              <a:ext uri="{FF2B5EF4-FFF2-40B4-BE49-F238E27FC236}">
                <a16:creationId xmlns:a16="http://schemas.microsoft.com/office/drawing/2014/main" id="{796D2826-3456-44B4-858C-F97337C9CBE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016" y="5715943"/>
            <a:ext cx="372494" cy="390112"/>
          </a:xfrm>
          <a:prstGeom prst="rect">
            <a:avLst/>
          </a:prstGeom>
        </p:spPr>
      </p:pic>
      <p:pic>
        <p:nvPicPr>
          <p:cNvPr id="76" name="Рисунок 75">
            <a:extLst>
              <a:ext uri="{FF2B5EF4-FFF2-40B4-BE49-F238E27FC236}">
                <a16:creationId xmlns:a16="http://schemas.microsoft.com/office/drawing/2014/main" id="{420E78F5-079B-41A7-9F1D-84606B96186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88" y="5010771"/>
            <a:ext cx="645282" cy="645282"/>
          </a:xfrm>
          <a:prstGeom prst="rect">
            <a:avLst/>
          </a:prstGeom>
        </p:spPr>
      </p:pic>
      <p:pic>
        <p:nvPicPr>
          <p:cNvPr id="77" name="Рисунок 76">
            <a:extLst>
              <a:ext uri="{FF2B5EF4-FFF2-40B4-BE49-F238E27FC236}">
                <a16:creationId xmlns:a16="http://schemas.microsoft.com/office/drawing/2014/main" id="{54788F0F-38CF-45A5-A6BC-28C2BA0114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873" y="1288728"/>
            <a:ext cx="435429" cy="438371"/>
          </a:xfrm>
          <a:prstGeom prst="rect">
            <a:avLst/>
          </a:prstGeom>
        </p:spPr>
      </p:pic>
      <p:pic>
        <p:nvPicPr>
          <p:cNvPr id="78" name="Рисунок 77">
            <a:extLst>
              <a:ext uri="{FF2B5EF4-FFF2-40B4-BE49-F238E27FC236}">
                <a16:creationId xmlns:a16="http://schemas.microsoft.com/office/drawing/2014/main" id="{41A93239-7667-4C1E-BCF5-8EF8FC848B6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1452" y="1183517"/>
            <a:ext cx="689834" cy="701687"/>
          </a:xfrm>
          <a:prstGeom prst="rect">
            <a:avLst/>
          </a:prstGeom>
        </p:spPr>
      </p:pic>
      <p:pic>
        <p:nvPicPr>
          <p:cNvPr id="79" name="Рисунок 78">
            <a:extLst>
              <a:ext uri="{FF2B5EF4-FFF2-40B4-BE49-F238E27FC236}">
                <a16:creationId xmlns:a16="http://schemas.microsoft.com/office/drawing/2014/main" id="{E7431347-EC5A-4070-A3FB-19C585DC867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013" y="5871145"/>
            <a:ext cx="332356" cy="348076"/>
          </a:xfrm>
          <a:prstGeom prst="rect">
            <a:avLst/>
          </a:prstGeom>
        </p:spPr>
      </p:pic>
      <p:pic>
        <p:nvPicPr>
          <p:cNvPr id="80" name="Рисунок 79">
            <a:extLst>
              <a:ext uri="{FF2B5EF4-FFF2-40B4-BE49-F238E27FC236}">
                <a16:creationId xmlns:a16="http://schemas.microsoft.com/office/drawing/2014/main" id="{34985E25-4DBF-4902-943B-DB6580820C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1365" y="5317239"/>
            <a:ext cx="678255" cy="795774"/>
          </a:xfrm>
          <a:prstGeom prst="rect">
            <a:avLst/>
          </a:prstGeom>
        </p:spPr>
      </p:pic>
      <p:pic>
        <p:nvPicPr>
          <p:cNvPr id="81" name="Рисунок 80">
            <a:extLst>
              <a:ext uri="{FF2B5EF4-FFF2-40B4-BE49-F238E27FC236}">
                <a16:creationId xmlns:a16="http://schemas.microsoft.com/office/drawing/2014/main" id="{87A9F0C1-F977-435D-80C2-53C5F4E223A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8509">
            <a:off x="9999875" y="3594945"/>
            <a:ext cx="977802" cy="2149091"/>
          </a:xfrm>
          <a:prstGeom prst="rect">
            <a:avLst/>
          </a:prstGeom>
        </p:spPr>
      </p:pic>
      <p:pic>
        <p:nvPicPr>
          <p:cNvPr id="82" name="Рисунок 81">
            <a:extLst>
              <a:ext uri="{FF2B5EF4-FFF2-40B4-BE49-F238E27FC236}">
                <a16:creationId xmlns:a16="http://schemas.microsoft.com/office/drawing/2014/main" id="{172D415C-2FE2-41B8-9549-7C7C336B7D2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8086">
            <a:off x="9309060" y="4827865"/>
            <a:ext cx="661692" cy="1454319"/>
          </a:xfrm>
          <a:prstGeom prst="rect">
            <a:avLst/>
          </a:prstGeom>
        </p:spPr>
      </p:pic>
      <p:pic>
        <p:nvPicPr>
          <p:cNvPr id="83" name="Рисунок 82">
            <a:extLst>
              <a:ext uri="{FF2B5EF4-FFF2-40B4-BE49-F238E27FC236}">
                <a16:creationId xmlns:a16="http://schemas.microsoft.com/office/drawing/2014/main" id="{6F28D54B-1AEB-4E95-8CCD-B41F071910D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646" y="3693578"/>
            <a:ext cx="1018596" cy="2004534"/>
          </a:xfrm>
          <a:prstGeom prst="rect">
            <a:avLst/>
          </a:prstGeom>
        </p:spPr>
      </p:pic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0D8517DB-9DD7-4E4D-84F9-BE66E65A5CF3}"/>
              </a:ext>
            </a:extLst>
          </p:cNvPr>
          <p:cNvSpPr/>
          <p:nvPr/>
        </p:nvSpPr>
        <p:spPr>
          <a:xfrm>
            <a:off x="6853604" y="123682"/>
            <a:ext cx="44325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>
                <a:ln/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Беларуская</a:t>
            </a:r>
            <a:r>
              <a:rPr lang="ru-RU" sz="2800" b="1" dirty="0">
                <a:ln/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n/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lang="ru-RU" sz="2800" b="1" dirty="0">
                <a:ln/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ў І </a:t>
            </a:r>
            <a:r>
              <a:rPr lang="ru-RU" sz="2800" b="1" dirty="0" err="1">
                <a:ln/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класе</a:t>
            </a:r>
            <a:endParaRPr lang="ru-RU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5" name="Заголовок 3">
            <a:extLst>
              <a:ext uri="{FF2B5EF4-FFF2-40B4-BE49-F238E27FC236}">
                <a16:creationId xmlns:a16="http://schemas.microsoft.com/office/drawing/2014/main" id="{CE3300CF-02B8-412D-9897-A79FBCF4EFCA}"/>
              </a:ext>
            </a:extLst>
          </p:cNvPr>
          <p:cNvSpPr txBox="1">
            <a:spLocks/>
          </p:cNvSpPr>
          <p:nvPr/>
        </p:nvSpPr>
        <p:spPr>
          <a:xfrm>
            <a:off x="2435882" y="1983215"/>
            <a:ext cx="7521515" cy="2147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ru-RU" sz="4800" b="1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«Я і мая сям</a:t>
            </a:r>
            <a:r>
              <a:rPr lang="be-BY" sz="4800" b="1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’я</a:t>
            </a:r>
            <a:r>
              <a:rPr lang="ru-RU" sz="4800" b="1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. </a:t>
            </a:r>
            <a:br>
              <a:rPr lang="ru-RU" sz="4800" b="1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4800" b="1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Мае </a:t>
            </a:r>
            <a:r>
              <a:rPr lang="ru-RU" sz="4800" b="1" dirty="0" err="1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сваякі</a:t>
            </a:r>
            <a:r>
              <a:rPr lang="ru-RU" sz="4800" b="1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»</a:t>
            </a:r>
          </a:p>
        </p:txBody>
      </p:sp>
      <p:sp>
        <p:nvSpPr>
          <p:cNvPr id="86" name="Подзаголовок 2">
            <a:extLst>
              <a:ext uri="{FF2B5EF4-FFF2-40B4-BE49-F238E27FC236}">
                <a16:creationId xmlns:a16="http://schemas.microsoft.com/office/drawing/2014/main" id="{428B8361-07C7-4154-8AF7-8A36C52FB026}"/>
              </a:ext>
            </a:extLst>
          </p:cNvPr>
          <p:cNvSpPr txBox="1">
            <a:spLocks/>
          </p:cNvSpPr>
          <p:nvPr/>
        </p:nvSpPr>
        <p:spPr>
          <a:xfrm>
            <a:off x="7785786" y="1746100"/>
            <a:ext cx="1480810" cy="626881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3200" b="1" dirty="0">
                <a:ln/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6</a:t>
            </a:r>
            <a:endParaRPr lang="ru-RU" sz="3200" b="1" dirty="0">
              <a:ln/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Нижний колонтитул 16">
            <a:extLst>
              <a:ext uri="{FF2B5EF4-FFF2-40B4-BE49-F238E27FC236}">
                <a16:creationId xmlns:a16="http://schemas.microsoft.com/office/drawing/2014/main" id="{A223A944-B242-4B1D-B2E3-74804C2A9F54}"/>
              </a:ext>
            </a:extLst>
          </p:cNvPr>
          <p:cNvSpPr>
            <a:spLocks noGrp="1"/>
          </p:cNvSpPr>
          <p:nvPr/>
        </p:nvSpPr>
        <p:spPr>
          <a:xfrm>
            <a:off x="4343242" y="3982900"/>
            <a:ext cx="4069223" cy="499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 матэрыял</a:t>
            </a:r>
          </a:p>
        </p:txBody>
      </p:sp>
      <p:sp>
        <p:nvSpPr>
          <p:cNvPr id="20" name="Нижний колонтитул 16">
            <a:extLst>
              <a:ext uri="{FF2B5EF4-FFF2-40B4-BE49-F238E27FC236}">
                <a16:creationId xmlns:a16="http://schemas.microsoft.com/office/drawing/2014/main" id="{0E448637-373D-4B84-940C-ED12C80FDAD0}"/>
              </a:ext>
            </a:extLst>
          </p:cNvPr>
          <p:cNvSpPr>
            <a:spLocks noGrp="1"/>
          </p:cNvSpPr>
          <p:nvPr/>
        </p:nvSpPr>
        <p:spPr>
          <a:xfrm>
            <a:off x="280329" y="5861851"/>
            <a:ext cx="4902217" cy="8958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Распрацавала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be-BY" sz="1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4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БДПУ </a:t>
            </a:r>
            <a:r>
              <a:rPr lang="ru-RU" sz="14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імя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 Танка,</a:t>
            </a:r>
          </a:p>
          <a:p>
            <a:r>
              <a:rPr lang="ru-RU" sz="14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настаўнік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пачатковых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класаў</a:t>
            </a:r>
            <a:endParaRPr lang="be-BY" sz="1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124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5" name="chimes.wav"/>
          </p:stSnd>
        </p:sndAc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982" y="6055573"/>
            <a:ext cx="710972" cy="7256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33" y="20806"/>
            <a:ext cx="852941" cy="100072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762" y="5687504"/>
            <a:ext cx="416453" cy="41926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012" y="5843016"/>
            <a:ext cx="414623" cy="43423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9260802-16BB-41D0-95E1-9A9E8703DA9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5" y="6180402"/>
            <a:ext cx="454479" cy="47597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3B8BC87-AEFB-49F3-9B57-9BDA6FD7F1E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6491" y="269352"/>
            <a:ext cx="677992" cy="69197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331D68B-A66E-47A9-862F-23C276C3A14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926" y="6336893"/>
            <a:ext cx="389164" cy="41837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99161BB-59B7-4CE3-AB28-831E3A68A4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5116" y="6261727"/>
            <a:ext cx="454479" cy="47597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6A0C0C3-C04D-417C-91B5-51943F6992F4}"/>
              </a:ext>
            </a:extLst>
          </p:cNvPr>
          <p:cNvSpPr txBox="1"/>
          <p:nvPr/>
        </p:nvSpPr>
        <p:spPr>
          <a:xfrm>
            <a:off x="11482826" y="623949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10</a:t>
            </a:r>
            <a:endParaRPr lang="ru-RU" b="1" dirty="0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F8FA024A-D616-487F-B1E8-D1ABE401C41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917" y="29919"/>
            <a:ext cx="475651" cy="478865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BC8134EA-9098-43A1-96E9-DEFFDCA0851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93" y="2822222"/>
            <a:ext cx="444736" cy="42922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2D0A5ADB-1455-4C05-9B15-F18E19BA58D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4151" y="3213327"/>
            <a:ext cx="446937" cy="431346"/>
          </a:xfrm>
          <a:prstGeom prst="rect">
            <a:avLst/>
          </a:prstGeom>
        </p:spPr>
      </p:pic>
      <p:sp>
        <p:nvSpPr>
          <p:cNvPr id="35" name="Скругленный прямоугольник 4">
            <a:extLst>
              <a:ext uri="{FF2B5EF4-FFF2-40B4-BE49-F238E27FC236}">
                <a16:creationId xmlns:a16="http://schemas.microsoft.com/office/drawing/2014/main" id="{88CBBEC3-1C0C-4D0C-A375-075695292EB5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20AB5BB-2B3A-4CBA-964D-3CC6D9E4CC5D}"/>
              </a:ext>
            </a:extLst>
          </p:cNvPr>
          <p:cNvSpPr txBox="1"/>
          <p:nvPr/>
        </p:nvSpPr>
        <p:spPr>
          <a:xfrm>
            <a:off x="2103502" y="5125483"/>
            <a:ext cx="27080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48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БАБУЛЯ</a:t>
            </a:r>
            <a:endParaRPr lang="ru-RU" sz="48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8FBA8D0-9A6F-4D5D-9CC8-5FC7621F5353}"/>
              </a:ext>
            </a:extLst>
          </p:cNvPr>
          <p:cNvSpPr txBox="1"/>
          <p:nvPr/>
        </p:nvSpPr>
        <p:spPr>
          <a:xfrm>
            <a:off x="2542416" y="815591"/>
            <a:ext cx="19153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бабушка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EE795A5-0CDC-4385-8418-54025A01687A}"/>
              </a:ext>
            </a:extLst>
          </p:cNvPr>
          <p:cNvSpPr txBox="1"/>
          <p:nvPr/>
        </p:nvSpPr>
        <p:spPr>
          <a:xfrm>
            <a:off x="7331127" y="798690"/>
            <a:ext cx="19417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дедушка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60E1EAB-1523-4FFC-9346-579135AE570A}"/>
              </a:ext>
            </a:extLst>
          </p:cNvPr>
          <p:cNvSpPr txBox="1"/>
          <p:nvPr/>
        </p:nvSpPr>
        <p:spPr>
          <a:xfrm>
            <a:off x="6890567" y="5066140"/>
            <a:ext cx="31248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48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ДЗЯДУЛЯ</a:t>
            </a:r>
            <a:endParaRPr lang="ru-RU" sz="48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1CDD42D-945B-4D2B-B40A-A83F2034049F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41" r="50000" b="5139"/>
          <a:stretch/>
        </p:blipFill>
        <p:spPr>
          <a:xfrm flipH="1">
            <a:off x="7244806" y="1411463"/>
            <a:ext cx="2416352" cy="3745137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F0EE897D-B120-4614-8092-0E874B96201C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25" t="16872" r="2775" b="5208"/>
          <a:stretch/>
        </p:blipFill>
        <p:spPr>
          <a:xfrm flipH="1">
            <a:off x="2195963" y="1390943"/>
            <a:ext cx="2444930" cy="3745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537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982" y="6055573"/>
            <a:ext cx="710972" cy="7256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33" y="20806"/>
            <a:ext cx="852941" cy="100072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762" y="5687504"/>
            <a:ext cx="416453" cy="41926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799" y="5843016"/>
            <a:ext cx="414623" cy="43423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9260802-16BB-41D0-95E1-9A9E8703DA9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5" y="6180402"/>
            <a:ext cx="454479" cy="47597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3B8BC87-AEFB-49F3-9B57-9BDA6FD7F1E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6491" y="269352"/>
            <a:ext cx="677992" cy="69197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331D68B-A66E-47A9-862F-23C276C3A14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926" y="6336893"/>
            <a:ext cx="389164" cy="41837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99161BB-59B7-4CE3-AB28-831E3A68A4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726" y="6261727"/>
            <a:ext cx="454479" cy="47597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6A0C0C3-C04D-417C-91B5-51943F6992F4}"/>
              </a:ext>
            </a:extLst>
          </p:cNvPr>
          <p:cNvSpPr txBox="1"/>
          <p:nvPr/>
        </p:nvSpPr>
        <p:spPr>
          <a:xfrm>
            <a:off x="11491704" y="6239494"/>
            <a:ext cx="402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11</a:t>
            </a:r>
            <a:endParaRPr lang="ru-RU" b="1" dirty="0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F8FA024A-D616-487F-B1E8-D1ABE401C41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917" y="29919"/>
            <a:ext cx="475651" cy="478865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BC8134EA-9098-43A1-96E9-DEFFDCA0851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93" y="2822222"/>
            <a:ext cx="444736" cy="42922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2D0A5ADB-1455-4C05-9B15-F18E19BA58D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4151" y="3213327"/>
            <a:ext cx="446937" cy="431346"/>
          </a:xfrm>
          <a:prstGeom prst="rect">
            <a:avLst/>
          </a:prstGeom>
        </p:spPr>
      </p:pic>
      <p:sp>
        <p:nvSpPr>
          <p:cNvPr id="35" name="Скругленный прямоугольник 4">
            <a:extLst>
              <a:ext uri="{FF2B5EF4-FFF2-40B4-BE49-F238E27FC236}">
                <a16:creationId xmlns:a16="http://schemas.microsoft.com/office/drawing/2014/main" id="{88CBBEC3-1C0C-4D0C-A375-075695292EB5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20AB5BB-2B3A-4CBA-964D-3CC6D9E4CC5D}"/>
              </a:ext>
            </a:extLst>
          </p:cNvPr>
          <p:cNvSpPr txBox="1"/>
          <p:nvPr/>
        </p:nvSpPr>
        <p:spPr>
          <a:xfrm>
            <a:off x="1567781" y="5198965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48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УНУЧКА</a:t>
            </a:r>
            <a:endParaRPr lang="ru-RU" sz="48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8FBA8D0-9A6F-4D5D-9CC8-5FC7621F5353}"/>
              </a:ext>
            </a:extLst>
          </p:cNvPr>
          <p:cNvSpPr txBox="1"/>
          <p:nvPr/>
        </p:nvSpPr>
        <p:spPr>
          <a:xfrm>
            <a:off x="2053963" y="907412"/>
            <a:ext cx="15840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внучка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4ECE7769-9FE6-4492-AEFE-953A5220C3EA}"/>
              </a:ext>
            </a:extLst>
          </p:cNvPr>
          <p:cNvCxnSpPr>
            <a:cxnSpLocks/>
          </p:cNvCxnSpPr>
          <p:nvPr/>
        </p:nvCxnSpPr>
        <p:spPr>
          <a:xfrm>
            <a:off x="4913641" y="3251444"/>
            <a:ext cx="2748062" cy="0"/>
          </a:xfrm>
          <a:prstGeom prst="line">
            <a:avLst/>
          </a:prstGeom>
          <a:ln w="285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2E996589-B37C-4859-A21A-D568872C23C7}"/>
              </a:ext>
            </a:extLst>
          </p:cNvPr>
          <p:cNvSpPr txBox="1"/>
          <p:nvPr/>
        </p:nvSpPr>
        <p:spPr>
          <a:xfrm>
            <a:off x="5356493" y="3357998"/>
            <a:ext cx="16482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УНУКІ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DAE9492-B928-46E4-B700-771007C3D1BB}"/>
              </a:ext>
            </a:extLst>
          </p:cNvPr>
          <p:cNvSpPr txBox="1"/>
          <p:nvPr/>
        </p:nvSpPr>
        <p:spPr>
          <a:xfrm>
            <a:off x="5360112" y="2433886"/>
            <a:ext cx="16674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внук</a:t>
            </a:r>
            <a:r>
              <a:rPr lang="ru-RU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EE795A5-0CDC-4385-8418-54025A01687A}"/>
              </a:ext>
            </a:extLst>
          </p:cNvPr>
          <p:cNvSpPr txBox="1"/>
          <p:nvPr/>
        </p:nvSpPr>
        <p:spPr>
          <a:xfrm>
            <a:off x="8844152" y="907412"/>
            <a:ext cx="11176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внук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60E1EAB-1523-4FFC-9346-579135AE570A}"/>
              </a:ext>
            </a:extLst>
          </p:cNvPr>
          <p:cNvSpPr txBox="1"/>
          <p:nvPr/>
        </p:nvSpPr>
        <p:spPr>
          <a:xfrm>
            <a:off x="8645131" y="5224576"/>
            <a:ext cx="17700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48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УНУК</a:t>
            </a:r>
            <a:endParaRPr lang="ru-RU" sz="48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3F69BF99-D92C-4D66-BBAF-5878CC7537A3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92" t="18851" r="5592"/>
          <a:stretch/>
        </p:blipFill>
        <p:spPr>
          <a:xfrm flipH="1">
            <a:off x="2043051" y="1540970"/>
            <a:ext cx="1662796" cy="3703086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DACD0ACF-D5E0-444E-966B-2AB43249F4E6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3" t="37160" r="45197" b="458"/>
          <a:stretch/>
        </p:blipFill>
        <p:spPr>
          <a:xfrm flipH="1">
            <a:off x="8432349" y="2087046"/>
            <a:ext cx="2667505" cy="313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462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982" y="6055573"/>
            <a:ext cx="710972" cy="7256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33" y="20806"/>
            <a:ext cx="852941" cy="100072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762" y="5687504"/>
            <a:ext cx="416453" cy="41926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799" y="5843016"/>
            <a:ext cx="414623" cy="43423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9260802-16BB-41D0-95E1-9A9E8703DA9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5" y="6180402"/>
            <a:ext cx="454479" cy="47597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3B8BC87-AEFB-49F3-9B57-9BDA6FD7F1E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6491" y="269352"/>
            <a:ext cx="677992" cy="69197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331D68B-A66E-47A9-862F-23C276C3A14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926" y="6336893"/>
            <a:ext cx="389164" cy="41837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99161BB-59B7-4CE3-AB28-831E3A68A4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726" y="6261727"/>
            <a:ext cx="454479" cy="47597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6A0C0C3-C04D-417C-91B5-51943F6992F4}"/>
              </a:ext>
            </a:extLst>
          </p:cNvPr>
          <p:cNvSpPr txBox="1"/>
          <p:nvPr/>
        </p:nvSpPr>
        <p:spPr>
          <a:xfrm>
            <a:off x="11491704" y="623949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12</a:t>
            </a:r>
            <a:endParaRPr lang="ru-RU" b="1" dirty="0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F8FA024A-D616-487F-B1E8-D1ABE401C41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917" y="29919"/>
            <a:ext cx="475651" cy="478865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BC8134EA-9098-43A1-96E9-DEFFDCA0851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93" y="2822222"/>
            <a:ext cx="444736" cy="42922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2D0A5ADB-1455-4C05-9B15-F18E19BA58D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4151" y="3213327"/>
            <a:ext cx="446937" cy="431346"/>
          </a:xfrm>
          <a:prstGeom prst="rect">
            <a:avLst/>
          </a:prstGeom>
        </p:spPr>
      </p:pic>
      <p:sp>
        <p:nvSpPr>
          <p:cNvPr id="35" name="Скругленный прямоугольник 4">
            <a:extLst>
              <a:ext uri="{FF2B5EF4-FFF2-40B4-BE49-F238E27FC236}">
                <a16:creationId xmlns:a16="http://schemas.microsoft.com/office/drawing/2014/main" id="{88CBBEC3-1C0C-4D0C-A375-075695292EB5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EE795A5-0CDC-4385-8418-54025A01687A}"/>
              </a:ext>
            </a:extLst>
          </p:cNvPr>
          <p:cNvSpPr txBox="1"/>
          <p:nvPr/>
        </p:nvSpPr>
        <p:spPr>
          <a:xfrm>
            <a:off x="6895296" y="710478"/>
            <a:ext cx="33842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старш</a:t>
            </a:r>
            <a:r>
              <a:rPr lang="ru-RU" sz="3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сястра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60E1EAB-1523-4FFC-9346-579135AE570A}"/>
              </a:ext>
            </a:extLst>
          </p:cNvPr>
          <p:cNvSpPr txBox="1"/>
          <p:nvPr/>
        </p:nvSpPr>
        <p:spPr>
          <a:xfrm>
            <a:off x="5582896" y="5462747"/>
            <a:ext cx="5793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sz="40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СТАРЭЙШАЯ СЯСТРА</a:t>
            </a:r>
            <a:endParaRPr lang="ru-RU" sz="40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трелка: вправо 1">
            <a:extLst>
              <a:ext uri="{FF2B5EF4-FFF2-40B4-BE49-F238E27FC236}">
                <a16:creationId xmlns:a16="http://schemas.microsoft.com/office/drawing/2014/main" id="{B5284778-2F31-4831-93CE-EE2350E56A68}"/>
              </a:ext>
            </a:extLst>
          </p:cNvPr>
          <p:cNvSpPr/>
          <p:nvPr/>
        </p:nvSpPr>
        <p:spPr>
          <a:xfrm>
            <a:off x="4379852" y="2863438"/>
            <a:ext cx="1934716" cy="781235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4A98F3E-3C24-4FC8-9621-1D4F12E02A78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92" t="18851" r="5592"/>
          <a:stretch/>
        </p:blipFill>
        <p:spPr>
          <a:xfrm>
            <a:off x="7694106" y="1353450"/>
            <a:ext cx="1934716" cy="4251319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0A6A102-DE00-4B21-89EE-2B8B3791E84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3" t="37160" r="45197" b="458"/>
          <a:stretch/>
        </p:blipFill>
        <p:spPr>
          <a:xfrm>
            <a:off x="1097399" y="1860235"/>
            <a:ext cx="2728877" cy="313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65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982" y="6055573"/>
            <a:ext cx="710972" cy="7256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33" y="20806"/>
            <a:ext cx="852941" cy="100072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762" y="5687504"/>
            <a:ext cx="416453" cy="41926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799" y="5843016"/>
            <a:ext cx="414623" cy="43423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9260802-16BB-41D0-95E1-9A9E8703DA9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5" y="6180402"/>
            <a:ext cx="454479" cy="47597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3B8BC87-AEFB-49F3-9B57-9BDA6FD7F1E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6491" y="269352"/>
            <a:ext cx="677992" cy="69197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331D68B-A66E-47A9-862F-23C276C3A14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926" y="6336893"/>
            <a:ext cx="389164" cy="41837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99161BB-59B7-4CE3-AB28-831E3A68A4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726" y="6261727"/>
            <a:ext cx="454479" cy="47597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6A0C0C3-C04D-417C-91B5-51943F6992F4}"/>
              </a:ext>
            </a:extLst>
          </p:cNvPr>
          <p:cNvSpPr txBox="1"/>
          <p:nvPr/>
        </p:nvSpPr>
        <p:spPr>
          <a:xfrm>
            <a:off x="11491704" y="623949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13</a:t>
            </a:r>
            <a:endParaRPr lang="ru-RU" b="1" dirty="0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F8FA024A-D616-487F-B1E8-D1ABE401C41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917" y="29919"/>
            <a:ext cx="475651" cy="478865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BC8134EA-9098-43A1-96E9-DEFFDCA0851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93" y="2822222"/>
            <a:ext cx="444736" cy="42922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2D0A5ADB-1455-4C05-9B15-F18E19BA58D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4151" y="3213327"/>
            <a:ext cx="446937" cy="431346"/>
          </a:xfrm>
          <a:prstGeom prst="rect">
            <a:avLst/>
          </a:prstGeom>
        </p:spPr>
      </p:pic>
      <p:sp>
        <p:nvSpPr>
          <p:cNvPr id="35" name="Скругленный прямоугольник 4">
            <a:extLst>
              <a:ext uri="{FF2B5EF4-FFF2-40B4-BE49-F238E27FC236}">
                <a16:creationId xmlns:a16="http://schemas.microsoft.com/office/drawing/2014/main" id="{88CBBEC3-1C0C-4D0C-A375-075695292EB5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EE795A5-0CDC-4385-8418-54025A01687A}"/>
              </a:ext>
            </a:extLst>
          </p:cNvPr>
          <p:cNvSpPr txBox="1"/>
          <p:nvPr/>
        </p:nvSpPr>
        <p:spPr>
          <a:xfrm>
            <a:off x="7329598" y="930727"/>
            <a:ext cx="31277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младший брат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60E1EAB-1523-4FFC-9346-579135AE570A}"/>
              </a:ext>
            </a:extLst>
          </p:cNvPr>
          <p:cNvSpPr txBox="1"/>
          <p:nvPr/>
        </p:nvSpPr>
        <p:spPr>
          <a:xfrm>
            <a:off x="6692305" y="5356081"/>
            <a:ext cx="45908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40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МАЛОДШЫ БРАТ</a:t>
            </a:r>
            <a:endParaRPr lang="ru-RU" sz="40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трелка: вправо 1">
            <a:extLst>
              <a:ext uri="{FF2B5EF4-FFF2-40B4-BE49-F238E27FC236}">
                <a16:creationId xmlns:a16="http://schemas.microsoft.com/office/drawing/2014/main" id="{B5284778-2F31-4831-93CE-EE2350E56A68}"/>
              </a:ext>
            </a:extLst>
          </p:cNvPr>
          <p:cNvSpPr/>
          <p:nvPr/>
        </p:nvSpPr>
        <p:spPr>
          <a:xfrm>
            <a:off x="4901090" y="2929631"/>
            <a:ext cx="1934716" cy="781235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09C76A0-4006-4158-837B-33C51CE576DA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3" t="37160" r="45197" b="458"/>
          <a:stretch/>
        </p:blipFill>
        <p:spPr>
          <a:xfrm flipH="1">
            <a:off x="7789872" y="1830892"/>
            <a:ext cx="2667505" cy="313753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208259F0-7A19-4BBB-8087-B465CFC06C15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92" t="18851" r="5592"/>
          <a:stretch/>
        </p:blipFill>
        <p:spPr>
          <a:xfrm flipH="1">
            <a:off x="1693074" y="1204810"/>
            <a:ext cx="2178137" cy="4850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15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982" y="6055573"/>
            <a:ext cx="710972" cy="7256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33" y="20806"/>
            <a:ext cx="852941" cy="100072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9260802-16BB-41D0-95E1-9A9E8703DA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5" y="6180402"/>
            <a:ext cx="454479" cy="47597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3B8BC87-AEFB-49F3-9B57-9BDA6FD7F1E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6491" y="269352"/>
            <a:ext cx="677992" cy="69197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331D68B-A66E-47A9-862F-23C276C3A14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926" y="6336893"/>
            <a:ext cx="389164" cy="41837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99161BB-59B7-4CE3-AB28-831E3A68A4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726" y="6261727"/>
            <a:ext cx="454479" cy="47597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6A0C0C3-C04D-417C-91B5-51943F6992F4}"/>
              </a:ext>
            </a:extLst>
          </p:cNvPr>
          <p:cNvSpPr txBox="1"/>
          <p:nvPr/>
        </p:nvSpPr>
        <p:spPr>
          <a:xfrm>
            <a:off x="11544972" y="623949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14</a:t>
            </a:r>
            <a:endParaRPr lang="ru-RU" b="1" dirty="0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F8FA024A-D616-487F-B1E8-D1ABE401C4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917" y="29919"/>
            <a:ext cx="475651" cy="478865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2D0A5ADB-1455-4C05-9B15-F18E19BA58D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3825" y="3151776"/>
            <a:ext cx="446937" cy="431346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28332E70-9983-43D3-AEB0-0F38A6E63A5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93" y="2822222"/>
            <a:ext cx="444736" cy="429222"/>
          </a:xfrm>
          <a:prstGeom prst="rect">
            <a:avLst/>
          </a:prstGeom>
        </p:spPr>
      </p:pic>
      <p:sp>
        <p:nvSpPr>
          <p:cNvPr id="50" name="Скругленный прямоугольник 4">
            <a:extLst>
              <a:ext uri="{FF2B5EF4-FFF2-40B4-BE49-F238E27FC236}">
                <a16:creationId xmlns:a16="http://schemas.microsoft.com/office/drawing/2014/main" id="{E1561A6A-4864-4EA1-B085-5B41E2B65596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sp>
        <p:nvSpPr>
          <p:cNvPr id="52" name="Прямоугольник: скругленные углы 51">
            <a:extLst>
              <a:ext uri="{FF2B5EF4-FFF2-40B4-BE49-F238E27FC236}">
                <a16:creationId xmlns:a16="http://schemas.microsoft.com/office/drawing/2014/main" id="{45A11A55-19C4-400F-B785-1008F6D56541}"/>
              </a:ext>
            </a:extLst>
          </p:cNvPr>
          <p:cNvSpPr/>
          <p:nvPr/>
        </p:nvSpPr>
        <p:spPr>
          <a:xfrm>
            <a:off x="1302611" y="2090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: скругленные углы 55">
            <a:extLst>
              <a:ext uri="{FF2B5EF4-FFF2-40B4-BE49-F238E27FC236}">
                <a16:creationId xmlns:a16="http://schemas.microsoft.com/office/drawing/2014/main" id="{DD812541-2EBF-48CF-8369-CFB99F5C740E}"/>
              </a:ext>
            </a:extLst>
          </p:cNvPr>
          <p:cNvSpPr/>
          <p:nvPr/>
        </p:nvSpPr>
        <p:spPr>
          <a:xfrm>
            <a:off x="8242596" y="2090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: скругленные углы 63">
            <a:extLst>
              <a:ext uri="{FF2B5EF4-FFF2-40B4-BE49-F238E27FC236}">
                <a16:creationId xmlns:a16="http://schemas.microsoft.com/office/drawing/2014/main" id="{CC229B7E-8B62-4D9F-A5A3-3C3B40B723A3}"/>
              </a:ext>
            </a:extLst>
          </p:cNvPr>
          <p:cNvSpPr/>
          <p:nvPr/>
        </p:nvSpPr>
        <p:spPr>
          <a:xfrm>
            <a:off x="4795755" y="2090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Заголовок 2">
            <a:extLst>
              <a:ext uri="{FF2B5EF4-FFF2-40B4-BE49-F238E27FC236}">
                <a16:creationId xmlns:a16="http://schemas.microsoft.com/office/drawing/2014/main" id="{225B964B-DDD5-4725-AF02-F18E0A59C18A}"/>
              </a:ext>
            </a:extLst>
          </p:cNvPr>
          <p:cNvSpPr txBox="1">
            <a:spLocks/>
          </p:cNvSpPr>
          <p:nvPr/>
        </p:nvSpPr>
        <p:spPr>
          <a:xfrm>
            <a:off x="1793696" y="883944"/>
            <a:ext cx="8170391" cy="929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dirty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Назаві па-беларуску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6FE353A-3520-489C-8EDA-74961FAC42BB}"/>
              </a:ext>
            </a:extLst>
          </p:cNvPr>
          <p:cNvSpPr txBox="1"/>
          <p:nvPr/>
        </p:nvSpPr>
        <p:spPr>
          <a:xfrm>
            <a:off x="7809619" y="5372801"/>
            <a:ext cx="2924198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ШКАРПЭТКІ</a:t>
            </a:r>
            <a:endParaRPr lang="ru-RU" sz="3600" b="1" dirty="0">
              <a:ln/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D214D728-E9AB-45C0-9C1A-269B10C7523F}"/>
              </a:ext>
            </a:extLst>
          </p:cNvPr>
          <p:cNvSpPr txBox="1"/>
          <p:nvPr/>
        </p:nvSpPr>
        <p:spPr>
          <a:xfrm>
            <a:off x="1266527" y="5373502"/>
            <a:ext cx="2314544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ЧАРАВІКІ</a:t>
            </a:r>
            <a:endParaRPr lang="ru-RU" sz="3600" b="1" dirty="0">
              <a:ln/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93C4D80-A664-4F1A-9AA1-A4C5078C1A80}"/>
              </a:ext>
            </a:extLst>
          </p:cNvPr>
          <p:cNvSpPr txBox="1"/>
          <p:nvPr/>
        </p:nvSpPr>
        <p:spPr>
          <a:xfrm>
            <a:off x="5177366" y="5345283"/>
            <a:ext cx="1439048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ПРАС</a:t>
            </a:r>
            <a:endParaRPr lang="ru-RU" sz="3600" b="1" dirty="0">
              <a:ln/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02662AA9-4FE3-49BC-9E65-2C4D5691D9D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3628" y="2855266"/>
            <a:ext cx="1800206" cy="1668678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A43960E7-FE75-4E31-AF37-51B3A764C34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490" y="3251444"/>
            <a:ext cx="2056799" cy="836951"/>
          </a:xfrm>
          <a:prstGeom prst="rect">
            <a:avLst/>
          </a:prstGeom>
        </p:spPr>
      </p:pic>
      <p:pic>
        <p:nvPicPr>
          <p:cNvPr id="2052" name="Picture 4" descr="ilustração em vetor de desenhos animados de sapatos de homem de negócios  17416382 Vetor no Vecteezy">
            <a:extLst>
              <a:ext uri="{FF2B5EF4-FFF2-40B4-BE49-F238E27FC236}">
                <a16:creationId xmlns:a16="http://schemas.microsoft.com/office/drawing/2014/main" id="{BB701418-2921-4FB1-A93A-984DAB4A6E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4" t="22878" r="10138" b="25194"/>
          <a:stretch/>
        </p:blipFill>
        <p:spPr bwMode="auto">
          <a:xfrm flipH="1">
            <a:off x="1347473" y="2898849"/>
            <a:ext cx="2112546" cy="1388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7074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69" grpId="0"/>
      <p:bldP spid="7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982" y="6055573"/>
            <a:ext cx="710972" cy="7256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33" y="20806"/>
            <a:ext cx="852941" cy="100072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9260802-16BB-41D0-95E1-9A9E8703DA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5" y="6180402"/>
            <a:ext cx="454479" cy="47597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3B8BC87-AEFB-49F3-9B57-9BDA6FD7F1E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6491" y="269352"/>
            <a:ext cx="677992" cy="69197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331D68B-A66E-47A9-862F-23C276C3A14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926" y="6336893"/>
            <a:ext cx="389164" cy="41837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99161BB-59B7-4CE3-AB28-831E3A68A4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726" y="6261727"/>
            <a:ext cx="454479" cy="47597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6A0C0C3-C04D-417C-91B5-51943F6992F4}"/>
              </a:ext>
            </a:extLst>
          </p:cNvPr>
          <p:cNvSpPr txBox="1"/>
          <p:nvPr/>
        </p:nvSpPr>
        <p:spPr>
          <a:xfrm>
            <a:off x="11505216" y="623949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15</a:t>
            </a:r>
            <a:endParaRPr lang="ru-RU" b="1" dirty="0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F8FA024A-D616-487F-B1E8-D1ABE401C4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917" y="29919"/>
            <a:ext cx="475651" cy="478865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2D0A5ADB-1455-4C05-9B15-F18E19BA58D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4151" y="3213327"/>
            <a:ext cx="446937" cy="431346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28332E70-9983-43D3-AEB0-0F38A6E63A5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93" y="2822222"/>
            <a:ext cx="444736" cy="429222"/>
          </a:xfrm>
          <a:prstGeom prst="rect">
            <a:avLst/>
          </a:prstGeom>
        </p:spPr>
      </p:pic>
      <p:sp>
        <p:nvSpPr>
          <p:cNvPr id="50" name="Скругленный прямоугольник 4">
            <a:extLst>
              <a:ext uri="{FF2B5EF4-FFF2-40B4-BE49-F238E27FC236}">
                <a16:creationId xmlns:a16="http://schemas.microsoft.com/office/drawing/2014/main" id="{E1561A6A-4864-4EA1-B085-5B41E2B65596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sp>
        <p:nvSpPr>
          <p:cNvPr id="67" name="Заголовок 2">
            <a:extLst>
              <a:ext uri="{FF2B5EF4-FFF2-40B4-BE49-F238E27FC236}">
                <a16:creationId xmlns:a16="http://schemas.microsoft.com/office/drawing/2014/main" id="{225B964B-DDD5-4725-AF02-F18E0A59C18A}"/>
              </a:ext>
            </a:extLst>
          </p:cNvPr>
          <p:cNvSpPr txBox="1">
            <a:spLocks/>
          </p:cNvSpPr>
          <p:nvPr/>
        </p:nvSpPr>
        <p:spPr>
          <a:xfrm>
            <a:off x="1793696" y="883944"/>
            <a:ext cx="8170391" cy="929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dirty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Назавіце сваякоў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6FE353A-3520-489C-8EDA-74961FAC42BB}"/>
              </a:ext>
            </a:extLst>
          </p:cNvPr>
          <p:cNvSpPr txBox="1"/>
          <p:nvPr/>
        </p:nvSpPr>
        <p:spPr>
          <a:xfrm>
            <a:off x="6797494" y="5389176"/>
            <a:ext cx="1334533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ТАТА</a:t>
            </a:r>
            <a:endParaRPr lang="ru-RU" sz="3600" b="1" dirty="0">
              <a:ln/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D214D728-E9AB-45C0-9C1A-269B10C7523F}"/>
              </a:ext>
            </a:extLst>
          </p:cNvPr>
          <p:cNvSpPr txBox="1"/>
          <p:nvPr/>
        </p:nvSpPr>
        <p:spPr>
          <a:xfrm>
            <a:off x="1458183" y="5389176"/>
            <a:ext cx="1620957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МАМА</a:t>
            </a:r>
            <a:endParaRPr lang="ru-RU" sz="3600" b="1" dirty="0">
              <a:ln/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93C4D80-A664-4F1A-9AA1-A4C5078C1A80}"/>
              </a:ext>
            </a:extLst>
          </p:cNvPr>
          <p:cNvSpPr txBox="1"/>
          <p:nvPr/>
        </p:nvSpPr>
        <p:spPr>
          <a:xfrm>
            <a:off x="3748898" y="5383648"/>
            <a:ext cx="2387064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ДЗЯДУЛЯ</a:t>
            </a:r>
            <a:endParaRPr lang="ru-RU" sz="3600" b="1" dirty="0">
              <a:ln/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7F84E5D-C357-43C3-8B28-C1CDC42AD891}"/>
              </a:ext>
            </a:extLst>
          </p:cNvPr>
          <p:cNvSpPr txBox="1"/>
          <p:nvPr/>
        </p:nvSpPr>
        <p:spPr>
          <a:xfrm>
            <a:off x="8895808" y="5383648"/>
            <a:ext cx="2077685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БАБУЛЯ</a:t>
            </a:r>
            <a:endParaRPr lang="ru-RU" sz="3600" b="1" dirty="0">
              <a:ln/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Прямоугольник: скругленные углы 51">
            <a:extLst>
              <a:ext uri="{FF2B5EF4-FFF2-40B4-BE49-F238E27FC236}">
                <a16:creationId xmlns:a16="http://schemas.microsoft.com/office/drawing/2014/main" id="{45A11A55-19C4-400F-B785-1008F6D56541}"/>
              </a:ext>
            </a:extLst>
          </p:cNvPr>
          <p:cNvSpPr/>
          <p:nvPr/>
        </p:nvSpPr>
        <p:spPr>
          <a:xfrm>
            <a:off x="1302611" y="2090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: скругленные углы 59">
            <a:extLst>
              <a:ext uri="{FF2B5EF4-FFF2-40B4-BE49-F238E27FC236}">
                <a16:creationId xmlns:a16="http://schemas.microsoft.com/office/drawing/2014/main" id="{F2BA9BDF-F7DF-43F5-978A-BA133DFB07F9}"/>
              </a:ext>
            </a:extLst>
          </p:cNvPr>
          <p:cNvSpPr/>
          <p:nvPr/>
        </p:nvSpPr>
        <p:spPr>
          <a:xfrm>
            <a:off x="8813534" y="2090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: скругленные углы 63">
            <a:extLst>
              <a:ext uri="{FF2B5EF4-FFF2-40B4-BE49-F238E27FC236}">
                <a16:creationId xmlns:a16="http://schemas.microsoft.com/office/drawing/2014/main" id="{CC229B7E-8B62-4D9F-A5A3-3C3B40B723A3}"/>
              </a:ext>
            </a:extLst>
          </p:cNvPr>
          <p:cNvSpPr/>
          <p:nvPr/>
        </p:nvSpPr>
        <p:spPr>
          <a:xfrm>
            <a:off x="3833730" y="2090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: скругленные углы 55">
            <a:extLst>
              <a:ext uri="{FF2B5EF4-FFF2-40B4-BE49-F238E27FC236}">
                <a16:creationId xmlns:a16="http://schemas.microsoft.com/office/drawing/2014/main" id="{DD812541-2EBF-48CF-8369-CFB99F5C740E}"/>
              </a:ext>
            </a:extLst>
          </p:cNvPr>
          <p:cNvSpPr/>
          <p:nvPr/>
        </p:nvSpPr>
        <p:spPr>
          <a:xfrm>
            <a:off x="6328071" y="2090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E5844728-89D8-47F9-BD02-F93E7F882EE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5" t="10019" r="61225" b="40209"/>
          <a:stretch/>
        </p:blipFill>
        <p:spPr>
          <a:xfrm>
            <a:off x="1539452" y="2240562"/>
            <a:ext cx="1701800" cy="2935693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BE5F7F41-6107-4C9B-AB77-9BDFC568349E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57" r="10663" b="42611"/>
          <a:stretch/>
        </p:blipFill>
        <p:spPr>
          <a:xfrm>
            <a:off x="6554635" y="2198266"/>
            <a:ext cx="1749141" cy="2982678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14F79C86-1448-4065-96DF-B76D14D41851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62" t="16941" r="59125" b="31652"/>
          <a:stretch/>
        </p:blipFill>
        <p:spPr>
          <a:xfrm>
            <a:off x="4043353" y="2327184"/>
            <a:ext cx="1692240" cy="2849071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35D35D03-0040-4F5A-812A-BF5F30F73BBA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66" t="21082" r="12568" b="27749"/>
          <a:stretch/>
        </p:blipFill>
        <p:spPr>
          <a:xfrm>
            <a:off x="9079984" y="2393644"/>
            <a:ext cx="1757449" cy="2782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5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69" grpId="0"/>
      <p:bldP spid="70" grpId="0"/>
      <p:bldP spid="7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982" y="6055573"/>
            <a:ext cx="710972" cy="7256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33" y="20806"/>
            <a:ext cx="852941" cy="100072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9260802-16BB-41D0-95E1-9A9E8703DA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5" y="6180402"/>
            <a:ext cx="454479" cy="47597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3B8BC87-AEFB-49F3-9B57-9BDA6FD7F1E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6491" y="269352"/>
            <a:ext cx="677992" cy="69197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331D68B-A66E-47A9-862F-23C276C3A14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926" y="6336893"/>
            <a:ext cx="389164" cy="41837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99161BB-59B7-4CE3-AB28-831E3A68A4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726" y="6261727"/>
            <a:ext cx="454479" cy="47597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6A0C0C3-C04D-417C-91B5-51943F6992F4}"/>
              </a:ext>
            </a:extLst>
          </p:cNvPr>
          <p:cNvSpPr txBox="1"/>
          <p:nvPr/>
        </p:nvSpPr>
        <p:spPr>
          <a:xfrm>
            <a:off x="11505216" y="623949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16</a:t>
            </a:r>
            <a:endParaRPr lang="ru-RU" b="1" dirty="0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F8FA024A-D616-487F-B1E8-D1ABE401C4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917" y="29919"/>
            <a:ext cx="475651" cy="478865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2D0A5ADB-1455-4C05-9B15-F18E19BA58D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4151" y="3213327"/>
            <a:ext cx="446937" cy="431346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28332E70-9983-43D3-AEB0-0F38A6E63A5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93" y="2822222"/>
            <a:ext cx="444736" cy="429222"/>
          </a:xfrm>
          <a:prstGeom prst="rect">
            <a:avLst/>
          </a:prstGeom>
        </p:spPr>
      </p:pic>
      <p:sp>
        <p:nvSpPr>
          <p:cNvPr id="50" name="Скругленный прямоугольник 4">
            <a:extLst>
              <a:ext uri="{FF2B5EF4-FFF2-40B4-BE49-F238E27FC236}">
                <a16:creationId xmlns:a16="http://schemas.microsoft.com/office/drawing/2014/main" id="{E1561A6A-4864-4EA1-B085-5B41E2B65596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sp>
        <p:nvSpPr>
          <p:cNvPr id="67" name="Заголовок 2">
            <a:extLst>
              <a:ext uri="{FF2B5EF4-FFF2-40B4-BE49-F238E27FC236}">
                <a16:creationId xmlns:a16="http://schemas.microsoft.com/office/drawing/2014/main" id="{225B964B-DDD5-4725-AF02-F18E0A59C18A}"/>
              </a:ext>
            </a:extLst>
          </p:cNvPr>
          <p:cNvSpPr txBox="1">
            <a:spLocks/>
          </p:cNvSpPr>
          <p:nvPr/>
        </p:nvSpPr>
        <p:spPr>
          <a:xfrm>
            <a:off x="1964331" y="908681"/>
            <a:ext cx="8170391" cy="929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Хто старэйшы?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D214D728-E9AB-45C0-9C1A-269B10C7523F}"/>
              </a:ext>
            </a:extLst>
          </p:cNvPr>
          <p:cNvSpPr txBox="1"/>
          <p:nvPr/>
        </p:nvSpPr>
        <p:spPr>
          <a:xfrm>
            <a:off x="2618234" y="5386003"/>
            <a:ext cx="1620957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МАМА</a:t>
            </a:r>
            <a:endParaRPr lang="ru-RU" sz="3600" b="1" dirty="0">
              <a:ln/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93C4D80-A664-4F1A-9AA1-A4C5078C1A80}"/>
              </a:ext>
            </a:extLst>
          </p:cNvPr>
          <p:cNvSpPr txBox="1"/>
          <p:nvPr/>
        </p:nvSpPr>
        <p:spPr>
          <a:xfrm>
            <a:off x="5525034" y="3469768"/>
            <a:ext cx="763029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ці</a:t>
            </a:r>
            <a:endParaRPr lang="ru-RU" sz="3600" b="1" dirty="0">
              <a:ln/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7F84E5D-C357-43C3-8B28-C1CDC42AD891}"/>
              </a:ext>
            </a:extLst>
          </p:cNvPr>
          <p:cNvSpPr txBox="1"/>
          <p:nvPr/>
        </p:nvSpPr>
        <p:spPr>
          <a:xfrm>
            <a:off x="7281535" y="5391623"/>
            <a:ext cx="2077685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БАБУЛЯ</a:t>
            </a:r>
            <a:endParaRPr lang="ru-RU" sz="3600" b="1" dirty="0">
              <a:ln/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Прямоугольник: скругленные углы 59">
            <a:extLst>
              <a:ext uri="{FF2B5EF4-FFF2-40B4-BE49-F238E27FC236}">
                <a16:creationId xmlns:a16="http://schemas.microsoft.com/office/drawing/2014/main" id="{F2BA9BDF-F7DF-43F5-978A-BA133DFB07F9}"/>
              </a:ext>
            </a:extLst>
          </p:cNvPr>
          <p:cNvSpPr/>
          <p:nvPr/>
        </p:nvSpPr>
        <p:spPr>
          <a:xfrm>
            <a:off x="7194069" y="2081637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88CE615C-208E-4E98-B8BD-29AD9B39FD18}"/>
              </a:ext>
            </a:extLst>
          </p:cNvPr>
          <p:cNvGrpSpPr/>
          <p:nvPr/>
        </p:nvGrpSpPr>
        <p:grpSpPr>
          <a:xfrm>
            <a:off x="2403540" y="2081637"/>
            <a:ext cx="2202271" cy="3198864"/>
            <a:chOff x="2403540" y="2081637"/>
            <a:chExt cx="2202271" cy="3198864"/>
          </a:xfrm>
        </p:grpSpPr>
        <p:sp>
          <p:nvSpPr>
            <p:cNvPr id="52" name="Прямоугольник: скругленные углы 51">
              <a:extLst>
                <a:ext uri="{FF2B5EF4-FFF2-40B4-BE49-F238E27FC236}">
                  <a16:creationId xmlns:a16="http://schemas.microsoft.com/office/drawing/2014/main" id="{45A11A55-19C4-400F-B785-1008F6D56541}"/>
                </a:ext>
              </a:extLst>
            </p:cNvPr>
            <p:cNvSpPr/>
            <p:nvPr/>
          </p:nvSpPr>
          <p:spPr>
            <a:xfrm>
              <a:off x="2403540" y="2081637"/>
              <a:ext cx="2202271" cy="3198864"/>
            </a:xfrm>
            <a:prstGeom prst="roundRect">
              <a:avLst/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id="{87B59C44-5E6F-4AF8-A723-584FC32C261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15" t="10019" r="61225" b="40209"/>
            <a:stretch/>
          </p:blipFill>
          <p:spPr>
            <a:xfrm>
              <a:off x="2618234" y="2248545"/>
              <a:ext cx="1701800" cy="2935693"/>
            </a:xfrm>
            <a:prstGeom prst="rect">
              <a:avLst/>
            </a:prstGeom>
          </p:spPr>
        </p:pic>
      </p:grp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965C0D9C-5716-4E72-A992-A05C368A8C47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66" t="21082" r="12568" b="27749"/>
          <a:stretch/>
        </p:blipFill>
        <p:spPr>
          <a:xfrm>
            <a:off x="7441652" y="2401627"/>
            <a:ext cx="1757449" cy="2782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010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  <p:bldP spid="7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982" y="6055573"/>
            <a:ext cx="710972" cy="7256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33" y="20806"/>
            <a:ext cx="852941" cy="100072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9260802-16BB-41D0-95E1-9A9E8703DA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5" y="6180402"/>
            <a:ext cx="454479" cy="47597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3B8BC87-AEFB-49F3-9B57-9BDA6FD7F1E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6491" y="269352"/>
            <a:ext cx="677992" cy="69197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331D68B-A66E-47A9-862F-23C276C3A14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926" y="6336893"/>
            <a:ext cx="389164" cy="41837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99161BB-59B7-4CE3-AB28-831E3A68A4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726" y="6261727"/>
            <a:ext cx="454479" cy="47597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6A0C0C3-C04D-417C-91B5-51943F6992F4}"/>
              </a:ext>
            </a:extLst>
          </p:cNvPr>
          <p:cNvSpPr txBox="1"/>
          <p:nvPr/>
        </p:nvSpPr>
        <p:spPr>
          <a:xfrm>
            <a:off x="11505216" y="623949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17</a:t>
            </a:r>
            <a:endParaRPr lang="ru-RU" b="1" dirty="0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F8FA024A-D616-487F-B1E8-D1ABE401C4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917" y="29919"/>
            <a:ext cx="475651" cy="478865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2D0A5ADB-1455-4C05-9B15-F18E19BA58D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4151" y="3213327"/>
            <a:ext cx="446937" cy="431346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28332E70-9983-43D3-AEB0-0F38A6E63A5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93" y="2822222"/>
            <a:ext cx="444736" cy="429222"/>
          </a:xfrm>
          <a:prstGeom prst="rect">
            <a:avLst/>
          </a:prstGeom>
        </p:spPr>
      </p:pic>
      <p:sp>
        <p:nvSpPr>
          <p:cNvPr id="50" name="Скругленный прямоугольник 4">
            <a:extLst>
              <a:ext uri="{FF2B5EF4-FFF2-40B4-BE49-F238E27FC236}">
                <a16:creationId xmlns:a16="http://schemas.microsoft.com/office/drawing/2014/main" id="{E1561A6A-4864-4EA1-B085-5B41E2B65596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sp>
        <p:nvSpPr>
          <p:cNvPr id="67" name="Заголовок 2">
            <a:extLst>
              <a:ext uri="{FF2B5EF4-FFF2-40B4-BE49-F238E27FC236}">
                <a16:creationId xmlns:a16="http://schemas.microsoft.com/office/drawing/2014/main" id="{225B964B-DDD5-4725-AF02-F18E0A59C18A}"/>
              </a:ext>
            </a:extLst>
          </p:cNvPr>
          <p:cNvSpPr txBox="1">
            <a:spLocks/>
          </p:cNvSpPr>
          <p:nvPr/>
        </p:nvSpPr>
        <p:spPr>
          <a:xfrm>
            <a:off x="1964331" y="908681"/>
            <a:ext cx="8170391" cy="929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Хто малодшы?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D214D728-E9AB-45C0-9C1A-269B10C7523F}"/>
              </a:ext>
            </a:extLst>
          </p:cNvPr>
          <p:cNvSpPr txBox="1"/>
          <p:nvPr/>
        </p:nvSpPr>
        <p:spPr>
          <a:xfrm>
            <a:off x="2493942" y="5386003"/>
            <a:ext cx="2054601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СЯСТРА</a:t>
            </a:r>
            <a:endParaRPr lang="ru-RU" sz="3600" b="1" dirty="0">
              <a:ln/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93C4D80-A664-4F1A-9AA1-A4C5078C1A80}"/>
              </a:ext>
            </a:extLst>
          </p:cNvPr>
          <p:cNvSpPr txBox="1"/>
          <p:nvPr/>
        </p:nvSpPr>
        <p:spPr>
          <a:xfrm>
            <a:off x="5525034" y="3469768"/>
            <a:ext cx="763029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ці</a:t>
            </a:r>
            <a:endParaRPr lang="ru-RU" sz="3600" b="1" dirty="0">
              <a:ln/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7F84E5D-C357-43C3-8B28-C1CDC42AD891}"/>
              </a:ext>
            </a:extLst>
          </p:cNvPr>
          <p:cNvSpPr txBox="1"/>
          <p:nvPr/>
        </p:nvSpPr>
        <p:spPr>
          <a:xfrm>
            <a:off x="7670089" y="5386003"/>
            <a:ext cx="1376211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БРАТ</a:t>
            </a:r>
            <a:endParaRPr lang="ru-RU" sz="3600" b="1" dirty="0">
              <a:ln/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Прямоугольник: скругленные углы 59">
            <a:extLst>
              <a:ext uri="{FF2B5EF4-FFF2-40B4-BE49-F238E27FC236}">
                <a16:creationId xmlns:a16="http://schemas.microsoft.com/office/drawing/2014/main" id="{F2BA9BDF-F7DF-43F5-978A-BA133DFB07F9}"/>
              </a:ext>
            </a:extLst>
          </p:cNvPr>
          <p:cNvSpPr/>
          <p:nvPr/>
        </p:nvSpPr>
        <p:spPr>
          <a:xfrm>
            <a:off x="7194069" y="2081637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732154E5-B2E7-4CFC-9E0A-DC6CCD78965C}"/>
              </a:ext>
            </a:extLst>
          </p:cNvPr>
          <p:cNvGrpSpPr/>
          <p:nvPr/>
        </p:nvGrpSpPr>
        <p:grpSpPr>
          <a:xfrm>
            <a:off x="2383145" y="2045241"/>
            <a:ext cx="2202271" cy="3198864"/>
            <a:chOff x="2383145" y="2045241"/>
            <a:chExt cx="2202271" cy="3198864"/>
          </a:xfrm>
        </p:grpSpPr>
        <p:sp>
          <p:nvSpPr>
            <p:cNvPr id="52" name="Прямоугольник: скругленные углы 51">
              <a:extLst>
                <a:ext uri="{FF2B5EF4-FFF2-40B4-BE49-F238E27FC236}">
                  <a16:creationId xmlns:a16="http://schemas.microsoft.com/office/drawing/2014/main" id="{45A11A55-19C4-400F-B785-1008F6D56541}"/>
                </a:ext>
              </a:extLst>
            </p:cNvPr>
            <p:cNvSpPr/>
            <p:nvPr/>
          </p:nvSpPr>
          <p:spPr>
            <a:xfrm>
              <a:off x="2383145" y="2045241"/>
              <a:ext cx="2202271" cy="3198864"/>
            </a:xfrm>
            <a:prstGeom prst="roundRect">
              <a:avLst/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id="{2AB68F49-2404-4AAA-B5C8-F2A1A5E983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539" t="18851" r="10645" b="29948"/>
            <a:stretch/>
          </p:blipFill>
          <p:spPr>
            <a:xfrm flipH="1">
              <a:off x="2770750" y="2210809"/>
              <a:ext cx="1449957" cy="2940520"/>
            </a:xfrm>
            <a:prstGeom prst="rect">
              <a:avLst/>
            </a:prstGeom>
          </p:spPr>
        </p:pic>
      </p:grp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9200D066-6CBB-4644-9D70-4794347A3D0A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82" t="37160" r="47526" b="15994"/>
          <a:stretch/>
        </p:blipFill>
        <p:spPr>
          <a:xfrm flipH="1">
            <a:off x="7393991" y="2327791"/>
            <a:ext cx="1802425" cy="284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283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  <p:bldP spid="7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982" y="6055573"/>
            <a:ext cx="710972" cy="7256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33" y="20806"/>
            <a:ext cx="852941" cy="100072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9260802-16BB-41D0-95E1-9A9E8703DA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5" y="6180402"/>
            <a:ext cx="454479" cy="47597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3B8BC87-AEFB-49F3-9B57-9BDA6FD7F1E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6491" y="269352"/>
            <a:ext cx="677992" cy="69197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331D68B-A66E-47A9-862F-23C276C3A14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926" y="6336893"/>
            <a:ext cx="389164" cy="41837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99161BB-59B7-4CE3-AB28-831E3A68A4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726" y="6261727"/>
            <a:ext cx="454479" cy="47597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6A0C0C3-C04D-417C-91B5-51943F6992F4}"/>
              </a:ext>
            </a:extLst>
          </p:cNvPr>
          <p:cNvSpPr txBox="1"/>
          <p:nvPr/>
        </p:nvSpPr>
        <p:spPr>
          <a:xfrm>
            <a:off x="11505216" y="623949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16</a:t>
            </a:r>
            <a:endParaRPr lang="ru-RU" b="1" dirty="0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F8FA024A-D616-487F-B1E8-D1ABE401C4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917" y="29919"/>
            <a:ext cx="475651" cy="478865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2D0A5ADB-1455-4C05-9B15-F18E19BA58D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4151" y="3213327"/>
            <a:ext cx="446937" cy="431346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28332E70-9983-43D3-AEB0-0F38A6E63A5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93" y="2822222"/>
            <a:ext cx="444736" cy="429222"/>
          </a:xfrm>
          <a:prstGeom prst="rect">
            <a:avLst/>
          </a:prstGeom>
        </p:spPr>
      </p:pic>
      <p:sp>
        <p:nvSpPr>
          <p:cNvPr id="50" name="Скругленный прямоугольник 4">
            <a:extLst>
              <a:ext uri="{FF2B5EF4-FFF2-40B4-BE49-F238E27FC236}">
                <a16:creationId xmlns:a16="http://schemas.microsoft.com/office/drawing/2014/main" id="{E1561A6A-4864-4EA1-B085-5B41E2B65596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sp>
        <p:nvSpPr>
          <p:cNvPr id="67" name="Заголовок 2">
            <a:extLst>
              <a:ext uri="{FF2B5EF4-FFF2-40B4-BE49-F238E27FC236}">
                <a16:creationId xmlns:a16="http://schemas.microsoft.com/office/drawing/2014/main" id="{225B964B-DDD5-4725-AF02-F18E0A59C18A}"/>
              </a:ext>
            </a:extLst>
          </p:cNvPr>
          <p:cNvSpPr txBox="1">
            <a:spLocks/>
          </p:cNvSpPr>
          <p:nvPr/>
        </p:nvSpPr>
        <p:spPr>
          <a:xfrm>
            <a:off x="1964331" y="908681"/>
            <a:ext cx="8170391" cy="929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Хто старэйшы?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D214D728-E9AB-45C0-9C1A-269B10C7523F}"/>
              </a:ext>
            </a:extLst>
          </p:cNvPr>
          <p:cNvSpPr txBox="1"/>
          <p:nvPr/>
        </p:nvSpPr>
        <p:spPr>
          <a:xfrm>
            <a:off x="2618234" y="5386003"/>
            <a:ext cx="1620957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МАМА</a:t>
            </a:r>
            <a:endParaRPr lang="ru-RU" sz="3600" b="1" dirty="0">
              <a:ln/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93C4D80-A664-4F1A-9AA1-A4C5078C1A80}"/>
              </a:ext>
            </a:extLst>
          </p:cNvPr>
          <p:cNvSpPr txBox="1"/>
          <p:nvPr/>
        </p:nvSpPr>
        <p:spPr>
          <a:xfrm>
            <a:off x="5525034" y="3469768"/>
            <a:ext cx="763029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ці</a:t>
            </a:r>
            <a:endParaRPr lang="ru-RU" sz="3600" b="1" dirty="0">
              <a:ln/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7F84E5D-C357-43C3-8B28-C1CDC42AD891}"/>
              </a:ext>
            </a:extLst>
          </p:cNvPr>
          <p:cNvSpPr txBox="1"/>
          <p:nvPr/>
        </p:nvSpPr>
        <p:spPr>
          <a:xfrm>
            <a:off x="7485722" y="5391623"/>
            <a:ext cx="1750929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ДАЧКА</a:t>
            </a:r>
            <a:endParaRPr lang="ru-RU" sz="3600" b="1" dirty="0">
              <a:ln/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Прямоугольник: скругленные углы 51">
            <a:extLst>
              <a:ext uri="{FF2B5EF4-FFF2-40B4-BE49-F238E27FC236}">
                <a16:creationId xmlns:a16="http://schemas.microsoft.com/office/drawing/2014/main" id="{45A11A55-19C4-400F-B785-1008F6D56541}"/>
              </a:ext>
            </a:extLst>
          </p:cNvPr>
          <p:cNvSpPr/>
          <p:nvPr/>
        </p:nvSpPr>
        <p:spPr>
          <a:xfrm>
            <a:off x="2383145" y="2045241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165078D3-9746-4989-A5E8-524C0F4AF874}"/>
              </a:ext>
            </a:extLst>
          </p:cNvPr>
          <p:cNvGrpSpPr/>
          <p:nvPr/>
        </p:nvGrpSpPr>
        <p:grpSpPr>
          <a:xfrm>
            <a:off x="7194069" y="2043528"/>
            <a:ext cx="2202271" cy="3198864"/>
            <a:chOff x="7194069" y="2043528"/>
            <a:chExt cx="2202271" cy="3198864"/>
          </a:xfrm>
        </p:grpSpPr>
        <p:sp>
          <p:nvSpPr>
            <p:cNvPr id="60" name="Прямоугольник: скругленные углы 59">
              <a:extLst>
                <a:ext uri="{FF2B5EF4-FFF2-40B4-BE49-F238E27FC236}">
                  <a16:creationId xmlns:a16="http://schemas.microsoft.com/office/drawing/2014/main" id="{F2BA9BDF-F7DF-43F5-978A-BA133DFB07F9}"/>
                </a:ext>
              </a:extLst>
            </p:cNvPr>
            <p:cNvSpPr/>
            <p:nvPr/>
          </p:nvSpPr>
          <p:spPr>
            <a:xfrm>
              <a:off x="7194069" y="2043528"/>
              <a:ext cx="2202271" cy="3198864"/>
            </a:xfrm>
            <a:prstGeom prst="roundRect">
              <a:avLst/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id="{515211CE-CC78-476F-9475-E2151211A3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539" t="18851" r="10645" b="29948"/>
            <a:stretch/>
          </p:blipFill>
          <p:spPr>
            <a:xfrm>
              <a:off x="7624714" y="2474165"/>
              <a:ext cx="1340982" cy="2674750"/>
            </a:xfrm>
            <a:prstGeom prst="rect">
              <a:avLst/>
            </a:prstGeom>
          </p:spPr>
        </p:pic>
      </p:grp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95B7F2AF-BEC1-481C-A566-F6094CED048A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5" t="10019" r="61225" b="40209"/>
          <a:stretch/>
        </p:blipFill>
        <p:spPr>
          <a:xfrm>
            <a:off x="2589983" y="2213222"/>
            <a:ext cx="1701800" cy="2935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469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982" y="6055573"/>
            <a:ext cx="710972" cy="7256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33" y="20806"/>
            <a:ext cx="852941" cy="100072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9260802-16BB-41D0-95E1-9A9E8703DA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5" y="6180402"/>
            <a:ext cx="454479" cy="47597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3B8BC87-AEFB-49F3-9B57-9BDA6FD7F1E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6491" y="269352"/>
            <a:ext cx="677992" cy="69197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331D68B-A66E-47A9-862F-23C276C3A14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926" y="6336893"/>
            <a:ext cx="389164" cy="41837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99161BB-59B7-4CE3-AB28-831E3A68A4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726" y="6261727"/>
            <a:ext cx="454479" cy="47597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6A0C0C3-C04D-417C-91B5-51943F6992F4}"/>
              </a:ext>
            </a:extLst>
          </p:cNvPr>
          <p:cNvSpPr txBox="1"/>
          <p:nvPr/>
        </p:nvSpPr>
        <p:spPr>
          <a:xfrm>
            <a:off x="11505216" y="623949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17</a:t>
            </a:r>
            <a:endParaRPr lang="ru-RU" b="1" dirty="0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F8FA024A-D616-487F-B1E8-D1ABE401C4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917" y="29919"/>
            <a:ext cx="475651" cy="478865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2D0A5ADB-1455-4C05-9B15-F18E19BA58D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4151" y="3213327"/>
            <a:ext cx="446937" cy="431346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28332E70-9983-43D3-AEB0-0F38A6E63A5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93" y="2822222"/>
            <a:ext cx="444736" cy="429222"/>
          </a:xfrm>
          <a:prstGeom prst="rect">
            <a:avLst/>
          </a:prstGeom>
        </p:spPr>
      </p:pic>
      <p:sp>
        <p:nvSpPr>
          <p:cNvPr id="50" name="Скругленный прямоугольник 4">
            <a:extLst>
              <a:ext uri="{FF2B5EF4-FFF2-40B4-BE49-F238E27FC236}">
                <a16:creationId xmlns:a16="http://schemas.microsoft.com/office/drawing/2014/main" id="{E1561A6A-4864-4EA1-B085-5B41E2B65596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sp>
        <p:nvSpPr>
          <p:cNvPr id="67" name="Заголовок 2">
            <a:extLst>
              <a:ext uri="{FF2B5EF4-FFF2-40B4-BE49-F238E27FC236}">
                <a16:creationId xmlns:a16="http://schemas.microsoft.com/office/drawing/2014/main" id="{225B964B-DDD5-4725-AF02-F18E0A59C18A}"/>
              </a:ext>
            </a:extLst>
          </p:cNvPr>
          <p:cNvSpPr txBox="1">
            <a:spLocks/>
          </p:cNvSpPr>
          <p:nvPr/>
        </p:nvSpPr>
        <p:spPr>
          <a:xfrm>
            <a:off x="1964331" y="908681"/>
            <a:ext cx="8170391" cy="929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Хто малодшы?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D214D728-E9AB-45C0-9C1A-269B10C7523F}"/>
              </a:ext>
            </a:extLst>
          </p:cNvPr>
          <p:cNvSpPr txBox="1"/>
          <p:nvPr/>
        </p:nvSpPr>
        <p:spPr>
          <a:xfrm>
            <a:off x="2325260" y="5386003"/>
            <a:ext cx="2387064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ДЗЯДУЛЯ</a:t>
            </a:r>
            <a:endParaRPr lang="ru-RU" sz="3600" b="1" dirty="0">
              <a:ln/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93C4D80-A664-4F1A-9AA1-A4C5078C1A80}"/>
              </a:ext>
            </a:extLst>
          </p:cNvPr>
          <p:cNvSpPr txBox="1"/>
          <p:nvPr/>
        </p:nvSpPr>
        <p:spPr>
          <a:xfrm>
            <a:off x="5525034" y="3469768"/>
            <a:ext cx="763029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ці</a:t>
            </a:r>
            <a:endParaRPr lang="ru-RU" sz="3600" b="1" dirty="0">
              <a:ln/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7F84E5D-C357-43C3-8B28-C1CDC42AD891}"/>
              </a:ext>
            </a:extLst>
          </p:cNvPr>
          <p:cNvSpPr txBox="1"/>
          <p:nvPr/>
        </p:nvSpPr>
        <p:spPr>
          <a:xfrm>
            <a:off x="7670089" y="5386003"/>
            <a:ext cx="1374094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ЎНУК</a:t>
            </a:r>
            <a:endParaRPr lang="ru-RU" sz="3600" b="1" dirty="0">
              <a:ln/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4ACDED23-501C-4FD0-8A30-22BE907D9011}"/>
              </a:ext>
            </a:extLst>
          </p:cNvPr>
          <p:cNvSpPr/>
          <p:nvPr/>
        </p:nvSpPr>
        <p:spPr>
          <a:xfrm>
            <a:off x="7194069" y="2081637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F26DD5C5-CE36-4B15-A47C-2C962F5BE79E}"/>
              </a:ext>
            </a:extLst>
          </p:cNvPr>
          <p:cNvGrpSpPr/>
          <p:nvPr/>
        </p:nvGrpSpPr>
        <p:grpSpPr>
          <a:xfrm>
            <a:off x="2383144" y="2046508"/>
            <a:ext cx="2202271" cy="3198864"/>
            <a:chOff x="2383144" y="2046508"/>
            <a:chExt cx="2202271" cy="3198864"/>
          </a:xfrm>
        </p:grpSpPr>
        <p:sp>
          <p:nvSpPr>
            <p:cNvPr id="52" name="Прямоугольник: скругленные углы 51">
              <a:extLst>
                <a:ext uri="{FF2B5EF4-FFF2-40B4-BE49-F238E27FC236}">
                  <a16:creationId xmlns:a16="http://schemas.microsoft.com/office/drawing/2014/main" id="{45A11A55-19C4-400F-B785-1008F6D56541}"/>
                </a:ext>
              </a:extLst>
            </p:cNvPr>
            <p:cNvSpPr/>
            <p:nvPr/>
          </p:nvSpPr>
          <p:spPr>
            <a:xfrm>
              <a:off x="2383144" y="2046508"/>
              <a:ext cx="2202271" cy="3198864"/>
            </a:xfrm>
            <a:prstGeom prst="roundRect">
              <a:avLst/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3" name="Рисунок 32">
              <a:extLst>
                <a:ext uri="{FF2B5EF4-FFF2-40B4-BE49-F238E27FC236}">
                  <a16:creationId xmlns:a16="http://schemas.microsoft.com/office/drawing/2014/main" id="{F3588DAD-DB1D-4F5D-ABA2-C30CFA7E51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62" t="16941" r="59125" b="31652"/>
            <a:stretch/>
          </p:blipFill>
          <p:spPr>
            <a:xfrm>
              <a:off x="2638160" y="2276601"/>
              <a:ext cx="1692240" cy="2849071"/>
            </a:xfrm>
            <a:prstGeom prst="rect">
              <a:avLst/>
            </a:prstGeom>
          </p:spPr>
        </p:pic>
      </p:grp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949A95A6-20ED-489B-8356-B30CB67D709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82" t="37160" r="47526" b="15994"/>
          <a:stretch/>
        </p:blipFill>
        <p:spPr>
          <a:xfrm flipH="1">
            <a:off x="7480663" y="2586937"/>
            <a:ext cx="1629083" cy="2569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429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  <p:bldP spid="7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982" y="6055573"/>
            <a:ext cx="710972" cy="7256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33" y="20806"/>
            <a:ext cx="852941" cy="100072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762" y="5687504"/>
            <a:ext cx="416453" cy="41926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799" y="5843016"/>
            <a:ext cx="414623" cy="43423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9260802-16BB-41D0-95E1-9A9E8703DA9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5" y="6180402"/>
            <a:ext cx="454479" cy="47597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3B8BC87-AEFB-49F3-9B57-9BDA6FD7F1E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6491" y="269352"/>
            <a:ext cx="677992" cy="69197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331D68B-A66E-47A9-862F-23C276C3A14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926" y="6336893"/>
            <a:ext cx="389164" cy="41837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99161BB-59B7-4CE3-AB28-831E3A68A4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726" y="6261727"/>
            <a:ext cx="454479" cy="47597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6A0C0C3-C04D-417C-91B5-51943F6992F4}"/>
              </a:ext>
            </a:extLst>
          </p:cNvPr>
          <p:cNvSpPr txBox="1"/>
          <p:nvPr/>
        </p:nvSpPr>
        <p:spPr>
          <a:xfrm>
            <a:off x="11544972" y="623949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2</a:t>
            </a:r>
            <a:endParaRPr lang="ru-RU" b="1" dirty="0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F8FA024A-D616-487F-B1E8-D1ABE401C41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917" y="29919"/>
            <a:ext cx="475651" cy="478865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BC8134EA-9098-43A1-96E9-DEFFDCA0851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93" y="2822222"/>
            <a:ext cx="444736" cy="42922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2D0A5ADB-1455-4C05-9B15-F18E19BA58D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4151" y="3213327"/>
            <a:ext cx="446937" cy="431346"/>
          </a:xfrm>
          <a:prstGeom prst="rect">
            <a:avLst/>
          </a:prstGeom>
        </p:spPr>
      </p:pic>
      <p:sp>
        <p:nvSpPr>
          <p:cNvPr id="35" name="Скругленный прямоугольник 4">
            <a:extLst>
              <a:ext uri="{FF2B5EF4-FFF2-40B4-BE49-F238E27FC236}">
                <a16:creationId xmlns:a16="http://schemas.microsoft.com/office/drawing/2014/main" id="{88CBBEC3-1C0C-4D0C-A375-075695292EB5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sp>
        <p:nvSpPr>
          <p:cNvPr id="36" name="Заголовок 2">
            <a:extLst>
              <a:ext uri="{FF2B5EF4-FFF2-40B4-BE49-F238E27FC236}">
                <a16:creationId xmlns:a16="http://schemas.microsoft.com/office/drawing/2014/main" id="{DF0691E6-8600-4A68-930A-9CD30C13FFD6}"/>
              </a:ext>
            </a:extLst>
          </p:cNvPr>
          <p:cNvSpPr txBox="1">
            <a:spLocks/>
          </p:cNvSpPr>
          <p:nvPr/>
        </p:nvSpPr>
        <p:spPr>
          <a:xfrm>
            <a:off x="1875652" y="774653"/>
            <a:ext cx="8170391" cy="929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Вымаўляем словы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DFD6145-94C4-4E1D-9593-02111C391EA0}"/>
              </a:ext>
            </a:extLst>
          </p:cNvPr>
          <p:cNvSpPr txBox="1"/>
          <p:nvPr/>
        </p:nvSpPr>
        <p:spPr>
          <a:xfrm>
            <a:off x="4480913" y="1691137"/>
            <a:ext cx="9108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лещ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93D46BF-95AD-4AD5-9610-3C449CDBC22D}"/>
              </a:ext>
            </a:extLst>
          </p:cNvPr>
          <p:cNvSpPr txBox="1"/>
          <p:nvPr/>
        </p:nvSpPr>
        <p:spPr>
          <a:xfrm>
            <a:off x="1771229" y="1659378"/>
            <a:ext cx="12442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щётка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328D428-1C8A-4594-AD30-604D5D975E6A}"/>
              </a:ext>
            </a:extLst>
          </p:cNvPr>
          <p:cNvSpPr txBox="1"/>
          <p:nvPr/>
        </p:nvSpPr>
        <p:spPr>
          <a:xfrm>
            <a:off x="9445404" y="1682845"/>
            <a:ext cx="10679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щука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6CE6F00-9CFA-4EEB-97F5-9ACE948A3010}"/>
              </a:ext>
            </a:extLst>
          </p:cNvPr>
          <p:cNvSpPr txBox="1"/>
          <p:nvPr/>
        </p:nvSpPr>
        <p:spPr>
          <a:xfrm>
            <a:off x="4117059" y="5394197"/>
            <a:ext cx="1603324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</a:t>
            </a:r>
            <a:r>
              <a:rPr lang="be-BY" sz="3600" b="1" dirty="0">
                <a:ln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ШЧ</a:t>
            </a:r>
            <a:endParaRPr lang="ru-RU" sz="3600" b="1" dirty="0">
              <a:ln/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4FE8A81-A7DA-4E40-8489-6CC097057601}"/>
              </a:ext>
            </a:extLst>
          </p:cNvPr>
          <p:cNvSpPr txBox="1"/>
          <p:nvPr/>
        </p:nvSpPr>
        <p:spPr>
          <a:xfrm>
            <a:off x="1324181" y="5372290"/>
            <a:ext cx="2228495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ШЧ</a:t>
            </a:r>
            <a:r>
              <a:rPr lang="be-BY" sz="3600" b="1" dirty="0">
                <a:ln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ОТКА</a:t>
            </a:r>
            <a:endParaRPr lang="ru-RU" sz="3600" b="1" dirty="0">
              <a:ln/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4627DB1-305F-46F5-98F0-AFE8F769EDEE}"/>
              </a:ext>
            </a:extLst>
          </p:cNvPr>
          <p:cNvSpPr txBox="1"/>
          <p:nvPr/>
        </p:nvSpPr>
        <p:spPr>
          <a:xfrm>
            <a:off x="8823824" y="5413163"/>
            <a:ext cx="2206053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ШЧ</a:t>
            </a:r>
            <a:r>
              <a:rPr lang="be-BY" sz="3600" b="1" dirty="0">
                <a:ln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УПАК</a:t>
            </a:r>
            <a:endParaRPr lang="ru-RU" sz="3600" b="1" dirty="0">
              <a:ln/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F68946B-608A-4783-B551-A531EB23C512}"/>
              </a:ext>
            </a:extLst>
          </p:cNvPr>
          <p:cNvSpPr txBox="1"/>
          <p:nvPr/>
        </p:nvSpPr>
        <p:spPr>
          <a:xfrm>
            <a:off x="6418987" y="5396287"/>
            <a:ext cx="1970411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ШЧ</a:t>
            </a:r>
            <a:r>
              <a:rPr lang="be-BY" sz="3600" b="1" dirty="0">
                <a:ln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АНЯ</a:t>
            </a:r>
            <a:endParaRPr lang="ru-RU" sz="3600" b="1" dirty="0">
              <a:ln/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76A23FA-5AA4-4BA2-BC8A-1AD00AE28832}"/>
              </a:ext>
            </a:extLst>
          </p:cNvPr>
          <p:cNvSpPr txBox="1"/>
          <p:nvPr/>
        </p:nvSpPr>
        <p:spPr>
          <a:xfrm>
            <a:off x="6765107" y="1659378"/>
            <a:ext cx="13035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щенок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702F4C5D-E19B-4510-88D5-194E50A0D743}"/>
              </a:ext>
            </a:extLst>
          </p:cNvPr>
          <p:cNvGrpSpPr/>
          <p:nvPr/>
        </p:nvGrpSpPr>
        <p:grpSpPr>
          <a:xfrm>
            <a:off x="1302611" y="2196712"/>
            <a:ext cx="2202271" cy="3198864"/>
            <a:chOff x="1302611" y="2196712"/>
            <a:chExt cx="2202271" cy="3198864"/>
          </a:xfrm>
        </p:grpSpPr>
        <p:sp>
          <p:nvSpPr>
            <p:cNvPr id="41" name="Прямоугольник: скругленные углы 40">
              <a:extLst>
                <a:ext uri="{FF2B5EF4-FFF2-40B4-BE49-F238E27FC236}">
                  <a16:creationId xmlns:a16="http://schemas.microsoft.com/office/drawing/2014/main" id="{E8500AFA-09D6-4112-922F-25E39A96EEB8}"/>
                </a:ext>
              </a:extLst>
            </p:cNvPr>
            <p:cNvSpPr/>
            <p:nvPr/>
          </p:nvSpPr>
          <p:spPr>
            <a:xfrm>
              <a:off x="1302611" y="2196712"/>
              <a:ext cx="2202271" cy="3198864"/>
            </a:xfrm>
            <a:prstGeom prst="roundRect">
              <a:avLst/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256E519C-AA4B-4CEF-AFB9-025CFC7CADF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8126" y="3112015"/>
              <a:ext cx="1871239" cy="1335917"/>
            </a:xfrm>
            <a:prstGeom prst="rect">
              <a:avLst/>
            </a:prstGeom>
          </p:spPr>
        </p:pic>
      </p:grp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7A0837D6-1517-45DE-AAB6-91AD736BE4DD}"/>
              </a:ext>
            </a:extLst>
          </p:cNvPr>
          <p:cNvGrpSpPr/>
          <p:nvPr/>
        </p:nvGrpSpPr>
        <p:grpSpPr>
          <a:xfrm>
            <a:off x="3799955" y="2195334"/>
            <a:ext cx="2202271" cy="3220891"/>
            <a:chOff x="3799955" y="2195334"/>
            <a:chExt cx="2202271" cy="3220891"/>
          </a:xfrm>
        </p:grpSpPr>
        <p:sp>
          <p:nvSpPr>
            <p:cNvPr id="37" name="Прямоугольник: скругленные углы 36">
              <a:extLst>
                <a:ext uri="{FF2B5EF4-FFF2-40B4-BE49-F238E27FC236}">
                  <a16:creationId xmlns:a16="http://schemas.microsoft.com/office/drawing/2014/main" id="{17BB8E66-8221-4358-9975-A67899607727}"/>
                </a:ext>
              </a:extLst>
            </p:cNvPr>
            <p:cNvSpPr/>
            <p:nvPr/>
          </p:nvSpPr>
          <p:spPr>
            <a:xfrm>
              <a:off x="3799955" y="2195334"/>
              <a:ext cx="2202271" cy="3220891"/>
            </a:xfrm>
            <a:prstGeom prst="roundRect">
              <a:avLst/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ABFCFF16-3AF4-4868-8669-1976653AF9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500"/>
            <a:stretch/>
          </p:blipFill>
          <p:spPr>
            <a:xfrm>
              <a:off x="3947816" y="3404740"/>
              <a:ext cx="1789030" cy="912470"/>
            </a:xfrm>
            <a:prstGeom prst="rect">
              <a:avLst/>
            </a:prstGeom>
          </p:spPr>
        </p:pic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5A0AB53B-FE85-4280-84B7-40422325184E}"/>
              </a:ext>
            </a:extLst>
          </p:cNvPr>
          <p:cNvGrpSpPr/>
          <p:nvPr/>
        </p:nvGrpSpPr>
        <p:grpSpPr>
          <a:xfrm>
            <a:off x="8826043" y="2206065"/>
            <a:ext cx="2282782" cy="3198864"/>
            <a:chOff x="8826043" y="2206065"/>
            <a:chExt cx="2282782" cy="3198864"/>
          </a:xfrm>
        </p:grpSpPr>
        <p:sp>
          <p:nvSpPr>
            <p:cNvPr id="46" name="Прямоугольник: скругленные углы 45">
              <a:extLst>
                <a:ext uri="{FF2B5EF4-FFF2-40B4-BE49-F238E27FC236}">
                  <a16:creationId xmlns:a16="http://schemas.microsoft.com/office/drawing/2014/main" id="{E0AC2536-9D47-441E-BA3C-5DEFB2E73363}"/>
                </a:ext>
              </a:extLst>
            </p:cNvPr>
            <p:cNvSpPr/>
            <p:nvPr/>
          </p:nvSpPr>
          <p:spPr>
            <a:xfrm>
              <a:off x="8826043" y="2206065"/>
              <a:ext cx="2202271" cy="3198864"/>
            </a:xfrm>
            <a:prstGeom prst="roundRect">
              <a:avLst/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90C106FF-E0C7-4BBE-9296-3E06F23384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9610"/>
            <a:stretch/>
          </p:blipFill>
          <p:spPr>
            <a:xfrm rot="2162881">
              <a:off x="8834940" y="3439480"/>
              <a:ext cx="2273885" cy="755825"/>
            </a:xfrm>
            <a:prstGeom prst="rect">
              <a:avLst/>
            </a:prstGeom>
          </p:spPr>
        </p:pic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08D30C0E-43AA-408A-AB69-3643343B1C73}"/>
              </a:ext>
            </a:extLst>
          </p:cNvPr>
          <p:cNvGrpSpPr/>
          <p:nvPr/>
        </p:nvGrpSpPr>
        <p:grpSpPr>
          <a:xfrm>
            <a:off x="6316815" y="2195334"/>
            <a:ext cx="2197904" cy="3217829"/>
            <a:chOff x="6316815" y="2195334"/>
            <a:chExt cx="2197904" cy="3217829"/>
          </a:xfrm>
        </p:grpSpPr>
        <p:sp>
          <p:nvSpPr>
            <p:cNvPr id="42" name="Прямоугольник: скругленные углы 41">
              <a:extLst>
                <a:ext uri="{FF2B5EF4-FFF2-40B4-BE49-F238E27FC236}">
                  <a16:creationId xmlns:a16="http://schemas.microsoft.com/office/drawing/2014/main" id="{AF198718-1079-42D8-95E5-D7D75CC584BF}"/>
                </a:ext>
              </a:extLst>
            </p:cNvPr>
            <p:cNvSpPr/>
            <p:nvPr/>
          </p:nvSpPr>
          <p:spPr>
            <a:xfrm>
              <a:off x="6316815" y="2195334"/>
              <a:ext cx="2197904" cy="3217829"/>
            </a:xfrm>
            <a:prstGeom prst="roundRect">
              <a:avLst/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6119BCEB-28E9-4794-BE7E-41DFAC2195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3838" y="2732872"/>
              <a:ext cx="1631367" cy="22997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73231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0" grpId="0"/>
      <p:bldP spid="43" grpId="0"/>
      <p:bldP spid="44" grpId="0"/>
      <p:bldP spid="45" grpId="0"/>
      <p:bldP spid="47" grpId="0"/>
      <p:bldP spid="4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982" y="6055573"/>
            <a:ext cx="710972" cy="7256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33" y="20806"/>
            <a:ext cx="852941" cy="100072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9260802-16BB-41D0-95E1-9A9E8703DA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5" y="6180402"/>
            <a:ext cx="454479" cy="47597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3B8BC87-AEFB-49F3-9B57-9BDA6FD7F1E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6491" y="269352"/>
            <a:ext cx="677992" cy="69197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331D68B-A66E-47A9-862F-23C276C3A14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926" y="6336893"/>
            <a:ext cx="389164" cy="41837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99161BB-59B7-4CE3-AB28-831E3A68A4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726" y="6261727"/>
            <a:ext cx="454479" cy="47597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6A0C0C3-C04D-417C-91B5-51943F6992F4}"/>
              </a:ext>
            </a:extLst>
          </p:cNvPr>
          <p:cNvSpPr txBox="1"/>
          <p:nvPr/>
        </p:nvSpPr>
        <p:spPr>
          <a:xfrm>
            <a:off x="11544972" y="623949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3</a:t>
            </a:r>
            <a:endParaRPr lang="ru-RU" b="1" dirty="0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F8FA024A-D616-487F-B1E8-D1ABE401C4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917" y="29919"/>
            <a:ext cx="475651" cy="478865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2D0A5ADB-1455-4C05-9B15-F18E19BA58D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8926" y="2991544"/>
            <a:ext cx="586286" cy="565834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28332E70-9983-43D3-AEB0-0F38A6E63A5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93" y="2822222"/>
            <a:ext cx="444736" cy="429222"/>
          </a:xfrm>
          <a:prstGeom prst="rect">
            <a:avLst/>
          </a:prstGeom>
        </p:spPr>
      </p:pic>
      <p:sp>
        <p:nvSpPr>
          <p:cNvPr id="50" name="Скругленный прямоугольник 4">
            <a:extLst>
              <a:ext uri="{FF2B5EF4-FFF2-40B4-BE49-F238E27FC236}">
                <a16:creationId xmlns:a16="http://schemas.microsoft.com/office/drawing/2014/main" id="{E1561A6A-4864-4EA1-B085-5B41E2B65596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sp>
        <p:nvSpPr>
          <p:cNvPr id="52" name="Прямоугольник: скругленные углы 51">
            <a:extLst>
              <a:ext uri="{FF2B5EF4-FFF2-40B4-BE49-F238E27FC236}">
                <a16:creationId xmlns:a16="http://schemas.microsoft.com/office/drawing/2014/main" id="{45A11A55-19C4-400F-B785-1008F6D56541}"/>
              </a:ext>
            </a:extLst>
          </p:cNvPr>
          <p:cNvSpPr/>
          <p:nvPr/>
        </p:nvSpPr>
        <p:spPr>
          <a:xfrm>
            <a:off x="1302611" y="2090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: скругленные углы 55">
            <a:extLst>
              <a:ext uri="{FF2B5EF4-FFF2-40B4-BE49-F238E27FC236}">
                <a16:creationId xmlns:a16="http://schemas.microsoft.com/office/drawing/2014/main" id="{DD812541-2EBF-48CF-8369-CFB99F5C740E}"/>
              </a:ext>
            </a:extLst>
          </p:cNvPr>
          <p:cNvSpPr/>
          <p:nvPr/>
        </p:nvSpPr>
        <p:spPr>
          <a:xfrm>
            <a:off x="8623596" y="2090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: скругленные углы 63">
            <a:extLst>
              <a:ext uri="{FF2B5EF4-FFF2-40B4-BE49-F238E27FC236}">
                <a16:creationId xmlns:a16="http://schemas.microsoft.com/office/drawing/2014/main" id="{CC229B7E-8B62-4D9F-A5A3-3C3B40B723A3}"/>
              </a:ext>
            </a:extLst>
          </p:cNvPr>
          <p:cNvSpPr/>
          <p:nvPr/>
        </p:nvSpPr>
        <p:spPr>
          <a:xfrm>
            <a:off x="5071980" y="2090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Заголовок 2">
            <a:extLst>
              <a:ext uri="{FF2B5EF4-FFF2-40B4-BE49-F238E27FC236}">
                <a16:creationId xmlns:a16="http://schemas.microsoft.com/office/drawing/2014/main" id="{225B964B-DDD5-4725-AF02-F18E0A59C18A}"/>
              </a:ext>
            </a:extLst>
          </p:cNvPr>
          <p:cNvSpPr txBox="1">
            <a:spLocks/>
          </p:cNvSpPr>
          <p:nvPr/>
        </p:nvSpPr>
        <p:spPr>
          <a:xfrm>
            <a:off x="1793696" y="883944"/>
            <a:ext cx="8170391" cy="929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6000" dirty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 …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6FE353A-3520-489C-8EDA-74961FAC42BB}"/>
              </a:ext>
            </a:extLst>
          </p:cNvPr>
          <p:cNvSpPr txBox="1"/>
          <p:nvPr/>
        </p:nvSpPr>
        <p:spPr>
          <a:xfrm>
            <a:off x="8854479" y="5389176"/>
            <a:ext cx="1893724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СЯ</a:t>
            </a:r>
            <a:r>
              <a:rPr lang="be-BY" sz="3600" b="1" dirty="0">
                <a:ln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</a:t>
            </a:r>
            <a:r>
              <a:rPr lang="be-BY" sz="3600" b="1" dirty="0">
                <a:ln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endParaRPr lang="ru-RU" sz="3600" b="1" dirty="0">
              <a:ln/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D214D728-E9AB-45C0-9C1A-269B10C7523F}"/>
              </a:ext>
            </a:extLst>
          </p:cNvPr>
          <p:cNvSpPr txBox="1"/>
          <p:nvPr/>
        </p:nvSpPr>
        <p:spPr>
          <a:xfrm>
            <a:off x="1458183" y="5389176"/>
            <a:ext cx="1886799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</a:t>
            </a:r>
            <a:r>
              <a:rPr lang="be-BY" sz="3600" b="1" dirty="0">
                <a:ln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</a:t>
            </a:r>
            <a:r>
              <a:rPr lang="be-BY" sz="3600" b="1" dirty="0">
                <a:ln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endParaRPr lang="ru-RU" sz="3600" b="1" dirty="0">
              <a:ln/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93C4D80-A664-4F1A-9AA1-A4C5078C1A80}"/>
              </a:ext>
            </a:extLst>
          </p:cNvPr>
          <p:cNvSpPr txBox="1"/>
          <p:nvPr/>
        </p:nvSpPr>
        <p:spPr>
          <a:xfrm>
            <a:off x="5130019" y="5383648"/>
            <a:ext cx="2133918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ГЛЯ</a:t>
            </a:r>
            <a:r>
              <a:rPr lang="be-BY" sz="3600" b="1" dirty="0">
                <a:ln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</a:t>
            </a:r>
            <a:r>
              <a:rPr lang="be-BY" sz="3600" b="1" dirty="0">
                <a:ln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endParaRPr lang="ru-RU" sz="3600" b="1" dirty="0">
              <a:ln/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Picture 6" descr="Мальчик смотрит в бинокль на белом фоне | Бесплатно векторы">
            <a:extLst>
              <a:ext uri="{FF2B5EF4-FFF2-40B4-BE49-F238E27FC236}">
                <a16:creationId xmlns:a16="http://schemas.microsoft.com/office/drawing/2014/main" id="{89871A94-8A3C-46E6-91C4-E0D0E11157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4870" y="2155055"/>
            <a:ext cx="1340817" cy="2965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Una chica haciendo un personaje de dibujos animados de yoga. | Vector Gratis">
            <a:extLst>
              <a:ext uri="{FF2B5EF4-FFF2-40B4-BE49-F238E27FC236}">
                <a16:creationId xmlns:a16="http://schemas.microsoft.com/office/drawing/2014/main" id="{B27A12E3-6A8B-4D16-8D31-159336FD72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1778" y="2545029"/>
            <a:ext cx="2064955" cy="2448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Eine Mädchen-Trekking-Zeichentrickfigur | Kostenlose Vektor">
            <a:extLst>
              <a:ext uri="{FF2B5EF4-FFF2-40B4-BE49-F238E27FC236}">
                <a16:creationId xmlns:a16="http://schemas.microsoft.com/office/drawing/2014/main" id="{FC3498F8-2BE7-483D-A386-008D392FFA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4" r="7120"/>
          <a:stretch/>
        </p:blipFill>
        <p:spPr bwMode="auto">
          <a:xfrm flipH="1">
            <a:off x="1333750" y="2278424"/>
            <a:ext cx="2171131" cy="2980531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7442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69" grpId="0"/>
      <p:bldP spid="7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982" y="6055573"/>
            <a:ext cx="710972" cy="7256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33" y="20806"/>
            <a:ext cx="852941" cy="100072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762" y="5687504"/>
            <a:ext cx="416453" cy="41926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799" y="5843016"/>
            <a:ext cx="414623" cy="43423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9260802-16BB-41D0-95E1-9A9E8703DA9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5" y="6180402"/>
            <a:ext cx="454479" cy="47597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3B8BC87-AEFB-49F3-9B57-9BDA6FD7F1E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6491" y="269352"/>
            <a:ext cx="677992" cy="69197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331D68B-A66E-47A9-862F-23C276C3A14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926" y="6336893"/>
            <a:ext cx="389164" cy="41837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99161BB-59B7-4CE3-AB28-831E3A68A4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726" y="6261727"/>
            <a:ext cx="454479" cy="47597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6A0C0C3-C04D-417C-91B5-51943F6992F4}"/>
              </a:ext>
            </a:extLst>
          </p:cNvPr>
          <p:cNvSpPr txBox="1"/>
          <p:nvPr/>
        </p:nvSpPr>
        <p:spPr>
          <a:xfrm>
            <a:off x="11544972" y="623949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4</a:t>
            </a:r>
            <a:endParaRPr lang="ru-RU" b="1" dirty="0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F8FA024A-D616-487F-B1E8-D1ABE401C41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917" y="29919"/>
            <a:ext cx="475651" cy="478865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BC8134EA-9098-43A1-96E9-DEFFDCA0851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93" y="2822222"/>
            <a:ext cx="444736" cy="42922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2D0A5ADB-1455-4C05-9B15-F18E19BA58D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4151" y="3213327"/>
            <a:ext cx="446937" cy="431346"/>
          </a:xfrm>
          <a:prstGeom prst="rect">
            <a:avLst/>
          </a:prstGeom>
        </p:spPr>
      </p:pic>
      <p:sp>
        <p:nvSpPr>
          <p:cNvPr id="35" name="Скругленный прямоугольник 4">
            <a:extLst>
              <a:ext uri="{FF2B5EF4-FFF2-40B4-BE49-F238E27FC236}">
                <a16:creationId xmlns:a16="http://schemas.microsoft.com/office/drawing/2014/main" id="{88CBBEC3-1C0C-4D0C-A375-075695292EB5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8AF0F15-FD99-47F0-A68A-20FE2419E27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451" y="1954240"/>
            <a:ext cx="6935407" cy="3676257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220AB5BB-2B3A-4CBA-964D-3CC6D9E4CC5D}"/>
              </a:ext>
            </a:extLst>
          </p:cNvPr>
          <p:cNvSpPr txBox="1"/>
          <p:nvPr/>
        </p:nvSpPr>
        <p:spPr>
          <a:xfrm>
            <a:off x="7959249" y="3486145"/>
            <a:ext cx="2451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СЯМ’Я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8FBA8D0-9A6F-4D5D-9CC8-5FC7621F5353}"/>
              </a:ext>
            </a:extLst>
          </p:cNvPr>
          <p:cNvSpPr txBox="1"/>
          <p:nvPr/>
        </p:nvSpPr>
        <p:spPr>
          <a:xfrm>
            <a:off x="8492444" y="2009572"/>
            <a:ext cx="14280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семья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4ECE7769-9FE6-4492-AEFE-953A5220C3EA}"/>
              </a:ext>
            </a:extLst>
          </p:cNvPr>
          <p:cNvCxnSpPr>
            <a:cxnSpLocks/>
          </p:cNvCxnSpPr>
          <p:nvPr/>
        </p:nvCxnSpPr>
        <p:spPr>
          <a:xfrm>
            <a:off x="7840726" y="2891613"/>
            <a:ext cx="2748062" cy="0"/>
          </a:xfrm>
          <a:prstGeom prst="line">
            <a:avLst/>
          </a:prstGeom>
          <a:ln w="285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0565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982" y="6055573"/>
            <a:ext cx="710972" cy="7256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33" y="20806"/>
            <a:ext cx="852941" cy="100072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762" y="5687504"/>
            <a:ext cx="416453" cy="41926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799" y="5843016"/>
            <a:ext cx="414623" cy="43423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9260802-16BB-41D0-95E1-9A9E8703DA9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5" y="6180402"/>
            <a:ext cx="454479" cy="47597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3B8BC87-AEFB-49F3-9B57-9BDA6FD7F1E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6491" y="269352"/>
            <a:ext cx="677992" cy="69197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331D68B-A66E-47A9-862F-23C276C3A14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926" y="6336893"/>
            <a:ext cx="389164" cy="41837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99161BB-59B7-4CE3-AB28-831E3A68A4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726" y="6261727"/>
            <a:ext cx="454479" cy="47597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6A0C0C3-C04D-417C-91B5-51943F6992F4}"/>
              </a:ext>
            </a:extLst>
          </p:cNvPr>
          <p:cNvSpPr txBox="1"/>
          <p:nvPr/>
        </p:nvSpPr>
        <p:spPr>
          <a:xfrm>
            <a:off x="11544972" y="623949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5</a:t>
            </a:r>
            <a:endParaRPr lang="ru-RU" b="1" dirty="0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F8FA024A-D616-487F-B1E8-D1ABE401C41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917" y="29919"/>
            <a:ext cx="475651" cy="478865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BC8134EA-9098-43A1-96E9-DEFFDCA0851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93" y="2822222"/>
            <a:ext cx="444736" cy="42922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2D0A5ADB-1455-4C05-9B15-F18E19BA58D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4151" y="3213327"/>
            <a:ext cx="446937" cy="431346"/>
          </a:xfrm>
          <a:prstGeom prst="rect">
            <a:avLst/>
          </a:prstGeom>
        </p:spPr>
      </p:pic>
      <p:sp>
        <p:nvSpPr>
          <p:cNvPr id="35" name="Скругленный прямоугольник 4">
            <a:extLst>
              <a:ext uri="{FF2B5EF4-FFF2-40B4-BE49-F238E27FC236}">
                <a16:creationId xmlns:a16="http://schemas.microsoft.com/office/drawing/2014/main" id="{88CBBEC3-1C0C-4D0C-A375-075695292EB5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20AB5BB-2B3A-4CBA-964D-3CC6D9E4CC5D}"/>
              </a:ext>
            </a:extLst>
          </p:cNvPr>
          <p:cNvSpPr txBox="1"/>
          <p:nvPr/>
        </p:nvSpPr>
        <p:spPr>
          <a:xfrm>
            <a:off x="1281265" y="4241972"/>
            <a:ext cx="27646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СВАЯКІ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80FD691-ABAC-49F1-B91C-771E673E11CF}"/>
              </a:ext>
            </a:extLst>
          </p:cNvPr>
          <p:cNvSpPr txBox="1"/>
          <p:nvPr/>
        </p:nvSpPr>
        <p:spPr>
          <a:xfrm>
            <a:off x="1162805" y="1722966"/>
            <a:ext cx="30015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родные люди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8FBA8D0-9A6F-4D5D-9CC8-5FC7621F5353}"/>
              </a:ext>
            </a:extLst>
          </p:cNvPr>
          <p:cNvSpPr txBox="1"/>
          <p:nvPr/>
        </p:nvSpPr>
        <p:spPr>
          <a:xfrm>
            <a:off x="1005998" y="2529834"/>
            <a:ext cx="33152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(родственники)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4ECE7769-9FE6-4492-AEFE-953A5220C3EA}"/>
              </a:ext>
            </a:extLst>
          </p:cNvPr>
          <p:cNvCxnSpPr>
            <a:cxnSpLocks/>
          </p:cNvCxnSpPr>
          <p:nvPr/>
        </p:nvCxnSpPr>
        <p:spPr>
          <a:xfrm>
            <a:off x="1297871" y="3601823"/>
            <a:ext cx="2748062" cy="0"/>
          </a:xfrm>
          <a:prstGeom prst="line">
            <a:avLst/>
          </a:prstGeom>
          <a:ln w="285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98AFA42E-2B53-43F0-AB96-1908CC6D0B8C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3" t="10019" r="60708"/>
          <a:stretch/>
        </p:blipFill>
        <p:spPr>
          <a:xfrm>
            <a:off x="4752944" y="1530295"/>
            <a:ext cx="1322806" cy="4143056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5CD866A3-CB32-47F7-A68C-DE135BFC6825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53" r="11270"/>
          <a:stretch/>
        </p:blipFill>
        <p:spPr>
          <a:xfrm>
            <a:off x="6135092" y="1103315"/>
            <a:ext cx="1493495" cy="4562204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ACEECD35-654B-4575-BFD7-01F36CE4D9E2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0" t="16717" r="58389" b="5363"/>
          <a:stretch/>
        </p:blipFill>
        <p:spPr>
          <a:xfrm>
            <a:off x="7628822" y="1908481"/>
            <a:ext cx="1527435" cy="372549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9976B484-C86B-4BEC-80C1-B2839CF7C446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04" t="16872" r="12917" b="5208"/>
          <a:stretch/>
        </p:blipFill>
        <p:spPr>
          <a:xfrm>
            <a:off x="9241565" y="1855177"/>
            <a:ext cx="1562980" cy="3778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627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982" y="6055573"/>
            <a:ext cx="710972" cy="7256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33" y="20806"/>
            <a:ext cx="852941" cy="100072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762" y="5687504"/>
            <a:ext cx="416453" cy="41926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799" y="5843016"/>
            <a:ext cx="414623" cy="43423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9260802-16BB-41D0-95E1-9A9E8703DA9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5" y="6180402"/>
            <a:ext cx="454479" cy="47597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3B8BC87-AEFB-49F3-9B57-9BDA6FD7F1E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6491" y="269352"/>
            <a:ext cx="677992" cy="69197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331D68B-A66E-47A9-862F-23C276C3A14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926" y="6336893"/>
            <a:ext cx="389164" cy="41837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99161BB-59B7-4CE3-AB28-831E3A68A4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726" y="6261727"/>
            <a:ext cx="454479" cy="47597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6A0C0C3-C04D-417C-91B5-51943F6992F4}"/>
              </a:ext>
            </a:extLst>
          </p:cNvPr>
          <p:cNvSpPr txBox="1"/>
          <p:nvPr/>
        </p:nvSpPr>
        <p:spPr>
          <a:xfrm>
            <a:off x="11544972" y="623949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6</a:t>
            </a:r>
            <a:endParaRPr lang="ru-RU" b="1" dirty="0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F8FA024A-D616-487F-B1E8-D1ABE401C41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917" y="29919"/>
            <a:ext cx="475651" cy="478865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BC8134EA-9098-43A1-96E9-DEFFDCA0851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93" y="2822222"/>
            <a:ext cx="444736" cy="42922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2D0A5ADB-1455-4C05-9B15-F18E19BA58D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4151" y="3213327"/>
            <a:ext cx="446937" cy="431346"/>
          </a:xfrm>
          <a:prstGeom prst="rect">
            <a:avLst/>
          </a:prstGeom>
        </p:spPr>
      </p:pic>
      <p:sp>
        <p:nvSpPr>
          <p:cNvPr id="35" name="Скругленный прямоугольник 4">
            <a:extLst>
              <a:ext uri="{FF2B5EF4-FFF2-40B4-BE49-F238E27FC236}">
                <a16:creationId xmlns:a16="http://schemas.microsoft.com/office/drawing/2014/main" id="{88CBBEC3-1C0C-4D0C-A375-075695292EB5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20AB5BB-2B3A-4CBA-964D-3CC6D9E4CC5D}"/>
              </a:ext>
            </a:extLst>
          </p:cNvPr>
          <p:cNvSpPr txBox="1"/>
          <p:nvPr/>
        </p:nvSpPr>
        <p:spPr>
          <a:xfrm>
            <a:off x="6981646" y="2538021"/>
            <a:ext cx="233910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МАМА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8FBA8D0-9A6F-4D5D-9CC8-5FC7621F5353}"/>
              </a:ext>
            </a:extLst>
          </p:cNvPr>
          <p:cNvSpPr txBox="1"/>
          <p:nvPr/>
        </p:nvSpPr>
        <p:spPr>
          <a:xfrm>
            <a:off x="7533656" y="1370376"/>
            <a:ext cx="12350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мама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4ECE7769-9FE6-4492-AEFE-953A5220C3EA}"/>
              </a:ext>
            </a:extLst>
          </p:cNvPr>
          <p:cNvCxnSpPr>
            <a:cxnSpLocks/>
          </p:cNvCxnSpPr>
          <p:nvPr/>
        </p:nvCxnSpPr>
        <p:spPr>
          <a:xfrm>
            <a:off x="6881938" y="2252417"/>
            <a:ext cx="2748062" cy="0"/>
          </a:xfrm>
          <a:prstGeom prst="line">
            <a:avLst/>
          </a:prstGeom>
          <a:ln w="285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2E996589-B37C-4859-A21A-D568872C23C7}"/>
              </a:ext>
            </a:extLst>
          </p:cNvPr>
          <p:cNvSpPr txBox="1"/>
          <p:nvPr/>
        </p:nvSpPr>
        <p:spPr>
          <a:xfrm>
            <a:off x="5828034" y="4251640"/>
            <a:ext cx="13016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маці</a:t>
            </a:r>
            <a:endParaRPr lang="ru-RU" sz="40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DAE9492-B928-46E4-B700-771007C3D1BB}"/>
              </a:ext>
            </a:extLst>
          </p:cNvPr>
          <p:cNvSpPr txBox="1"/>
          <p:nvPr/>
        </p:nvSpPr>
        <p:spPr>
          <a:xfrm>
            <a:off x="8465546" y="4251640"/>
            <a:ext cx="23289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мамачка</a:t>
            </a:r>
            <a:endParaRPr lang="ru-RU" sz="40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86D64B5-178E-481C-90CB-A50408A25269}"/>
              </a:ext>
            </a:extLst>
          </p:cNvPr>
          <p:cNvSpPr txBox="1"/>
          <p:nvPr/>
        </p:nvSpPr>
        <p:spPr>
          <a:xfrm>
            <a:off x="5392506" y="5081854"/>
            <a:ext cx="20113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матуля</a:t>
            </a:r>
            <a:endParaRPr lang="ru-RU" sz="40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570781B-AFC3-4521-9608-C3E5F1B563FF}"/>
              </a:ext>
            </a:extLst>
          </p:cNvPr>
          <p:cNvSpPr txBox="1"/>
          <p:nvPr/>
        </p:nvSpPr>
        <p:spPr>
          <a:xfrm>
            <a:off x="8264605" y="5081854"/>
            <a:ext cx="28174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матулечка</a:t>
            </a:r>
            <a:endParaRPr lang="ru-RU" sz="40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7DFAA3-EE9F-4B3A-BDCF-1D95A144FBDD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0" t="10020" r="54955" b="45012"/>
          <a:stretch/>
        </p:blipFill>
        <p:spPr>
          <a:xfrm>
            <a:off x="1115451" y="1021535"/>
            <a:ext cx="4282225" cy="461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774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  <p:bldP spid="28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982" y="6055573"/>
            <a:ext cx="710972" cy="7256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33" y="20806"/>
            <a:ext cx="852941" cy="100072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762" y="5687504"/>
            <a:ext cx="416453" cy="41926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799" y="5843016"/>
            <a:ext cx="414623" cy="43423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9260802-16BB-41D0-95E1-9A9E8703DA9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5" y="6180402"/>
            <a:ext cx="454479" cy="47597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3B8BC87-AEFB-49F3-9B57-9BDA6FD7F1E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6491" y="269352"/>
            <a:ext cx="677992" cy="69197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331D68B-A66E-47A9-862F-23C276C3A14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926" y="6336893"/>
            <a:ext cx="389164" cy="41837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99161BB-59B7-4CE3-AB28-831E3A68A4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726" y="6261727"/>
            <a:ext cx="454479" cy="47597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6A0C0C3-C04D-417C-91B5-51943F6992F4}"/>
              </a:ext>
            </a:extLst>
          </p:cNvPr>
          <p:cNvSpPr txBox="1"/>
          <p:nvPr/>
        </p:nvSpPr>
        <p:spPr>
          <a:xfrm>
            <a:off x="11544972" y="623949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7</a:t>
            </a:r>
            <a:endParaRPr lang="ru-RU" b="1" dirty="0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F8FA024A-D616-487F-B1E8-D1ABE401C41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917" y="29919"/>
            <a:ext cx="475651" cy="478865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BC8134EA-9098-43A1-96E9-DEFFDCA0851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93" y="2822222"/>
            <a:ext cx="444736" cy="42922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2D0A5ADB-1455-4C05-9B15-F18E19BA58D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4151" y="3213327"/>
            <a:ext cx="446937" cy="431346"/>
          </a:xfrm>
          <a:prstGeom prst="rect">
            <a:avLst/>
          </a:prstGeom>
        </p:spPr>
      </p:pic>
      <p:sp>
        <p:nvSpPr>
          <p:cNvPr id="35" name="Скругленный прямоугольник 4">
            <a:extLst>
              <a:ext uri="{FF2B5EF4-FFF2-40B4-BE49-F238E27FC236}">
                <a16:creationId xmlns:a16="http://schemas.microsoft.com/office/drawing/2014/main" id="{88CBBEC3-1C0C-4D0C-A375-075695292EB5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20AB5BB-2B3A-4CBA-964D-3CC6D9E4CC5D}"/>
              </a:ext>
            </a:extLst>
          </p:cNvPr>
          <p:cNvSpPr txBox="1"/>
          <p:nvPr/>
        </p:nvSpPr>
        <p:spPr>
          <a:xfrm>
            <a:off x="7340392" y="2541339"/>
            <a:ext cx="19096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ТАТА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8FBA8D0-9A6F-4D5D-9CC8-5FC7621F5353}"/>
              </a:ext>
            </a:extLst>
          </p:cNvPr>
          <p:cNvSpPr txBox="1"/>
          <p:nvPr/>
        </p:nvSpPr>
        <p:spPr>
          <a:xfrm>
            <a:off x="7637382" y="1361815"/>
            <a:ext cx="1136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папа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4ECE7769-9FE6-4492-AEFE-953A5220C3EA}"/>
              </a:ext>
            </a:extLst>
          </p:cNvPr>
          <p:cNvCxnSpPr>
            <a:cxnSpLocks/>
          </p:cNvCxnSpPr>
          <p:nvPr/>
        </p:nvCxnSpPr>
        <p:spPr>
          <a:xfrm>
            <a:off x="6881938" y="2252417"/>
            <a:ext cx="2748062" cy="0"/>
          </a:xfrm>
          <a:prstGeom prst="line">
            <a:avLst/>
          </a:prstGeom>
          <a:ln w="285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2E996589-B37C-4859-A21A-D568872C23C7}"/>
              </a:ext>
            </a:extLst>
          </p:cNvPr>
          <p:cNvSpPr txBox="1"/>
          <p:nvPr/>
        </p:nvSpPr>
        <p:spPr>
          <a:xfrm>
            <a:off x="5828034" y="4251640"/>
            <a:ext cx="20858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татачка</a:t>
            </a:r>
            <a:endParaRPr lang="ru-RU" sz="40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DAE9492-B928-46E4-B700-771007C3D1BB}"/>
              </a:ext>
            </a:extLst>
          </p:cNvPr>
          <p:cNvSpPr txBox="1"/>
          <p:nvPr/>
        </p:nvSpPr>
        <p:spPr>
          <a:xfrm>
            <a:off x="8465546" y="4251640"/>
            <a:ext cx="18898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татуля</a:t>
            </a:r>
            <a:endParaRPr lang="ru-RU" sz="40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570781B-AFC3-4521-9608-C3E5F1B563FF}"/>
              </a:ext>
            </a:extLst>
          </p:cNvPr>
          <p:cNvSpPr txBox="1"/>
          <p:nvPr/>
        </p:nvSpPr>
        <p:spPr>
          <a:xfrm>
            <a:off x="7275572" y="5106630"/>
            <a:ext cx="19607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бацька</a:t>
            </a:r>
            <a:endParaRPr lang="ru-RU" sz="40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231EC43-4AE5-4F42-BC68-9DC8E0628667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83" t="56" r="8220" b="45124"/>
          <a:stretch/>
        </p:blipFill>
        <p:spPr>
          <a:xfrm flipH="1">
            <a:off x="1520922" y="1047042"/>
            <a:ext cx="3555388" cy="4763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544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982" y="6055573"/>
            <a:ext cx="710972" cy="7256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33" y="20806"/>
            <a:ext cx="852941" cy="100072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762" y="5687504"/>
            <a:ext cx="416453" cy="41926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799" y="5843016"/>
            <a:ext cx="414623" cy="43423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9260802-16BB-41D0-95E1-9A9E8703DA9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5" y="6180402"/>
            <a:ext cx="454479" cy="47597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3B8BC87-AEFB-49F3-9B57-9BDA6FD7F1E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6491" y="269352"/>
            <a:ext cx="677992" cy="69197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331D68B-A66E-47A9-862F-23C276C3A14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926" y="6336893"/>
            <a:ext cx="389164" cy="41837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99161BB-59B7-4CE3-AB28-831E3A68A4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726" y="6261727"/>
            <a:ext cx="454479" cy="47597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6A0C0C3-C04D-417C-91B5-51943F6992F4}"/>
              </a:ext>
            </a:extLst>
          </p:cNvPr>
          <p:cNvSpPr txBox="1"/>
          <p:nvPr/>
        </p:nvSpPr>
        <p:spPr>
          <a:xfrm>
            <a:off x="11544972" y="623949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8</a:t>
            </a:r>
            <a:endParaRPr lang="ru-RU" b="1" dirty="0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F8FA024A-D616-487F-B1E8-D1ABE401C41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917" y="29919"/>
            <a:ext cx="475651" cy="478865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BC8134EA-9098-43A1-96E9-DEFFDCA0851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93" y="2822222"/>
            <a:ext cx="444736" cy="42922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2D0A5ADB-1455-4C05-9B15-F18E19BA58D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4151" y="3213327"/>
            <a:ext cx="446937" cy="431346"/>
          </a:xfrm>
          <a:prstGeom prst="rect">
            <a:avLst/>
          </a:prstGeom>
        </p:spPr>
      </p:pic>
      <p:sp>
        <p:nvSpPr>
          <p:cNvPr id="35" name="Скругленный прямоугольник 4">
            <a:extLst>
              <a:ext uri="{FF2B5EF4-FFF2-40B4-BE49-F238E27FC236}">
                <a16:creationId xmlns:a16="http://schemas.microsoft.com/office/drawing/2014/main" id="{88CBBEC3-1C0C-4D0C-A375-075695292EB5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20AB5BB-2B3A-4CBA-964D-3CC6D9E4CC5D}"/>
              </a:ext>
            </a:extLst>
          </p:cNvPr>
          <p:cNvSpPr txBox="1"/>
          <p:nvPr/>
        </p:nvSpPr>
        <p:spPr>
          <a:xfrm>
            <a:off x="1771973" y="5198965"/>
            <a:ext cx="20986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48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МАМА</a:t>
            </a:r>
            <a:endParaRPr lang="ru-RU" sz="48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8FBA8D0-9A6F-4D5D-9CC8-5FC7621F5353}"/>
              </a:ext>
            </a:extLst>
          </p:cNvPr>
          <p:cNvSpPr txBox="1"/>
          <p:nvPr/>
        </p:nvSpPr>
        <p:spPr>
          <a:xfrm>
            <a:off x="2169370" y="907412"/>
            <a:ext cx="12350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мама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4ECE7769-9FE6-4492-AEFE-953A5220C3EA}"/>
              </a:ext>
            </a:extLst>
          </p:cNvPr>
          <p:cNvCxnSpPr>
            <a:cxnSpLocks/>
          </p:cNvCxnSpPr>
          <p:nvPr/>
        </p:nvCxnSpPr>
        <p:spPr>
          <a:xfrm>
            <a:off x="4741628" y="3251444"/>
            <a:ext cx="2748062" cy="0"/>
          </a:xfrm>
          <a:prstGeom prst="line">
            <a:avLst/>
          </a:prstGeom>
          <a:ln w="285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2E996589-B37C-4859-A21A-D568872C23C7}"/>
              </a:ext>
            </a:extLst>
          </p:cNvPr>
          <p:cNvSpPr txBox="1"/>
          <p:nvPr/>
        </p:nvSpPr>
        <p:spPr>
          <a:xfrm>
            <a:off x="5104578" y="3357998"/>
            <a:ext cx="21031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БАЦЬК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DAE9492-B928-46E4-B700-771007C3D1BB}"/>
              </a:ext>
            </a:extLst>
          </p:cNvPr>
          <p:cNvSpPr txBox="1"/>
          <p:nvPr/>
        </p:nvSpPr>
        <p:spPr>
          <a:xfrm>
            <a:off x="4867177" y="2433886"/>
            <a:ext cx="26225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</a:t>
            </a:r>
            <a:r>
              <a:rPr lang="ru-RU" sz="4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ители</a:t>
            </a:r>
            <a:endParaRPr lang="ru-RU" sz="40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EE795A5-0CDC-4385-8418-54025A01687A}"/>
              </a:ext>
            </a:extLst>
          </p:cNvPr>
          <p:cNvSpPr txBox="1"/>
          <p:nvPr/>
        </p:nvSpPr>
        <p:spPr>
          <a:xfrm>
            <a:off x="8844152" y="907412"/>
            <a:ext cx="1136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папа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60E1EAB-1523-4FFC-9346-579135AE570A}"/>
              </a:ext>
            </a:extLst>
          </p:cNvPr>
          <p:cNvSpPr txBox="1"/>
          <p:nvPr/>
        </p:nvSpPr>
        <p:spPr>
          <a:xfrm>
            <a:off x="8616394" y="5224576"/>
            <a:ext cx="17179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48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ТАТА</a:t>
            </a:r>
            <a:endParaRPr lang="ru-RU" sz="48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CA255F5B-73E1-4334-A402-40A41832A43D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0" t="10019" r="54955"/>
          <a:stretch/>
        </p:blipFill>
        <p:spPr>
          <a:xfrm>
            <a:off x="1988559" y="1527025"/>
            <a:ext cx="1723980" cy="3715857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C7AC95CB-3F35-4BE9-9F88-371AA277ECD4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87"/>
          <a:stretch/>
        </p:blipFill>
        <p:spPr>
          <a:xfrm>
            <a:off x="8644328" y="1492187"/>
            <a:ext cx="1782486" cy="375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074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982" y="6055573"/>
            <a:ext cx="710972" cy="7256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33" y="20806"/>
            <a:ext cx="852941" cy="100072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762" y="5687504"/>
            <a:ext cx="416453" cy="41926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799" y="5843016"/>
            <a:ext cx="414623" cy="43423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9260802-16BB-41D0-95E1-9A9E8703DA9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5" y="6180402"/>
            <a:ext cx="454479" cy="47597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3B8BC87-AEFB-49F3-9B57-9BDA6FD7F1E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6491" y="269352"/>
            <a:ext cx="677992" cy="69197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331D68B-A66E-47A9-862F-23C276C3A14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926" y="6336893"/>
            <a:ext cx="389164" cy="41837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99161BB-59B7-4CE3-AB28-831E3A68A4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726" y="6261727"/>
            <a:ext cx="454479" cy="47597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6A0C0C3-C04D-417C-91B5-51943F6992F4}"/>
              </a:ext>
            </a:extLst>
          </p:cNvPr>
          <p:cNvSpPr txBox="1"/>
          <p:nvPr/>
        </p:nvSpPr>
        <p:spPr>
          <a:xfrm>
            <a:off x="11544972" y="623949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9</a:t>
            </a:r>
            <a:endParaRPr lang="ru-RU" b="1" dirty="0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F8FA024A-D616-487F-B1E8-D1ABE401C41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917" y="29919"/>
            <a:ext cx="475651" cy="478865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BC8134EA-9098-43A1-96E9-DEFFDCA0851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93" y="2822222"/>
            <a:ext cx="444736" cy="42922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2D0A5ADB-1455-4C05-9B15-F18E19BA58D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4151" y="3213327"/>
            <a:ext cx="446937" cy="431346"/>
          </a:xfrm>
          <a:prstGeom prst="rect">
            <a:avLst/>
          </a:prstGeom>
        </p:spPr>
      </p:pic>
      <p:sp>
        <p:nvSpPr>
          <p:cNvPr id="35" name="Скругленный прямоугольник 4">
            <a:extLst>
              <a:ext uri="{FF2B5EF4-FFF2-40B4-BE49-F238E27FC236}">
                <a16:creationId xmlns:a16="http://schemas.microsoft.com/office/drawing/2014/main" id="{88CBBEC3-1C0C-4D0C-A375-075695292EB5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20AB5BB-2B3A-4CBA-964D-3CC6D9E4CC5D}"/>
              </a:ext>
            </a:extLst>
          </p:cNvPr>
          <p:cNvSpPr txBox="1"/>
          <p:nvPr/>
        </p:nvSpPr>
        <p:spPr>
          <a:xfrm>
            <a:off x="1771973" y="5198965"/>
            <a:ext cx="22729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48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ДАЧКА</a:t>
            </a:r>
            <a:endParaRPr lang="ru-RU" sz="48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8FBA8D0-9A6F-4D5D-9CC8-5FC7621F5353}"/>
              </a:ext>
            </a:extLst>
          </p:cNvPr>
          <p:cNvSpPr txBox="1"/>
          <p:nvPr/>
        </p:nvSpPr>
        <p:spPr>
          <a:xfrm>
            <a:off x="2320296" y="907412"/>
            <a:ext cx="11763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дочь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4ECE7769-9FE6-4492-AEFE-953A5220C3EA}"/>
              </a:ext>
            </a:extLst>
          </p:cNvPr>
          <p:cNvCxnSpPr>
            <a:cxnSpLocks/>
          </p:cNvCxnSpPr>
          <p:nvPr/>
        </p:nvCxnSpPr>
        <p:spPr>
          <a:xfrm>
            <a:off x="4913641" y="3251444"/>
            <a:ext cx="2748062" cy="0"/>
          </a:xfrm>
          <a:prstGeom prst="line">
            <a:avLst/>
          </a:prstGeom>
          <a:ln w="285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2E996589-B37C-4859-A21A-D568872C23C7}"/>
              </a:ext>
            </a:extLst>
          </p:cNvPr>
          <p:cNvSpPr txBox="1"/>
          <p:nvPr/>
        </p:nvSpPr>
        <p:spPr>
          <a:xfrm>
            <a:off x="5356493" y="3357998"/>
            <a:ext cx="17362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ДЗЕЦІ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DAE9492-B928-46E4-B700-771007C3D1BB}"/>
              </a:ext>
            </a:extLst>
          </p:cNvPr>
          <p:cNvSpPr txBox="1"/>
          <p:nvPr/>
        </p:nvSpPr>
        <p:spPr>
          <a:xfrm>
            <a:off x="5546545" y="2433886"/>
            <a:ext cx="13561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</a:t>
            </a:r>
            <a:r>
              <a:rPr lang="ru-RU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EE795A5-0CDC-4385-8418-54025A01687A}"/>
              </a:ext>
            </a:extLst>
          </p:cNvPr>
          <p:cNvSpPr txBox="1"/>
          <p:nvPr/>
        </p:nvSpPr>
        <p:spPr>
          <a:xfrm>
            <a:off x="8844152" y="907412"/>
            <a:ext cx="10118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сын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60E1EAB-1523-4FFC-9346-579135AE570A}"/>
              </a:ext>
            </a:extLst>
          </p:cNvPr>
          <p:cNvSpPr txBox="1"/>
          <p:nvPr/>
        </p:nvSpPr>
        <p:spPr>
          <a:xfrm>
            <a:off x="8725030" y="5224576"/>
            <a:ext cx="16754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48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СЫН</a:t>
            </a:r>
            <a:endParaRPr lang="ru-RU" sz="48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FBFB2A7-54EF-4C7D-BDC7-527A5599D8E1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92" t="18851" r="5592"/>
          <a:stretch/>
        </p:blipFill>
        <p:spPr>
          <a:xfrm flipH="1">
            <a:off x="2043051" y="1540970"/>
            <a:ext cx="1662796" cy="3703086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07256B11-B4DB-4615-BE0B-6F0EAB14A016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3" t="37160" r="45197" b="458"/>
          <a:stretch/>
        </p:blipFill>
        <p:spPr>
          <a:xfrm flipH="1">
            <a:off x="8168648" y="2086718"/>
            <a:ext cx="2667505" cy="313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673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/Times New Roman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AE5AFE9A-981F-4E09-85F3-1AFBD1D58921}" vid="{31978A82-DAA1-43A8-A6C4-41B43BC4DF0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B228850-8D93-4258-94C5-9335006265EF}">
  <ds:schemaRefs>
    <ds:schemaRef ds:uri="6ee78bd2-4339-4042-adc0-bcc646419980"/>
    <ds:schemaRef ds:uri="http://purl.org/dc/elements/1.1/"/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purl.org/dc/dcmitype/"/>
    <ds:schemaRef ds:uri="2547570a-e5f4-4946-a4c3-82580e42479e"/>
    <ds:schemaRef ds:uri="http://schemas.microsoft.com/sharepoint/v3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E236678D-C49E-4F6E-A3C8-2F95040A5F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ABF8C2E-BF41-4DA4-8E6A-C59CE968EEC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Интерактивная игра Вопросы и ответы</Template>
  <TotalTime>0</TotalTime>
  <Words>159</Words>
  <Application>Microsoft Office PowerPoint</Application>
  <PresentationFormat>Широкоэкранный</PresentationFormat>
  <Paragraphs>105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Times New Roman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2021-08-16T15:58:20Z</dcterms:created>
  <dcterms:modified xsi:type="dcterms:W3CDTF">2024-09-04T05:41:40Z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