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29"/>
  </p:handoutMasterIdLst>
  <p:sldIdLst>
    <p:sldId id="266" r:id="rId5"/>
    <p:sldId id="292" r:id="rId6"/>
    <p:sldId id="293" r:id="rId7"/>
    <p:sldId id="267" r:id="rId8"/>
    <p:sldId id="268" r:id="rId9"/>
    <p:sldId id="270" r:id="rId10"/>
    <p:sldId id="271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3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  <a:srgbClr val="79D9FF"/>
    <a:srgbClr val="F4BBFF"/>
    <a:srgbClr val="31CB31"/>
    <a:srgbClr val="FDD100"/>
    <a:srgbClr val="1F7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B10E5-E7F4-4A0C-A17F-7BDE1227269E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1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microsoft.com/office/2007/relationships/hdphoto" Target="../media/hdphoto2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19" Type="http://schemas.openxmlformats.org/officeDocument/2006/relationships/audio" Target="../media/audio1.wav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24" Type="http://schemas.openxmlformats.org/officeDocument/2006/relationships/audio" Target="../media/audio1.wav"/><Relationship Id="rId5" Type="http://schemas.openxmlformats.org/officeDocument/2006/relationships/image" Target="../media/image5.png"/><Relationship Id="rId15" Type="http://schemas.openxmlformats.org/officeDocument/2006/relationships/image" Target="../media/image37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24" Type="http://schemas.openxmlformats.org/officeDocument/2006/relationships/audio" Target="../media/audio1.wav"/><Relationship Id="rId5" Type="http://schemas.openxmlformats.org/officeDocument/2006/relationships/image" Target="../media/image5.png"/><Relationship Id="rId15" Type="http://schemas.openxmlformats.org/officeDocument/2006/relationships/image" Target="../media/image37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24" Type="http://schemas.openxmlformats.org/officeDocument/2006/relationships/audio" Target="../media/audio1.wav"/><Relationship Id="rId5" Type="http://schemas.openxmlformats.org/officeDocument/2006/relationships/image" Target="../media/image5.png"/><Relationship Id="rId15" Type="http://schemas.openxmlformats.org/officeDocument/2006/relationships/image" Target="../media/image31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24" Type="http://schemas.openxmlformats.org/officeDocument/2006/relationships/audio" Target="../media/audio1.wav"/><Relationship Id="rId5" Type="http://schemas.openxmlformats.org/officeDocument/2006/relationships/image" Target="../media/image5.png"/><Relationship Id="rId15" Type="http://schemas.openxmlformats.org/officeDocument/2006/relationships/image" Target="../media/image37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1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5" Type="http://schemas.openxmlformats.org/officeDocument/2006/relationships/image" Target="../media/image23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5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24" Type="http://schemas.openxmlformats.org/officeDocument/2006/relationships/audio" Target="../media/audio1.wav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6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24" Type="http://schemas.openxmlformats.org/officeDocument/2006/relationships/audio" Target="../media/audio1.wav"/><Relationship Id="rId5" Type="http://schemas.openxmlformats.org/officeDocument/2006/relationships/image" Target="../media/image5.png"/><Relationship Id="rId15" Type="http://schemas.microsoft.com/office/2007/relationships/hdphoto" Target="../media/hdphoto4.wdp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24" Type="http://schemas.openxmlformats.org/officeDocument/2006/relationships/audio" Target="../media/audio1.wav"/><Relationship Id="rId5" Type="http://schemas.openxmlformats.org/officeDocument/2006/relationships/image" Target="../media/image5.png"/><Relationship Id="rId15" Type="http://schemas.openxmlformats.org/officeDocument/2006/relationships/image" Target="../media/image25.jp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23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215" y="553407"/>
            <a:ext cx="8178544" cy="5257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136" y="214395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036" y="5962151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52" y="5729100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30776" y="2712750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055" y="4868749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811" y="645660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16" y="5003735"/>
            <a:ext cx="626878" cy="65652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46CA562-CCD9-43D2-9609-28C5E1F427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509">
            <a:off x="9999875" y="3594945"/>
            <a:ext cx="977802" cy="21490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BCBC4A-10C8-43C0-A944-CE6788FB2B2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086">
            <a:off x="9309060" y="4827865"/>
            <a:ext cx="661692" cy="145431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7F5E569-5E7C-43D7-9D67-5B24DE4B342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646" y="3693578"/>
            <a:ext cx="1018596" cy="2004534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438BA77-3BAD-4B61-9F9D-BCA2F876F97C}"/>
              </a:ext>
            </a:extLst>
          </p:cNvPr>
          <p:cNvSpPr/>
          <p:nvPr/>
        </p:nvSpPr>
        <p:spPr>
          <a:xfrm>
            <a:off x="6853604" y="12368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Заголовок 3">
            <a:extLst>
              <a:ext uri="{FF2B5EF4-FFF2-40B4-BE49-F238E27FC236}">
                <a16:creationId xmlns:a16="http://schemas.microsoft.com/office/drawing/2014/main" id="{B9953D88-7F37-4B37-95E4-D96DD2B8FB7A}"/>
              </a:ext>
            </a:extLst>
          </p:cNvPr>
          <p:cNvSpPr txBox="1">
            <a:spLocks/>
          </p:cNvSpPr>
          <p:nvPr/>
        </p:nvSpPr>
        <p:spPr>
          <a:xfrm>
            <a:off x="2317271" y="2009446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«Я і мая сям</a:t>
            </a:r>
            <a:r>
              <a:rPr lang="be-BY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’я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Мая </a:t>
            </a:r>
            <a:r>
              <a:rPr lang="ru-RU" sz="4800" b="1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кватэра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24" name="Подзаголовок 2">
            <a:extLst>
              <a:ext uri="{FF2B5EF4-FFF2-40B4-BE49-F238E27FC236}">
                <a16:creationId xmlns:a16="http://schemas.microsoft.com/office/drawing/2014/main" id="{050C2DD9-DE11-4365-8D6F-8EDD5BDF0B7D}"/>
              </a:ext>
            </a:extLst>
          </p:cNvPr>
          <p:cNvSpPr txBox="1">
            <a:spLocks/>
          </p:cNvSpPr>
          <p:nvPr/>
        </p:nvSpPr>
        <p:spPr>
          <a:xfrm>
            <a:off x="7785786" y="1746100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7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Нижний колонтитул 16">
            <a:extLst>
              <a:ext uri="{FF2B5EF4-FFF2-40B4-BE49-F238E27FC236}">
                <a16:creationId xmlns:a16="http://schemas.microsoft.com/office/drawing/2014/main" id="{2931C79F-8D94-46EC-B9CF-41440965E6BA}"/>
              </a:ext>
            </a:extLst>
          </p:cNvPr>
          <p:cNvSpPr>
            <a:spLocks noGrp="1"/>
          </p:cNvSpPr>
          <p:nvPr/>
        </p:nvSpPr>
        <p:spPr>
          <a:xfrm>
            <a:off x="4343242" y="398290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27" name="Нижний колонтитул 16">
            <a:extLst>
              <a:ext uri="{FF2B5EF4-FFF2-40B4-BE49-F238E27FC236}">
                <a16:creationId xmlns:a16="http://schemas.microsoft.com/office/drawing/2014/main" id="{0BEC1C39-45F2-4524-85E4-2C3EBD8A8992}"/>
              </a:ext>
            </a:extLst>
          </p:cNvPr>
          <p:cNvSpPr>
            <a:spLocks noGrp="1"/>
          </p:cNvSpPr>
          <p:nvPr/>
        </p:nvSpPr>
        <p:spPr>
          <a:xfrm>
            <a:off x="280329" y="5861851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8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118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10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8172382" y="3383714"/>
            <a:ext cx="25791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СТОЛЬ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8613025" y="2311253"/>
            <a:ext cx="1819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потолок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81561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23F3425-E32A-4485-AC12-3B8E386291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8" y="1111168"/>
            <a:ext cx="6787246" cy="4545091"/>
          </a:xfrm>
          <a:prstGeom prst="rect">
            <a:avLst/>
          </a:prstGeom>
        </p:spPr>
      </p:pic>
      <p:sp>
        <p:nvSpPr>
          <p:cNvPr id="18" name="Стрелка: влево 17">
            <a:extLst>
              <a:ext uri="{FF2B5EF4-FFF2-40B4-BE49-F238E27FC236}">
                <a16:creationId xmlns:a16="http://schemas.microsoft.com/office/drawing/2014/main" id="{EF53D7DE-08BC-40AD-A52A-CFECF8DFC534}"/>
              </a:ext>
            </a:extLst>
          </p:cNvPr>
          <p:cNvSpPr/>
          <p:nvPr/>
        </p:nvSpPr>
        <p:spPr>
          <a:xfrm rot="1234893">
            <a:off x="4461048" y="1686136"/>
            <a:ext cx="2192177" cy="584775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44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09112" y="6239494"/>
            <a:ext cx="40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11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8172382" y="3383714"/>
            <a:ext cx="26436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ПАКОЙ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8613025" y="2311253"/>
            <a:ext cx="18362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81561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69D4253-84A3-4658-B1AF-F7D1307713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582" y="1250380"/>
            <a:ext cx="6033184" cy="4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12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6"/>
            <a:ext cx="11091889" cy="569967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8172382" y="3383714"/>
            <a:ext cx="2748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ЛОЖАК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8613025" y="2311253"/>
            <a:ext cx="1815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кровать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81561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334143-AB41-40A0-8A5D-68485964FA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706" y="1214623"/>
            <a:ext cx="4178817" cy="442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1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13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6"/>
            <a:ext cx="11091889" cy="569967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1322597" y="3277570"/>
            <a:ext cx="41508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ПІСЬМОВЫ</a:t>
            </a:r>
          </a:p>
          <a:p>
            <a:pPr algn="ctr"/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1511383" y="2337068"/>
            <a:ext cx="3831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стол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2053325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A29B54-64D9-4735-96D5-590A45827B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205" y="1960827"/>
            <a:ext cx="5012521" cy="324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2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14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6"/>
            <a:ext cx="11091889" cy="569967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4462288" y="3302283"/>
            <a:ext cx="2437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5000962" y="2361781"/>
            <a:ext cx="1317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шкаф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4336404" y="3124419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3747284-BE28-4E3A-B643-AFA64077BC19}"/>
              </a:ext>
            </a:extLst>
          </p:cNvPr>
          <p:cNvSpPr txBox="1"/>
          <p:nvPr/>
        </p:nvSpPr>
        <p:spPr>
          <a:xfrm>
            <a:off x="1488287" y="5375208"/>
            <a:ext cx="23439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КНІЖНАЯ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D45734-0E1A-4B7F-95B8-07F49B475458}"/>
              </a:ext>
            </a:extLst>
          </p:cNvPr>
          <p:cNvSpPr txBox="1"/>
          <p:nvPr/>
        </p:nvSpPr>
        <p:spPr>
          <a:xfrm>
            <a:off x="7455007" y="5375207"/>
            <a:ext cx="357694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АДЗЕННЯ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01868B-D338-4EF2-9B5B-012F3B43D277}"/>
              </a:ext>
            </a:extLst>
          </p:cNvPr>
          <p:cNvSpPr txBox="1"/>
          <p:nvPr/>
        </p:nvSpPr>
        <p:spPr>
          <a:xfrm>
            <a:off x="7864790" y="934784"/>
            <a:ext cx="2692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одежды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33418C-D93B-4053-B56D-D9D13C659E31}"/>
              </a:ext>
            </a:extLst>
          </p:cNvPr>
          <p:cNvSpPr txBox="1"/>
          <p:nvPr/>
        </p:nvSpPr>
        <p:spPr>
          <a:xfrm>
            <a:off x="1750332" y="934783"/>
            <a:ext cx="2032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книжный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4E88E5-2F23-4600-AE41-E4C31AFA41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961" y="1531102"/>
            <a:ext cx="2493414" cy="37532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756D8D-F14C-4BA6-B460-498E72376C8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7696" r="8149" b="4078"/>
          <a:stretch/>
        </p:blipFill>
        <p:spPr>
          <a:xfrm>
            <a:off x="7413856" y="1626111"/>
            <a:ext cx="3834104" cy="384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1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814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15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6830751" y="3380732"/>
            <a:ext cx="41594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ЛЮСТЭРКА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8007678" y="2326261"/>
            <a:ext cx="1799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зеркало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75973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9AF58C-1EDC-461F-BCE0-3C08D95452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853" y="857036"/>
            <a:ext cx="2752303" cy="506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8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814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16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1923982" y="3383714"/>
            <a:ext cx="3183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ЛЮСТРА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2490618" y="2311176"/>
            <a:ext cx="1697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люстра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20601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B9C290-7EDD-48C9-9F8D-C39B681452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79" y="1089728"/>
            <a:ext cx="4910410" cy="440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8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814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17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7541951" y="3380732"/>
            <a:ext cx="2822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ДЫВАН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8325178" y="2326261"/>
            <a:ext cx="1363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ковёр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75973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0E9955-DE34-4B96-A26A-7264677C23A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8" t="56347" r="51869" b="-2684"/>
          <a:stretch/>
        </p:blipFill>
        <p:spPr>
          <a:xfrm>
            <a:off x="743258" y="1852133"/>
            <a:ext cx="6727377" cy="312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0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814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18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1226808" y="3391952"/>
            <a:ext cx="30978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КАНАПА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1920444" y="2319414"/>
            <a:ext cx="1420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диван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1362959" y="3107944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ACBCBD-EB1D-45DF-A26C-211DA17692B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8"/>
          <a:stretch/>
        </p:blipFill>
        <p:spPr>
          <a:xfrm>
            <a:off x="4939890" y="2145019"/>
            <a:ext cx="6541582" cy="271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3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814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19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6868851" y="3380732"/>
            <a:ext cx="41097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ТЭЛЕВІЗАР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7842578" y="2326261"/>
            <a:ext cx="2293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телевизор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75973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4AB432-EF03-4DF5-8834-84AA741D11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45" y="1814376"/>
            <a:ext cx="4945314" cy="346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5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9021" y="623082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17936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Вымаўляем словы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6169964" y="5008176"/>
            <a:ext cx="249998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УРАДЖАЙ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1000988" y="5008176"/>
            <a:ext cx="281718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АГАРОДЖА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BBD0C-A0EA-4D7A-9463-2316E6FA22D0}"/>
              </a:ext>
            </a:extLst>
          </p:cNvPr>
          <p:cNvSpPr txBox="1"/>
          <p:nvPr/>
        </p:nvSpPr>
        <p:spPr>
          <a:xfrm>
            <a:off x="4098522" y="5002648"/>
            <a:ext cx="192636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8644796" y="5002648"/>
            <a:ext cx="29138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САДЖАНЕЦ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7AE43C55-5452-454F-8FB0-176927BF8B5E}"/>
              </a:ext>
            </a:extLst>
          </p:cNvPr>
          <p:cNvSpPr/>
          <p:nvPr/>
        </p:nvSpPr>
        <p:spPr>
          <a:xfrm>
            <a:off x="130261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A528D234-8276-4CFD-9F25-BA75C6BB2E96}"/>
              </a:ext>
            </a:extLst>
          </p:cNvPr>
          <p:cNvSpPr/>
          <p:nvPr/>
        </p:nvSpPr>
        <p:spPr>
          <a:xfrm>
            <a:off x="88135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692B456-0D3B-4428-A121-DBAF5F836B00}"/>
              </a:ext>
            </a:extLst>
          </p:cNvPr>
          <p:cNvSpPr/>
          <p:nvPr/>
        </p:nvSpPr>
        <p:spPr>
          <a:xfrm>
            <a:off x="38337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B1A57C7-4E49-41B7-90C5-5ECE68B51F17}"/>
              </a:ext>
            </a:extLst>
          </p:cNvPr>
          <p:cNvSpPr/>
          <p:nvPr/>
        </p:nvSpPr>
        <p:spPr>
          <a:xfrm>
            <a:off x="63280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векторный забор PNG , барьер, мультфильм заборы, забор PNG картинки и пнг  рисунок для бесплатной загрузки">
            <a:extLst>
              <a:ext uri="{FF2B5EF4-FFF2-40B4-BE49-F238E27FC236}">
                <a16:creationId xmlns:a16="http://schemas.microsoft.com/office/drawing/2014/main" id="{77B6DBDF-E31F-4119-B9DD-8779FF7F3D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5750" b="81250" l="7667" r="62083">
                        <a14:foregroundMark x1="14917" y1="19000" x2="12167" y2="73917"/>
                        <a14:foregroundMark x1="12167" y1="73917" x2="30583" y2="79583"/>
                        <a14:foregroundMark x1="30583" y1="79583" x2="54417" y2="80000"/>
                        <a14:foregroundMark x1="54417" y1="80000" x2="57000" y2="79750"/>
                        <a14:foregroundMark x1="13417" y1="80917" x2="7667" y2="42417"/>
                        <a14:foregroundMark x1="7667" y1="42417" x2="8917" y2="35083"/>
                        <a14:foregroundMark x1="60083" y1="38417" x2="57417" y2="75750"/>
                        <a14:foregroundMark x1="15417" y1="15833" x2="15417" y2="19417"/>
                        <a14:foregroundMark x1="21667" y1="80000" x2="30167" y2="79750"/>
                        <a14:foregroundMark x1="49583" y1="81333" x2="60583" y2="81333"/>
                        <a14:foregroundMark x1="62083" y1="77333" x2="61667" y2="81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30" t="12187" r="36969" b="17834"/>
          <a:stretch/>
        </p:blipFill>
        <p:spPr bwMode="auto">
          <a:xfrm>
            <a:off x="1333475" y="2109677"/>
            <a:ext cx="2171407" cy="27983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чела Png: векторные изображения и иллюстрации, которые можно скачать  бесплатно">
            <a:extLst>
              <a:ext uri="{FF2B5EF4-FFF2-40B4-BE49-F238E27FC236}">
                <a16:creationId xmlns:a16="http://schemas.microsoft.com/office/drawing/2014/main" id="{41B23E11-D011-4671-AB52-6BA858CF6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6" t="6827" r="11888"/>
          <a:stretch/>
        </p:blipFill>
        <p:spPr bwMode="auto">
          <a:xfrm>
            <a:off x="3854131" y="1835848"/>
            <a:ext cx="2123766" cy="261064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BCA0AA39-7CAD-482C-8C05-C3F19662B6D8}"/>
              </a:ext>
            </a:extLst>
          </p:cNvPr>
          <p:cNvSpPr/>
          <p:nvPr/>
        </p:nvSpPr>
        <p:spPr>
          <a:xfrm>
            <a:off x="4321685" y="3623233"/>
            <a:ext cx="1108490" cy="10715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праздник урожая png | PNGWing">
            <a:extLst>
              <a:ext uri="{FF2B5EF4-FFF2-40B4-BE49-F238E27FC236}">
                <a16:creationId xmlns:a16="http://schemas.microsoft.com/office/drawing/2014/main" id="{DA8F8353-030E-4806-B77F-7EAE5E4CD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794" b="98711" l="5556" r="89444">
                        <a14:foregroundMark x1="6111" y1="14691" x2="6944" y2="24742"/>
                        <a14:foregroundMark x1="13056" y1="94330" x2="64444" y2="91495"/>
                        <a14:foregroundMark x1="84444" y1="49485" x2="74167" y2="64175"/>
                        <a14:foregroundMark x1="80833" y1="41753" x2="70000" y2="55928"/>
                        <a14:foregroundMark x1="89722" y1="42010" x2="77222" y2="60309"/>
                        <a14:foregroundMark x1="81389" y1="39948" x2="80833" y2="51289"/>
                        <a14:foregroundMark x1="36667" y1="98711" x2="46944" y2="95876"/>
                        <a14:foregroundMark x1="48333" y1="94330" x2="48333" y2="94330"/>
                        <a14:foregroundMark x1="26111" y1="92268" x2="43611" y2="90722"/>
                        <a14:foregroundMark x1="25833" y1="90722" x2="45556" y2="90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372"/>
          <a:stretch/>
        </p:blipFill>
        <p:spPr bwMode="auto">
          <a:xfrm>
            <a:off x="6353878" y="2103765"/>
            <a:ext cx="2150655" cy="259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аженец PNG рисунок, картинки и пнг прозрачный для бесплатной загрузки |  Pngtree">
            <a:extLst>
              <a:ext uri="{FF2B5EF4-FFF2-40B4-BE49-F238E27FC236}">
                <a16:creationId xmlns:a16="http://schemas.microsoft.com/office/drawing/2014/main" id="{ECC21BF0-42EE-446A-AC47-697D106887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167" b="90556" l="25000" r="75278">
                        <a14:foregroundMark x1="39444" y1="87500" x2="56389" y2="80833"/>
                        <a14:foregroundMark x1="56389" y1="80833" x2="56389" y2="80833"/>
                        <a14:foregroundMark x1="34444" y1="84444" x2="30833" y2="90556"/>
                        <a14:foregroundMark x1="34167" y1="83889" x2="36389" y2="84167"/>
                        <a14:foregroundMark x1="34167" y1="82778" x2="37500" y2="83333"/>
                        <a14:foregroundMark x1="64167" y1="82222" x2="67222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8" r="18242" b="7351"/>
          <a:stretch/>
        </p:blipFill>
        <p:spPr bwMode="auto">
          <a:xfrm>
            <a:off x="8947357" y="1949070"/>
            <a:ext cx="1911168" cy="281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58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814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1923982" y="3383714"/>
            <a:ext cx="3030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КРЭСЛА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2617618" y="2311176"/>
            <a:ext cx="1595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кресло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20601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0CD1356-6099-4D46-9AC7-4863487556D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43" t="-1096" r="-1505" b="-1755"/>
          <a:stretch/>
        </p:blipFill>
        <p:spPr>
          <a:xfrm>
            <a:off x="5997447" y="1407755"/>
            <a:ext cx="4547286" cy="409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6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21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21873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 на столі вісіць?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9102171" y="4993631"/>
            <a:ext cx="218316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ЛЮСТРА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954727" y="5008176"/>
            <a:ext cx="212622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КАНАПА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BBD0C-A0EA-4D7A-9463-2316E6FA22D0}"/>
              </a:ext>
            </a:extLst>
          </p:cNvPr>
          <p:cNvSpPr txBox="1"/>
          <p:nvPr/>
        </p:nvSpPr>
        <p:spPr>
          <a:xfrm>
            <a:off x="3375189" y="5008176"/>
            <a:ext cx="283449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ЛЮСТЭРКА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6654718" y="4991180"/>
            <a:ext cx="194258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ДЫВАН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A528D234-8276-4CFD-9F25-BA75C6BB2E96}"/>
              </a:ext>
            </a:extLst>
          </p:cNvPr>
          <p:cNvSpPr/>
          <p:nvPr/>
        </p:nvSpPr>
        <p:spPr>
          <a:xfrm>
            <a:off x="90929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6FA9878-10CE-4D4D-889C-0247BE1D278F}"/>
              </a:ext>
            </a:extLst>
          </p:cNvPr>
          <p:cNvSpPr/>
          <p:nvPr/>
        </p:nvSpPr>
        <p:spPr>
          <a:xfrm>
            <a:off x="8821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692B456-0D3B-4428-A121-DBAF5F836B00}"/>
              </a:ext>
            </a:extLst>
          </p:cNvPr>
          <p:cNvSpPr/>
          <p:nvPr/>
        </p:nvSpPr>
        <p:spPr>
          <a:xfrm>
            <a:off x="36051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B1A57C7-4E49-41B7-90C5-5ECE68B51F17}"/>
              </a:ext>
            </a:extLst>
          </p:cNvPr>
          <p:cNvSpPr/>
          <p:nvPr/>
        </p:nvSpPr>
        <p:spPr>
          <a:xfrm>
            <a:off x="63407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33EEB71-1EA6-4ACF-B0B2-DE6ECE64532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8"/>
          <a:stretch/>
        </p:blipFill>
        <p:spPr>
          <a:xfrm>
            <a:off x="1056697" y="2925168"/>
            <a:ext cx="1992842" cy="82613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C8D618B-F1E7-40E9-83E9-6D9B86B6EBA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976" y="2133042"/>
            <a:ext cx="1188578" cy="218518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B5DF53E-FEF9-492A-AF6A-D0B70A9906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576" y="2389216"/>
            <a:ext cx="1989559" cy="178460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C10E047-5A92-4887-A0A2-AE0D17F4207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8" t="56347" r="51869" b="-2684"/>
          <a:stretch/>
        </p:blipFill>
        <p:spPr>
          <a:xfrm>
            <a:off x="6383464" y="2848079"/>
            <a:ext cx="2110010" cy="98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36" grpId="0" animBg="1"/>
      <p:bldP spid="38" grpId="0" animBg="1"/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22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21873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 на падлозе ляжыць?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9267271" y="4993631"/>
            <a:ext cx="212622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КАНАПА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1169077" y="5012680"/>
            <a:ext cx="168616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6470160" y="4991180"/>
            <a:ext cx="194258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ДЫВАН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717F99-6660-45B4-9DFC-51638DDE18A8}"/>
              </a:ext>
            </a:extLst>
          </p:cNvPr>
          <p:cNvSpPr txBox="1"/>
          <p:nvPr/>
        </p:nvSpPr>
        <p:spPr>
          <a:xfrm>
            <a:off x="3826651" y="4991260"/>
            <a:ext cx="208236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КРЭСЛА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1B9A2C86-2126-4FF4-AC24-B671B82EA22C}"/>
              </a:ext>
            </a:extLst>
          </p:cNvPr>
          <p:cNvSpPr/>
          <p:nvPr/>
        </p:nvSpPr>
        <p:spPr>
          <a:xfrm>
            <a:off x="90929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D08F9A65-DD56-4535-8966-E975E2E93156}"/>
              </a:ext>
            </a:extLst>
          </p:cNvPr>
          <p:cNvSpPr/>
          <p:nvPr/>
        </p:nvSpPr>
        <p:spPr>
          <a:xfrm>
            <a:off x="8821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78F60862-7975-41CD-894D-90BFEFAE2B17}"/>
              </a:ext>
            </a:extLst>
          </p:cNvPr>
          <p:cNvSpPr/>
          <p:nvPr/>
        </p:nvSpPr>
        <p:spPr>
          <a:xfrm>
            <a:off x="36051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6530CA0-E2F8-4CE2-BFA8-640D361919C0}"/>
              </a:ext>
            </a:extLst>
          </p:cNvPr>
          <p:cNvSpPr/>
          <p:nvPr/>
        </p:nvSpPr>
        <p:spPr>
          <a:xfrm>
            <a:off x="63407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6BAD69-06D9-4F78-A8E7-1A1CBC8027B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8"/>
          <a:stretch/>
        </p:blipFill>
        <p:spPr>
          <a:xfrm>
            <a:off x="9238007" y="3106063"/>
            <a:ext cx="1992842" cy="82613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C89FF15-A522-4E64-B51E-BC51F27A352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43" t="-1096" r="-1505" b="-1755"/>
          <a:stretch/>
        </p:blipFill>
        <p:spPr>
          <a:xfrm>
            <a:off x="3739967" y="2597449"/>
            <a:ext cx="1932596" cy="173873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1599840-F450-4E93-BE08-B14B2C02628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25" y="2043121"/>
            <a:ext cx="1680878" cy="253015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3E26F6E-178C-4666-A789-49ABC9255CB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8" t="56347" r="51869" b="-2684"/>
          <a:stretch/>
        </p:blipFill>
        <p:spPr>
          <a:xfrm>
            <a:off x="6383464" y="2848079"/>
            <a:ext cx="2110010" cy="98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9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45" grpId="0"/>
      <p:bldP spid="35" grpId="0" animBg="1"/>
      <p:bldP spid="37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23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21873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 на сцяне вісіць?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8759271" y="4993631"/>
            <a:ext cx="283449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ЛЮСТЭРКА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1169077" y="5012680"/>
            <a:ext cx="189378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ЛОЖАК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6578518" y="4991180"/>
            <a:ext cx="168616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717F99-6660-45B4-9DFC-51638DDE18A8}"/>
              </a:ext>
            </a:extLst>
          </p:cNvPr>
          <p:cNvSpPr txBox="1"/>
          <p:nvPr/>
        </p:nvSpPr>
        <p:spPr>
          <a:xfrm>
            <a:off x="3826651" y="4991260"/>
            <a:ext cx="212622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КАНАПА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CD38E89F-81E0-4B04-B3B3-D5A53FE21C2E}"/>
              </a:ext>
            </a:extLst>
          </p:cNvPr>
          <p:cNvSpPr/>
          <p:nvPr/>
        </p:nvSpPr>
        <p:spPr>
          <a:xfrm>
            <a:off x="90929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64A3947B-E09E-4F2A-9246-F67F4E79D246}"/>
              </a:ext>
            </a:extLst>
          </p:cNvPr>
          <p:cNvSpPr/>
          <p:nvPr/>
        </p:nvSpPr>
        <p:spPr>
          <a:xfrm>
            <a:off x="8821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3AC8149B-3EF9-47B9-9043-9A7B433601D5}"/>
              </a:ext>
            </a:extLst>
          </p:cNvPr>
          <p:cNvSpPr/>
          <p:nvPr/>
        </p:nvSpPr>
        <p:spPr>
          <a:xfrm>
            <a:off x="36051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FEE82C2A-AF5A-4BE2-B416-B4086C737324}"/>
              </a:ext>
            </a:extLst>
          </p:cNvPr>
          <p:cNvSpPr/>
          <p:nvPr/>
        </p:nvSpPr>
        <p:spPr>
          <a:xfrm>
            <a:off x="63407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2BD31B8-769D-4B90-A53A-87D8ACC325D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8"/>
          <a:stretch/>
        </p:blipFill>
        <p:spPr>
          <a:xfrm>
            <a:off x="3790870" y="3053573"/>
            <a:ext cx="1992842" cy="82613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D783354-4D35-4884-A5E7-32AB8791AC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467" y="2043529"/>
            <a:ext cx="1680878" cy="253015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BF9ED16-7F9F-4F8F-9BFE-86C47521E6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229" y="2216014"/>
            <a:ext cx="1188578" cy="218518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925B00-5C3E-4512-9710-7E8F9BC3B3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61" y="2273800"/>
            <a:ext cx="1986418" cy="210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3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45" grpId="0"/>
      <p:bldP spid="39" grpId="0" animBg="1"/>
      <p:bldP spid="40" grpId="0" animBg="1"/>
      <p:bldP spid="4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24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21873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 на падлозе стаіць?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9191071" y="4993631"/>
            <a:ext cx="189378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ЛОЖАК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954727" y="5008176"/>
            <a:ext cx="212622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КАНАПА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BBD0C-A0EA-4D7A-9463-2316E6FA22D0}"/>
              </a:ext>
            </a:extLst>
          </p:cNvPr>
          <p:cNvSpPr txBox="1"/>
          <p:nvPr/>
        </p:nvSpPr>
        <p:spPr>
          <a:xfrm>
            <a:off x="3375189" y="5008176"/>
            <a:ext cx="283449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ЛЮСТЭРКА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6654718" y="4991180"/>
            <a:ext cx="194258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ДЫВАН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37EA9C22-0EE8-4CCD-9550-F5B71B2FFE0C}"/>
              </a:ext>
            </a:extLst>
          </p:cNvPr>
          <p:cNvSpPr/>
          <p:nvPr/>
        </p:nvSpPr>
        <p:spPr>
          <a:xfrm>
            <a:off x="90929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A9C77AB0-781D-4D01-A9B0-F8A445D82562}"/>
              </a:ext>
            </a:extLst>
          </p:cNvPr>
          <p:cNvSpPr/>
          <p:nvPr/>
        </p:nvSpPr>
        <p:spPr>
          <a:xfrm>
            <a:off x="8821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BB765533-D391-4BE4-AE1C-224AF742BDF6}"/>
              </a:ext>
            </a:extLst>
          </p:cNvPr>
          <p:cNvSpPr/>
          <p:nvPr/>
        </p:nvSpPr>
        <p:spPr>
          <a:xfrm>
            <a:off x="36051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AF78DA52-2275-4516-9664-5569B3255018}"/>
              </a:ext>
            </a:extLst>
          </p:cNvPr>
          <p:cNvSpPr/>
          <p:nvPr/>
        </p:nvSpPr>
        <p:spPr>
          <a:xfrm>
            <a:off x="63407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1616D69-6B0E-435D-BF44-23D84A717A0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8"/>
          <a:stretch/>
        </p:blipFill>
        <p:spPr>
          <a:xfrm>
            <a:off x="1021582" y="3106063"/>
            <a:ext cx="1992842" cy="82613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F523CE5-6D36-4DE3-B3C2-37A3DBFDEA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236" y="2216014"/>
            <a:ext cx="1188578" cy="218518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864D17A-4935-46E4-99DC-E8F644B528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071" y="2466517"/>
            <a:ext cx="1986418" cy="210522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301EC42-0881-4D50-8368-C29E8DD2F8F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8" t="56347" r="51869" b="-2684"/>
          <a:stretch/>
        </p:blipFill>
        <p:spPr>
          <a:xfrm>
            <a:off x="6383464" y="2848079"/>
            <a:ext cx="2110010" cy="98031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C8253D-1B5C-4388-AC04-354A5DD2B1C5}"/>
              </a:ext>
            </a:extLst>
          </p:cNvPr>
          <p:cNvSpPr/>
          <p:nvPr/>
        </p:nvSpPr>
        <p:spPr>
          <a:xfrm>
            <a:off x="80317" y="6495593"/>
            <a:ext cx="8413157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be-BY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6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9" grpId="0" animBg="1"/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9021" y="623082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17936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Вымаўляем словы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6770600" y="5008176"/>
            <a:ext cx="1500732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ГРЫБ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1798847" y="5008176"/>
            <a:ext cx="1404552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ЯКАР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BBD0C-A0EA-4D7A-9463-2316E6FA22D0}"/>
              </a:ext>
            </a:extLst>
          </p:cNvPr>
          <p:cNvSpPr txBox="1"/>
          <p:nvPr/>
        </p:nvSpPr>
        <p:spPr>
          <a:xfrm>
            <a:off x="4215065" y="5002648"/>
            <a:ext cx="1415837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АРЭХ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9030278" y="5002648"/>
            <a:ext cx="1863652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РАБІНА</a:t>
            </a:r>
            <a:endParaRPr lang="ru-RU" sz="35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7AE43C55-5452-454F-8FB0-176927BF8B5E}"/>
              </a:ext>
            </a:extLst>
          </p:cNvPr>
          <p:cNvSpPr/>
          <p:nvPr/>
        </p:nvSpPr>
        <p:spPr>
          <a:xfrm>
            <a:off x="130261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A528D234-8276-4CFD-9F25-BA75C6BB2E96}"/>
              </a:ext>
            </a:extLst>
          </p:cNvPr>
          <p:cNvSpPr/>
          <p:nvPr/>
        </p:nvSpPr>
        <p:spPr>
          <a:xfrm>
            <a:off x="88135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692B456-0D3B-4428-A121-DBAF5F836B00}"/>
              </a:ext>
            </a:extLst>
          </p:cNvPr>
          <p:cNvSpPr/>
          <p:nvPr/>
        </p:nvSpPr>
        <p:spPr>
          <a:xfrm>
            <a:off x="38337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B1A57C7-4E49-41B7-90C5-5ECE68B51F17}"/>
              </a:ext>
            </a:extLst>
          </p:cNvPr>
          <p:cNvSpPr/>
          <p:nvPr/>
        </p:nvSpPr>
        <p:spPr>
          <a:xfrm>
            <a:off x="63280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Якорь картинка на прозрачном фоне - Profhobby.ru">
            <a:extLst>
              <a:ext uri="{FF2B5EF4-FFF2-40B4-BE49-F238E27FC236}">
                <a16:creationId xmlns:a16="http://schemas.microsoft.com/office/drawing/2014/main" id="{E87928E4-9D30-4717-A380-8CC9CC8F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752" y="2340616"/>
            <a:ext cx="2004943" cy="222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рехи рисунок - фото и картинки abrakadabra.fun">
            <a:extLst>
              <a:ext uri="{FF2B5EF4-FFF2-40B4-BE49-F238E27FC236}">
                <a16:creationId xmlns:a16="http://schemas.microsoft.com/office/drawing/2014/main" id="{296BA789-C9D5-4487-8FB9-F7B30F7D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190" y="2408373"/>
            <a:ext cx="2076967" cy="194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На занятии с малышами мы играли в веселую игру &quot;Найди грибок&quot; Дети обожают  что-то искать. В процессе поиска.. | ВКонтакте">
            <a:extLst>
              <a:ext uri="{FF2B5EF4-FFF2-40B4-BE49-F238E27FC236}">
                <a16:creationId xmlns:a16="http://schemas.microsoft.com/office/drawing/2014/main" id="{58E84DAB-CB93-4CC8-B662-B2CC427C2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7" r="9684"/>
          <a:stretch/>
        </p:blipFill>
        <p:spPr bwMode="auto">
          <a:xfrm>
            <a:off x="6576713" y="2127641"/>
            <a:ext cx="1888506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Рисунок гроздь рябины для детей - 43 фото">
            <a:extLst>
              <a:ext uri="{FF2B5EF4-FFF2-40B4-BE49-F238E27FC236}">
                <a16:creationId xmlns:a16="http://schemas.microsoft.com/office/drawing/2014/main" id="{1200E00D-C222-4438-87A9-5E35B5D889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5" r="7885"/>
          <a:stretch/>
        </p:blipFill>
        <p:spPr bwMode="auto">
          <a:xfrm>
            <a:off x="8859786" y="2242995"/>
            <a:ext cx="2073630" cy="222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00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9021" y="623082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17936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Назавіце сваякоў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6797494" y="5008176"/>
            <a:ext cx="133453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1458183" y="5008176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BBD0C-A0EA-4D7A-9463-2316E6FA22D0}"/>
              </a:ext>
            </a:extLst>
          </p:cNvPr>
          <p:cNvSpPr txBox="1"/>
          <p:nvPr/>
        </p:nvSpPr>
        <p:spPr>
          <a:xfrm>
            <a:off x="3748898" y="5002648"/>
            <a:ext cx="238706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ДЗЯДУЛЯ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8895808" y="5002648"/>
            <a:ext cx="207768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БАБУЛЯ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7AE43C55-5452-454F-8FB0-176927BF8B5E}"/>
              </a:ext>
            </a:extLst>
          </p:cNvPr>
          <p:cNvSpPr/>
          <p:nvPr/>
        </p:nvSpPr>
        <p:spPr>
          <a:xfrm>
            <a:off x="130261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A528D234-8276-4CFD-9F25-BA75C6BB2E96}"/>
              </a:ext>
            </a:extLst>
          </p:cNvPr>
          <p:cNvSpPr/>
          <p:nvPr/>
        </p:nvSpPr>
        <p:spPr>
          <a:xfrm>
            <a:off x="88135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692B456-0D3B-4428-A121-DBAF5F836B00}"/>
              </a:ext>
            </a:extLst>
          </p:cNvPr>
          <p:cNvSpPr/>
          <p:nvPr/>
        </p:nvSpPr>
        <p:spPr>
          <a:xfrm>
            <a:off x="38337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B1A57C7-4E49-41B7-90C5-5ECE68B51F17}"/>
              </a:ext>
            </a:extLst>
          </p:cNvPr>
          <p:cNvSpPr/>
          <p:nvPr/>
        </p:nvSpPr>
        <p:spPr>
          <a:xfrm>
            <a:off x="63280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BA51B7-C0F1-4C49-AE01-D01B3E7EB36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 t="10019" r="61225" b="40209"/>
          <a:stretch/>
        </p:blipFill>
        <p:spPr>
          <a:xfrm>
            <a:off x="1539452" y="1869861"/>
            <a:ext cx="1701800" cy="293569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592F8E5-C21C-4B5F-B35E-C5BE669C8F0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7" r="10663" b="42611"/>
          <a:stretch/>
        </p:blipFill>
        <p:spPr>
          <a:xfrm>
            <a:off x="6554635" y="1827565"/>
            <a:ext cx="1749141" cy="298267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AB5B297-E907-4FBB-ACA1-B5006A053E0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 t="16941" r="59125" b="31652"/>
          <a:stretch/>
        </p:blipFill>
        <p:spPr>
          <a:xfrm>
            <a:off x="4043353" y="1956483"/>
            <a:ext cx="1692240" cy="284907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1E582FF-6EC0-4EF5-95F5-E82275FA45E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6" t="21082" r="12568" b="27749"/>
          <a:stretch/>
        </p:blipFill>
        <p:spPr>
          <a:xfrm>
            <a:off x="9035944" y="2022943"/>
            <a:ext cx="1757449" cy="278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7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4972" y="623082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17936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Назавіце сваякоў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6558291" y="5008176"/>
            <a:ext cx="187916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ДАЧКА 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BBD0C-A0EA-4D7A-9463-2316E6FA22D0}"/>
              </a:ext>
            </a:extLst>
          </p:cNvPr>
          <p:cNvSpPr txBox="1"/>
          <p:nvPr/>
        </p:nvSpPr>
        <p:spPr>
          <a:xfrm>
            <a:off x="4172659" y="5002648"/>
            <a:ext cx="158011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ДЗЕЦІ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9315025" y="5002648"/>
            <a:ext cx="130356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7AE43C55-5452-454F-8FB0-176927BF8B5E}"/>
              </a:ext>
            </a:extLst>
          </p:cNvPr>
          <p:cNvSpPr/>
          <p:nvPr/>
        </p:nvSpPr>
        <p:spPr>
          <a:xfrm>
            <a:off x="130261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692B456-0D3B-4428-A121-DBAF5F836B00}"/>
              </a:ext>
            </a:extLst>
          </p:cNvPr>
          <p:cNvSpPr/>
          <p:nvPr/>
        </p:nvSpPr>
        <p:spPr>
          <a:xfrm>
            <a:off x="38337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B1A57C7-4E49-41B7-90C5-5ECE68B51F17}"/>
              </a:ext>
            </a:extLst>
          </p:cNvPr>
          <p:cNvSpPr/>
          <p:nvPr/>
        </p:nvSpPr>
        <p:spPr>
          <a:xfrm>
            <a:off x="63280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A528D234-8276-4CFD-9F25-BA75C6BB2E96}"/>
              </a:ext>
            </a:extLst>
          </p:cNvPr>
          <p:cNvSpPr/>
          <p:nvPr/>
        </p:nvSpPr>
        <p:spPr>
          <a:xfrm>
            <a:off x="88135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831646D-7BCB-440B-B540-A57E51A2A659}"/>
              </a:ext>
            </a:extLst>
          </p:cNvPr>
          <p:cNvSpPr txBox="1"/>
          <p:nvPr/>
        </p:nvSpPr>
        <p:spPr>
          <a:xfrm>
            <a:off x="1424627" y="5008176"/>
            <a:ext cx="191116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БАЦЬКÍ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7B284C9-8B1F-4AF9-87E7-25468EC4FB3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3" t="10019" r="60708"/>
          <a:stretch/>
        </p:blipFill>
        <p:spPr>
          <a:xfrm>
            <a:off x="1500665" y="2109817"/>
            <a:ext cx="872381" cy="273231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798E3C3-E5D1-4A27-B003-579D3E1B806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3" r="11270"/>
          <a:stretch/>
        </p:blipFill>
        <p:spPr>
          <a:xfrm>
            <a:off x="2350842" y="1812507"/>
            <a:ext cx="984949" cy="300874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2BF0E00-A6DE-4464-90D0-86E7A5CA9B8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>
            <a:off x="3904841" y="2627695"/>
            <a:ext cx="1450422" cy="17059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FCFDF93-D015-41F9-96B5-7B43B4CEDB7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625" b="95903" l="62048" r="90785">
                        <a14:foregroundMark x1="74608" y1="49444" x2="74812" y2="64792"/>
                        <a14:foregroundMark x1="78225" y1="65833" x2="77747" y2="50694"/>
                        <a14:foregroundMark x1="76860" y1="50972" x2="76860" y2="59792"/>
                        <a14:foregroundMark x1="72833" y1="65694" x2="74061" y2="57639"/>
                        <a14:foregroundMark x1="73174" y1="27847" x2="76587" y2="22292"/>
                        <a14:foregroundMark x1="70580" y1="23472" x2="71058" y2="22847"/>
                        <a14:foregroundMark x1="68942" y1="32708" x2="70444" y2="32778"/>
                        <a14:foregroundMark x1="73038" y1="76181" x2="74198" y2="74653"/>
                        <a14:foregroundMark x1="76997" y1="75069" x2="78840" y2="73889"/>
                        <a14:foregroundMark x1="74812" y1="94722" x2="77968" y2="89335"/>
                        <a14:foregroundMark x1="81980" y1="90903" x2="81502" y2="89514"/>
                        <a14:foregroundMark x1="81229" y1="94375" x2="81229" y2="92431"/>
                        <a14:foregroundMark x1="81502" y1="95903" x2="80341" y2="93194"/>
                        <a14:foregroundMark x1="70648" y1="95486" x2="74061" y2="94236"/>
                        <a14:foregroundMark x1="69147" y1="25417" x2="68805" y2="24514"/>
                        <a14:foregroundMark x1="73925" y1="21319" x2="73925" y2="20625"/>
                        <a14:foregroundMark x1="80478" y1="52361" x2="82867" y2="51736"/>
                        <a14:backgroundMark x1="78703" y1="89375" x2="78567" y2="88333"/>
                        <a14:backgroundMark x1="79113" y1="90000" x2="78498" y2="87708"/>
                        <a14:backgroundMark x1="78498" y1="88125" x2="78089" y2="89375"/>
                        <a14:backgroundMark x1="78362" y1="90000" x2="78089" y2="89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>
            <a:off x="5034753" y="2235680"/>
            <a:ext cx="970980" cy="216239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A53D5D0-5426-40B1-A87C-D252FC79730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625" b="95903" l="62048" r="90785">
                        <a14:foregroundMark x1="74608" y1="49444" x2="74812" y2="64792"/>
                        <a14:foregroundMark x1="78225" y1="65833" x2="77747" y2="50694"/>
                        <a14:foregroundMark x1="76860" y1="50972" x2="76860" y2="59792"/>
                        <a14:foregroundMark x1="72833" y1="65694" x2="74061" y2="57639"/>
                        <a14:foregroundMark x1="73174" y1="27847" x2="76587" y2="22292"/>
                        <a14:foregroundMark x1="70580" y1="23472" x2="71058" y2="22847"/>
                        <a14:foregroundMark x1="68942" y1="32708" x2="70444" y2="32778"/>
                        <a14:foregroundMark x1="73038" y1="76181" x2="74198" y2="74653"/>
                        <a14:foregroundMark x1="76997" y1="75069" x2="78840" y2="73889"/>
                        <a14:foregroundMark x1="74812" y1="94722" x2="77968" y2="89335"/>
                        <a14:foregroundMark x1="81980" y1="90903" x2="81502" y2="89514"/>
                        <a14:foregroundMark x1="81229" y1="94375" x2="81229" y2="92431"/>
                        <a14:foregroundMark x1="81502" y1="95903" x2="80341" y2="93194"/>
                        <a14:foregroundMark x1="70648" y1="95486" x2="74061" y2="94236"/>
                        <a14:foregroundMark x1="69147" y1="25417" x2="68805" y2="24514"/>
                        <a14:foregroundMark x1="73925" y1="21319" x2="73925" y2="20625"/>
                        <a14:foregroundMark x1="80478" y1="52361" x2="82867" y2="51736"/>
                        <a14:backgroundMark x1="78703" y1="89375" x2="78567" y2="88333"/>
                        <a14:backgroundMark x1="79113" y1="90000" x2="78498" y2="87708"/>
                        <a14:backgroundMark x1="78498" y1="88125" x2="78089" y2="89375"/>
                        <a14:backgroundMark x1="78362" y1="90000" x2="78089" y2="89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>
            <a:off x="6769012" y="1906696"/>
            <a:ext cx="1320388" cy="294053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87B89EB-EC60-4A44-8975-179F5DF6A2D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>
            <a:off x="8980475" y="2416927"/>
            <a:ext cx="1936935" cy="227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581414AC-5811-4403-9514-25DEDA7FBF6F}"/>
              </a:ext>
            </a:extLst>
          </p:cNvPr>
          <p:cNvSpPr txBox="1">
            <a:spLocks/>
          </p:cNvSpPr>
          <p:nvPr/>
        </p:nvSpPr>
        <p:spPr>
          <a:xfrm>
            <a:off x="17936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Назавіце сваякоў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D684EE-F5F9-4A56-A9FE-09EB23F89975}"/>
              </a:ext>
            </a:extLst>
          </p:cNvPr>
          <p:cNvSpPr txBox="1"/>
          <p:nvPr/>
        </p:nvSpPr>
        <p:spPr>
          <a:xfrm>
            <a:off x="6443991" y="5008176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УНУЧКА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5B896-9E60-48D0-8256-67B20E6FAAEC}"/>
              </a:ext>
            </a:extLst>
          </p:cNvPr>
          <p:cNvSpPr txBox="1"/>
          <p:nvPr/>
        </p:nvSpPr>
        <p:spPr>
          <a:xfrm>
            <a:off x="1411927" y="5008176"/>
            <a:ext cx="207768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БАБУЛЯ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BBD0C-A0EA-4D7A-9463-2316E6FA22D0}"/>
              </a:ext>
            </a:extLst>
          </p:cNvPr>
          <p:cNvSpPr txBox="1"/>
          <p:nvPr/>
        </p:nvSpPr>
        <p:spPr>
          <a:xfrm>
            <a:off x="4185359" y="5002648"/>
            <a:ext cx="150233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УНУКІ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A05B-C42C-4A1C-BADC-D2B8BC2CD0E2}"/>
              </a:ext>
            </a:extLst>
          </p:cNvPr>
          <p:cNvSpPr txBox="1"/>
          <p:nvPr/>
        </p:nvSpPr>
        <p:spPr>
          <a:xfrm>
            <a:off x="9264225" y="5002648"/>
            <a:ext cx="137409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УНУК</a:t>
            </a:r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692B456-0D3B-4428-A121-DBAF5F836B00}"/>
              </a:ext>
            </a:extLst>
          </p:cNvPr>
          <p:cNvSpPr/>
          <p:nvPr/>
        </p:nvSpPr>
        <p:spPr>
          <a:xfrm>
            <a:off x="38337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B1A57C7-4E49-41B7-90C5-5ECE68B51F17}"/>
              </a:ext>
            </a:extLst>
          </p:cNvPr>
          <p:cNvSpPr/>
          <p:nvPr/>
        </p:nvSpPr>
        <p:spPr>
          <a:xfrm>
            <a:off x="63280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A528D234-8276-4CFD-9F25-BA75C6BB2E96}"/>
              </a:ext>
            </a:extLst>
          </p:cNvPr>
          <p:cNvSpPr/>
          <p:nvPr/>
        </p:nvSpPr>
        <p:spPr>
          <a:xfrm>
            <a:off x="88135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6FA9878-10CE-4D4D-889C-0247BE1D278F}"/>
              </a:ext>
            </a:extLst>
          </p:cNvPr>
          <p:cNvSpPr/>
          <p:nvPr/>
        </p:nvSpPr>
        <p:spPr>
          <a:xfrm>
            <a:off x="13393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86996C9-B960-4FAA-9A1B-35F6AEF0B2C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625" b="95903" l="62048" r="90785">
                        <a14:foregroundMark x1="74608" y1="49444" x2="74812" y2="64792"/>
                        <a14:foregroundMark x1="78225" y1="65833" x2="77747" y2="50694"/>
                        <a14:foregroundMark x1="76860" y1="50972" x2="76860" y2="59792"/>
                        <a14:foregroundMark x1="72833" y1="65694" x2="74061" y2="57639"/>
                        <a14:foregroundMark x1="73174" y1="27847" x2="76587" y2="22292"/>
                        <a14:foregroundMark x1="70580" y1="23472" x2="71058" y2="22847"/>
                        <a14:foregroundMark x1="68942" y1="32708" x2="70444" y2="32778"/>
                        <a14:foregroundMark x1="73038" y1="76181" x2="74198" y2="74653"/>
                        <a14:foregroundMark x1="76997" y1="75069" x2="78840" y2="73889"/>
                        <a14:foregroundMark x1="74812" y1="94722" x2="77968" y2="89335"/>
                        <a14:foregroundMark x1="81980" y1="90903" x2="81502" y2="89514"/>
                        <a14:foregroundMark x1="81229" y1="94375" x2="81229" y2="92431"/>
                        <a14:foregroundMark x1="81502" y1="95903" x2="80341" y2="93194"/>
                        <a14:foregroundMark x1="70648" y1="95486" x2="74061" y2="94236"/>
                        <a14:foregroundMark x1="69147" y1="25417" x2="68805" y2="24514"/>
                        <a14:foregroundMark x1="73925" y1="21319" x2="73925" y2="20625"/>
                        <a14:foregroundMark x1="80478" y1="52361" x2="82867" y2="51736"/>
                        <a14:backgroundMark x1="78703" y1="89375" x2="78567" y2="88333"/>
                        <a14:backgroundMark x1="79113" y1="90000" x2="78498" y2="87708"/>
                        <a14:backgroundMark x1="78498" y1="88125" x2="78089" y2="89375"/>
                        <a14:backgroundMark x1="78362" y1="90000" x2="78089" y2="89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>
            <a:off x="6769012" y="1906696"/>
            <a:ext cx="1320388" cy="294053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DDA3395-BE93-4292-8121-B027BBE2327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>
            <a:off x="8980475" y="2416927"/>
            <a:ext cx="1936935" cy="227823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22DE52A-E6AF-4831-8EA6-65CD08C1684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7160" r="45197" b="458"/>
          <a:stretch/>
        </p:blipFill>
        <p:spPr>
          <a:xfrm>
            <a:off x="3904841" y="2627695"/>
            <a:ext cx="1450422" cy="17059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E5CE567-04D5-4772-9EBD-ADA3AB02622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625" b="95903" l="62048" r="90785">
                        <a14:foregroundMark x1="74608" y1="49444" x2="74812" y2="64792"/>
                        <a14:foregroundMark x1="78225" y1="65833" x2="77747" y2="50694"/>
                        <a14:foregroundMark x1="76860" y1="50972" x2="76860" y2="59792"/>
                        <a14:foregroundMark x1="72833" y1="65694" x2="74061" y2="57639"/>
                        <a14:foregroundMark x1="73174" y1="27847" x2="76587" y2="22292"/>
                        <a14:foregroundMark x1="70580" y1="23472" x2="71058" y2="22847"/>
                        <a14:foregroundMark x1="68942" y1="32708" x2="70444" y2="32778"/>
                        <a14:foregroundMark x1="73038" y1="76181" x2="74198" y2="74653"/>
                        <a14:foregroundMark x1="76997" y1="75069" x2="78840" y2="73889"/>
                        <a14:foregroundMark x1="74812" y1="94722" x2="77968" y2="89335"/>
                        <a14:foregroundMark x1="81980" y1="90903" x2="81502" y2="89514"/>
                        <a14:foregroundMark x1="81229" y1="94375" x2="81229" y2="92431"/>
                        <a14:foregroundMark x1="81502" y1="95903" x2="80341" y2="93194"/>
                        <a14:foregroundMark x1="70648" y1="95486" x2="74061" y2="94236"/>
                        <a14:foregroundMark x1="69147" y1="25417" x2="68805" y2="24514"/>
                        <a14:foregroundMark x1="73925" y1="21319" x2="73925" y2="20625"/>
                        <a14:foregroundMark x1="80478" y1="52361" x2="82867" y2="51736"/>
                        <a14:backgroundMark x1="78703" y1="89375" x2="78567" y2="88333"/>
                        <a14:backgroundMark x1="79113" y1="90000" x2="78498" y2="87708"/>
                        <a14:backgroundMark x1="78498" y1="88125" x2="78089" y2="89375"/>
                        <a14:backgroundMark x1="78362" y1="90000" x2="78089" y2="89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92" t="18851" r="5592"/>
          <a:stretch/>
        </p:blipFill>
        <p:spPr>
          <a:xfrm>
            <a:off x="5034753" y="2235680"/>
            <a:ext cx="970980" cy="21623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438226-AE7B-4F76-B029-80DD6DFC2DF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6" t="21081" r="12568" b="4162"/>
          <a:stretch/>
        </p:blipFill>
        <p:spPr>
          <a:xfrm>
            <a:off x="1901397" y="1949070"/>
            <a:ext cx="1204107" cy="278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2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7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59DCCE5-A966-486F-AABF-A4B8C07F0859}"/>
              </a:ext>
            </a:extLst>
          </p:cNvPr>
          <p:cNvSpPr txBox="1"/>
          <p:nvPr/>
        </p:nvSpPr>
        <p:spPr>
          <a:xfrm>
            <a:off x="7491388" y="3358705"/>
            <a:ext cx="3355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КВАТЭРА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DEFBC31-6711-4E82-A701-788640A7CB27}"/>
              </a:ext>
            </a:extLst>
          </p:cNvPr>
          <p:cNvSpPr txBox="1"/>
          <p:nvPr/>
        </p:nvSpPr>
        <p:spPr>
          <a:xfrm>
            <a:off x="8109831" y="2286244"/>
            <a:ext cx="2038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квартира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90C2D641-641E-401F-A317-2C9F8A6A6741}"/>
              </a:ext>
            </a:extLst>
          </p:cNvPr>
          <p:cNvCxnSpPr>
            <a:cxnSpLocks/>
          </p:cNvCxnSpPr>
          <p:nvPr/>
        </p:nvCxnSpPr>
        <p:spPr>
          <a:xfrm>
            <a:off x="7779939" y="3074697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45725E-8761-4CB1-81D0-0CB0F5CF65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07" y="1245974"/>
            <a:ext cx="6074032" cy="436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8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8108882" y="3383714"/>
            <a:ext cx="26901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СЦЯНА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8714625" y="2311253"/>
            <a:ext cx="1316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8156133" y="3099706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56D1DB-6C83-477C-A257-DE34AAE00E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8" y="1111168"/>
            <a:ext cx="6787246" cy="4545091"/>
          </a:xfrm>
          <a:prstGeom prst="rect">
            <a:avLst/>
          </a:prstGeom>
        </p:spPr>
      </p:pic>
      <p:sp>
        <p:nvSpPr>
          <p:cNvPr id="18" name="Стрелка: влево 17">
            <a:extLst>
              <a:ext uri="{FF2B5EF4-FFF2-40B4-BE49-F238E27FC236}">
                <a16:creationId xmlns:a16="http://schemas.microsoft.com/office/drawing/2014/main" id="{EF53D7DE-08BC-40AD-A52A-CFECF8DFC534}"/>
              </a:ext>
            </a:extLst>
          </p:cNvPr>
          <p:cNvSpPr/>
          <p:nvPr/>
        </p:nvSpPr>
        <p:spPr>
          <a:xfrm rot="437408">
            <a:off x="4706981" y="3258365"/>
            <a:ext cx="1965724" cy="584775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9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15" y="6179639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769" y="6045716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02" y="6326558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8807" y="237997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849" y="2242995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33" y="2997938"/>
            <a:ext cx="434825" cy="4553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5" y="6013477"/>
            <a:ext cx="626878" cy="6565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7AB2530-8366-4E4B-BC00-D562A224FE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7" y="129126"/>
            <a:ext cx="710972" cy="7256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D8C68B0-F45B-406C-9C6E-6C73C1828D6E}"/>
              </a:ext>
            </a:extLst>
          </p:cNvPr>
          <p:cNvSpPr txBox="1"/>
          <p:nvPr/>
        </p:nvSpPr>
        <p:spPr>
          <a:xfrm>
            <a:off x="11544972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</a:t>
            </a:r>
            <a:endParaRPr lang="ru-RU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Скругленный прямоугольник 4">
            <a:extLst>
              <a:ext uri="{FF2B5EF4-FFF2-40B4-BE49-F238E27FC236}">
                <a16:creationId xmlns:a16="http://schemas.microsoft.com/office/drawing/2014/main" id="{478FEA8E-5F39-4290-A8E3-B52D707B09E2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0A628E-6B94-458F-9397-3676CB0894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17" y="29919"/>
            <a:ext cx="475651" cy="4788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C2A22C-5108-4884-A4B9-8877579461A8}"/>
              </a:ext>
            </a:extLst>
          </p:cNvPr>
          <p:cNvSpPr txBox="1"/>
          <p:nvPr/>
        </p:nvSpPr>
        <p:spPr>
          <a:xfrm>
            <a:off x="7937306" y="3363536"/>
            <a:ext cx="35763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ПАДЛОГА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7A391-1C03-43FE-B20F-6741F6DC9AB4}"/>
              </a:ext>
            </a:extLst>
          </p:cNvPr>
          <p:cNvSpPr txBox="1"/>
          <p:nvPr/>
        </p:nvSpPr>
        <p:spPr>
          <a:xfrm>
            <a:off x="9203449" y="2291075"/>
            <a:ext cx="934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BC0C077-B4D3-42C1-B0B3-811A50EA44A7}"/>
              </a:ext>
            </a:extLst>
          </p:cNvPr>
          <p:cNvCxnSpPr>
            <a:cxnSpLocks/>
          </p:cNvCxnSpPr>
          <p:nvPr/>
        </p:nvCxnSpPr>
        <p:spPr>
          <a:xfrm>
            <a:off x="8352857" y="3079528"/>
            <a:ext cx="2748062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6FC67B3-D929-4671-9507-62B39B5576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8" y="1111168"/>
            <a:ext cx="6787246" cy="4545091"/>
          </a:xfrm>
          <a:prstGeom prst="rect">
            <a:avLst/>
          </a:prstGeom>
        </p:spPr>
      </p:pic>
      <p:sp>
        <p:nvSpPr>
          <p:cNvPr id="18" name="Стрелка: влево 17">
            <a:extLst>
              <a:ext uri="{FF2B5EF4-FFF2-40B4-BE49-F238E27FC236}">
                <a16:creationId xmlns:a16="http://schemas.microsoft.com/office/drawing/2014/main" id="{EF53D7DE-08BC-40AD-A52A-CFECF8DFC534}"/>
              </a:ext>
            </a:extLst>
          </p:cNvPr>
          <p:cNvSpPr/>
          <p:nvPr/>
        </p:nvSpPr>
        <p:spPr>
          <a:xfrm rot="19526787">
            <a:off x="2751286" y="3958147"/>
            <a:ext cx="3030088" cy="584775"/>
          </a:xfrm>
          <a:prstGeom prst="lef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9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228850-8D93-4258-94C5-9335006265EF}">
  <ds:schemaRefs>
    <ds:schemaRef ds:uri="http://purl.org/dc/elements/1.1/"/>
    <ds:schemaRef ds:uri="2547570a-e5f4-4946-a4c3-82580e42479e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dcmitype/"/>
    <ds:schemaRef ds:uri="http://purl.org/dc/terms/"/>
    <ds:schemaRef ds:uri="6ee78bd2-4339-4042-adc0-bcc646419980"/>
    <ds:schemaRef ds:uri="http://schemas.microsoft.com/office/infopath/2007/PartnerControls"/>
    <ds:schemaRef ds:uri="http://schemas.openxmlformats.org/package/2006/metadata/core-propertie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177</Words>
  <Application>Microsoft Office PowerPoint</Application>
  <PresentationFormat>Широкоэкранный</PresentationFormat>
  <Paragraphs>109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2021-08-21T07:33:46Z</dcterms:created>
  <dcterms:modified xsi:type="dcterms:W3CDTF">2024-09-04T05:41:07Z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