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handoutMasterIdLst>
    <p:handoutMasterId r:id="rId24"/>
  </p:handoutMasterIdLst>
  <p:sldIdLst>
    <p:sldId id="267" r:id="rId5"/>
    <p:sldId id="268" r:id="rId6"/>
    <p:sldId id="285" r:id="rId7"/>
    <p:sldId id="269" r:id="rId8"/>
    <p:sldId id="286" r:id="rId9"/>
    <p:sldId id="274" r:id="rId10"/>
    <p:sldId id="278" r:id="rId11"/>
    <p:sldId id="275" r:id="rId12"/>
    <p:sldId id="280" r:id="rId13"/>
    <p:sldId id="281" r:id="rId14"/>
    <p:sldId id="276" r:id="rId15"/>
    <p:sldId id="279" r:id="rId16"/>
    <p:sldId id="277" r:id="rId17"/>
    <p:sldId id="270" r:id="rId18"/>
    <p:sldId id="272" r:id="rId19"/>
    <p:sldId id="273" r:id="rId20"/>
    <p:sldId id="283" r:id="rId21"/>
    <p:sldId id="284" r:id="rId22"/>
    <p:sldId id="28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7D3FF"/>
    <a:srgbClr val="79D9FF"/>
    <a:srgbClr val="F4BBFF"/>
    <a:srgbClr val="31CB31"/>
    <a:srgbClr val="FDD100"/>
    <a:srgbClr val="1F7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16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EEAA5-93AF-47F9-9B91-DF726A727AF6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263AB-F390-4FB4-8143-322A3543A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6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194957" y="4006362"/>
            <a:ext cx="5802086" cy="544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509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1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5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2">
    <p:bg>
      <p:bgPr>
        <a:solidFill>
          <a:srgbClr val="1F7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4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3">
    <p:bg>
      <p:bgPr>
        <a:solidFill>
          <a:srgbClr val="31CB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0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4">
    <p:bg>
      <p:bgPr>
        <a:solidFill>
          <a:srgbClr val="F4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9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5">
    <p:bg>
      <p:bgPr>
        <a:solidFill>
          <a:srgbClr val="7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05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6">
    <p:bg>
      <p:bgPr>
        <a:solidFill>
          <a:srgbClr val="FD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15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 baseline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Финальное поздравление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2325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B10E5-E7F4-4A0C-A17F-7BDE1227269E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11D-E764-4C1E-9794-0B587D770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5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60" r:id="rId4"/>
    <p:sldLayoutId id="2147483661" r:id="rId5"/>
    <p:sldLayoutId id="2147483664" r:id="rId6"/>
    <p:sldLayoutId id="2147483651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3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5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6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7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7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8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5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30.png"/><Relationship Id="rId22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6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3.jpg"/><Relationship Id="rId5" Type="http://schemas.openxmlformats.org/officeDocument/2006/relationships/image" Target="../media/image4.png"/><Relationship Id="rId23" Type="http://schemas.openxmlformats.org/officeDocument/2006/relationships/audio" Target="../media/audio1.wav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7.jpeg"/><Relationship Id="rId5" Type="http://schemas.openxmlformats.org/officeDocument/2006/relationships/image" Target="../media/image4.png"/><Relationship Id="rId15" Type="http://schemas.openxmlformats.org/officeDocument/2006/relationships/audio" Target="../media/audio1.wav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21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4.png"/><Relationship Id="rId22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6.jpe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25.jpeg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0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1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2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22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136" y="652328"/>
            <a:ext cx="8293129" cy="50521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01" y="1357265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37" y="3599349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335" y="5588696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697" y="1117044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76" y="604119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101" y="5777729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75" y="4694214"/>
            <a:ext cx="733758" cy="74888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2BBE8F-6E05-42AA-B470-286881E862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509">
            <a:off x="9999875" y="3594945"/>
            <a:ext cx="977802" cy="21490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364C634-E5EB-40A0-AEB6-AED267DDC71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086">
            <a:off x="9309060" y="4827865"/>
            <a:ext cx="661692" cy="14543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B4C9A17-5184-4B64-B301-DC81305EDB8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646" y="3693578"/>
            <a:ext cx="1018596" cy="200453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145A8A4-ED12-41FD-908C-CF726DC6E05D}"/>
              </a:ext>
            </a:extLst>
          </p:cNvPr>
          <p:cNvSpPr/>
          <p:nvPr/>
        </p:nvSpPr>
        <p:spPr>
          <a:xfrm>
            <a:off x="6853604" y="123682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2" name="Заголовок 3">
            <a:extLst>
              <a:ext uri="{FF2B5EF4-FFF2-40B4-BE49-F238E27FC236}">
                <a16:creationId xmlns:a16="http://schemas.microsoft.com/office/drawing/2014/main" id="{D851F608-F6CD-4E64-A5C4-8F928BD7F883}"/>
              </a:ext>
            </a:extLst>
          </p:cNvPr>
          <p:cNvSpPr txBox="1">
            <a:spLocks/>
          </p:cNvSpPr>
          <p:nvPr/>
        </p:nvSpPr>
        <p:spPr>
          <a:xfrm>
            <a:off x="2317271" y="2009446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«Я і мая сям</a:t>
            </a:r>
            <a:r>
              <a:rPr lang="be-BY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’я</a:t>
            </a:r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. </a:t>
            </a:r>
            <a:b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4800" b="1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Рэжым</a:t>
            </a:r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 дня»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BAE0CE0B-6111-4557-8C26-A1C580E093F6}"/>
              </a:ext>
            </a:extLst>
          </p:cNvPr>
          <p:cNvSpPr txBox="1">
            <a:spLocks/>
          </p:cNvSpPr>
          <p:nvPr/>
        </p:nvSpPr>
        <p:spPr>
          <a:xfrm>
            <a:off x="7785786" y="1746100"/>
            <a:ext cx="1480810" cy="6268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8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Нижний колонтитул 16">
            <a:extLst>
              <a:ext uri="{FF2B5EF4-FFF2-40B4-BE49-F238E27FC236}">
                <a16:creationId xmlns:a16="http://schemas.microsoft.com/office/drawing/2014/main" id="{F614D7CA-3F68-44E8-A542-39E1634FD606}"/>
              </a:ext>
            </a:extLst>
          </p:cNvPr>
          <p:cNvSpPr>
            <a:spLocks noGrp="1"/>
          </p:cNvSpPr>
          <p:nvPr/>
        </p:nvSpPr>
        <p:spPr>
          <a:xfrm>
            <a:off x="4343242" y="398290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27" name="Нижний колонтитул 16">
            <a:extLst>
              <a:ext uri="{FF2B5EF4-FFF2-40B4-BE49-F238E27FC236}">
                <a16:creationId xmlns:a16="http://schemas.microsoft.com/office/drawing/2014/main" id="{FDCEDE05-5111-4432-B251-D15C0CA760FA}"/>
              </a:ext>
            </a:extLst>
          </p:cNvPr>
          <p:cNvSpPr>
            <a:spLocks noGrp="1"/>
          </p:cNvSpPr>
          <p:nvPr/>
        </p:nvSpPr>
        <p:spPr>
          <a:xfrm>
            <a:off x="280329" y="5861851"/>
            <a:ext cx="4902217" cy="8958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5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4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180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02561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890796" y="3504535"/>
            <a:ext cx="50342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ПАДВЯЧОРАК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2268859" y="2388595"/>
            <a:ext cx="1900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полдн</a:t>
            </a:r>
            <a:r>
              <a:rPr lang="ru-RU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565D65-2736-4243-B1AF-0EE16EA035E0}"/>
              </a:ext>
            </a:extLst>
          </p:cNvPr>
          <p:cNvCxnSpPr>
            <a:cxnSpLocks/>
          </p:cNvCxnSpPr>
          <p:nvPr/>
        </p:nvCxnSpPr>
        <p:spPr>
          <a:xfrm>
            <a:off x="1822254" y="32394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3B7CFB-72AD-4F05-AEE1-424F681579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141" y="1363960"/>
            <a:ext cx="5293034" cy="424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8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4941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8236143" y="3516536"/>
            <a:ext cx="25955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ВЕЧАР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8851472" y="2413308"/>
            <a:ext cx="1364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вечер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565D65-2736-4243-B1AF-0EE16EA035E0}"/>
              </a:ext>
            </a:extLst>
          </p:cNvPr>
          <p:cNvCxnSpPr>
            <a:cxnSpLocks/>
          </p:cNvCxnSpPr>
          <p:nvPr/>
        </p:nvCxnSpPr>
        <p:spPr>
          <a:xfrm>
            <a:off x="8159903" y="3264119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E3A4D5-F928-4950-BD62-93B3A000783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2" t="10678" r="4496" b="8618"/>
          <a:stretch/>
        </p:blipFill>
        <p:spPr>
          <a:xfrm>
            <a:off x="796950" y="1414854"/>
            <a:ext cx="6831535" cy="40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2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485783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1276923" y="3491823"/>
            <a:ext cx="30464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ВЯЧЭРА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1998738" y="2388595"/>
            <a:ext cx="12091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</a:t>
            </a:r>
            <a:r>
              <a:rPr lang="ru-RU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565D65-2736-4243-B1AF-0EE16EA035E0}"/>
              </a:ext>
            </a:extLst>
          </p:cNvPr>
          <p:cNvCxnSpPr>
            <a:cxnSpLocks/>
          </p:cNvCxnSpPr>
          <p:nvPr/>
        </p:nvCxnSpPr>
        <p:spPr>
          <a:xfrm>
            <a:off x="1387033" y="32394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393875-B55A-4ECE-812C-C7CEE6A1ED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437" y="1165750"/>
            <a:ext cx="6478523" cy="452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7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485783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8112319" y="3491823"/>
            <a:ext cx="14113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8211834" y="2388595"/>
            <a:ext cx="1163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565D65-2736-4243-B1AF-0EE16EA035E0}"/>
              </a:ext>
            </a:extLst>
          </p:cNvPr>
          <p:cNvCxnSpPr>
            <a:cxnSpLocks/>
          </p:cNvCxnSpPr>
          <p:nvPr/>
        </p:nvCxnSpPr>
        <p:spPr>
          <a:xfrm>
            <a:off x="7460429" y="32394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C279201-A16A-4D76-95FF-E268B7857D3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5" t="-92" r="51436" b="92"/>
          <a:stretch/>
        </p:blipFill>
        <p:spPr>
          <a:xfrm>
            <a:off x="965118" y="975991"/>
            <a:ext cx="6030097" cy="499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3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49129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6876982" y="3383714"/>
            <a:ext cx="38044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ГАДЗІННІК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8086761" y="2310739"/>
            <a:ext cx="1229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часы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C620EFD-AAB2-4E9A-A406-26D987C101AB}"/>
              </a:ext>
            </a:extLst>
          </p:cNvPr>
          <p:cNvCxnSpPr>
            <a:cxnSpLocks/>
          </p:cNvCxnSpPr>
          <p:nvPr/>
        </p:nvCxnSpPr>
        <p:spPr>
          <a:xfrm>
            <a:off x="7343333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39AB0B-5CF8-43EE-8F39-5AB33D99768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575" y="1347093"/>
            <a:ext cx="4163814" cy="416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86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00257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7867582" y="3383714"/>
            <a:ext cx="16550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7927225" y="2311253"/>
            <a:ext cx="1450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C620EFD-AAB2-4E9A-A406-26D987C101AB}"/>
              </a:ext>
            </a:extLst>
          </p:cNvPr>
          <p:cNvCxnSpPr>
            <a:cxnSpLocks/>
          </p:cNvCxnSpPr>
          <p:nvPr/>
        </p:nvCxnSpPr>
        <p:spPr>
          <a:xfrm>
            <a:off x="7343333" y="30997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2C724D-E726-4FCF-9555-FF2DFEF067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51" y="1947938"/>
            <a:ext cx="5682701" cy="287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00257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1046328" y="4907671"/>
            <a:ext cx="33668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ГАДЗІНЫ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2049268" y="3808135"/>
            <a:ext cx="1229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часы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169304-5016-424F-95CA-E03B84DB81B5}"/>
              </a:ext>
            </a:extLst>
          </p:cNvPr>
          <p:cNvSpPr txBox="1"/>
          <p:nvPr/>
        </p:nvSpPr>
        <p:spPr>
          <a:xfrm>
            <a:off x="8823739" y="3808136"/>
            <a:ext cx="1771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инуты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5A03D0-6F0E-44BB-B818-4DA459446841}"/>
              </a:ext>
            </a:extLst>
          </p:cNvPr>
          <p:cNvSpPr txBox="1"/>
          <p:nvPr/>
        </p:nvSpPr>
        <p:spPr>
          <a:xfrm>
            <a:off x="8089573" y="4556689"/>
            <a:ext cx="320312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ХВІЛІНЫ</a:t>
            </a:r>
          </a:p>
          <a:p>
            <a:pPr algn="ctr"/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МІНУТЫ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0CBE57E-82FC-4DE8-8E61-309046B0E379}"/>
              </a:ext>
            </a:extLst>
          </p:cNvPr>
          <p:cNvCxnSpPr>
            <a:cxnSpLocks/>
          </p:cNvCxnSpPr>
          <p:nvPr/>
        </p:nvCxnSpPr>
        <p:spPr>
          <a:xfrm>
            <a:off x="8331433" y="4418697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565D65-2736-4243-B1AF-0EE16EA035E0}"/>
              </a:ext>
            </a:extLst>
          </p:cNvPr>
          <p:cNvCxnSpPr>
            <a:cxnSpLocks/>
          </p:cNvCxnSpPr>
          <p:nvPr/>
        </p:nvCxnSpPr>
        <p:spPr>
          <a:xfrm>
            <a:off x="1422352" y="4392911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283341-1FF8-4FEA-B52E-23D15BEE24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642" y="897973"/>
            <a:ext cx="4893726" cy="2472871"/>
          </a:xfrm>
          <a:prstGeom prst="rect">
            <a:avLst/>
          </a:prstGeom>
        </p:spPr>
      </p:pic>
      <p:sp>
        <p:nvSpPr>
          <p:cNvPr id="23" name="Стрелка: влево 22">
            <a:extLst>
              <a:ext uri="{FF2B5EF4-FFF2-40B4-BE49-F238E27FC236}">
                <a16:creationId xmlns:a16="http://schemas.microsoft.com/office/drawing/2014/main" id="{1AF7EA4B-75B8-49F2-B406-99086E7FBB26}"/>
              </a:ext>
            </a:extLst>
          </p:cNvPr>
          <p:cNvSpPr/>
          <p:nvPr/>
        </p:nvSpPr>
        <p:spPr>
          <a:xfrm rot="2266198" flipH="1">
            <a:off x="7387330" y="2894248"/>
            <a:ext cx="1893755" cy="682482"/>
          </a:xfrm>
          <a:prstGeom prst="leftArrow">
            <a:avLst>
              <a:gd name="adj1" fmla="val 41836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: влево 1">
            <a:extLst>
              <a:ext uri="{FF2B5EF4-FFF2-40B4-BE49-F238E27FC236}">
                <a16:creationId xmlns:a16="http://schemas.microsoft.com/office/drawing/2014/main" id="{EBC67F84-8D1D-41AC-8686-B16A82B06DC1}"/>
              </a:ext>
            </a:extLst>
          </p:cNvPr>
          <p:cNvSpPr/>
          <p:nvPr/>
        </p:nvSpPr>
        <p:spPr>
          <a:xfrm rot="19333802">
            <a:off x="2742883" y="2886850"/>
            <a:ext cx="1869598" cy="682482"/>
          </a:xfrm>
          <a:prstGeom prst="leftArrow">
            <a:avLst>
              <a:gd name="adj1" fmla="val 41836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08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81326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13253" y="623414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485783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17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E2B6306-1770-431B-A551-F5E4A98E30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2042E97-CC0F-4F35-BBBC-F0AF23D4A76D}"/>
              </a:ext>
            </a:extLst>
          </p:cNvPr>
          <p:cNvSpPr txBox="1"/>
          <p:nvPr/>
        </p:nvSpPr>
        <p:spPr>
          <a:xfrm>
            <a:off x="4119405" y="1768630"/>
            <a:ext cx="1173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E02B75B-3F6D-49E1-B0D1-5664C8738552}"/>
              </a:ext>
            </a:extLst>
          </p:cNvPr>
          <p:cNvSpPr txBox="1"/>
          <p:nvPr/>
        </p:nvSpPr>
        <p:spPr>
          <a:xfrm>
            <a:off x="1424420" y="1761962"/>
            <a:ext cx="1117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6580B08-90AA-48E6-AAC7-B2E4026D3BBD}"/>
              </a:ext>
            </a:extLst>
          </p:cNvPr>
          <p:cNvSpPr txBox="1"/>
          <p:nvPr/>
        </p:nvSpPr>
        <p:spPr>
          <a:xfrm>
            <a:off x="6754243" y="1761961"/>
            <a:ext cx="1364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вечер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D50CD2-BBA2-4C9B-B4DD-98993C7C2721}"/>
              </a:ext>
            </a:extLst>
          </p:cNvPr>
          <p:cNvSpPr txBox="1"/>
          <p:nvPr/>
        </p:nvSpPr>
        <p:spPr>
          <a:xfrm>
            <a:off x="9612307" y="1788528"/>
            <a:ext cx="1163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Заголовок 2">
            <a:extLst>
              <a:ext uri="{FF2B5EF4-FFF2-40B4-BE49-F238E27FC236}">
                <a16:creationId xmlns:a16="http://schemas.microsoft.com/office/drawing/2014/main" id="{366787E2-8AAC-473B-8213-77BC543C50E9}"/>
              </a:ext>
            </a:extLst>
          </p:cNvPr>
          <p:cNvSpPr txBox="1">
            <a:spLocks/>
          </p:cNvSpPr>
          <p:nvPr/>
        </p:nvSpPr>
        <p:spPr>
          <a:xfrm>
            <a:off x="1893781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Скажы па-беларуску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774E3FCC-2CD9-4CAB-9487-2361C1A3B0A0}"/>
              </a:ext>
            </a:extLst>
          </p:cNvPr>
          <p:cNvSpPr/>
          <p:nvPr/>
        </p:nvSpPr>
        <p:spPr>
          <a:xfrm>
            <a:off x="3605130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7828F900-76E9-4683-AE20-BF4A0DC50AAB}"/>
              </a:ext>
            </a:extLst>
          </p:cNvPr>
          <p:cNvSpPr/>
          <p:nvPr/>
        </p:nvSpPr>
        <p:spPr>
          <a:xfrm>
            <a:off x="882189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56378E9D-2398-4DBD-93B1-22C07AF96F28}"/>
              </a:ext>
            </a:extLst>
          </p:cNvPr>
          <p:cNvSpPr/>
          <p:nvPr/>
        </p:nvSpPr>
        <p:spPr>
          <a:xfrm>
            <a:off x="6340771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741D143C-CE42-4E13-830E-4A094751CD13}"/>
              </a:ext>
            </a:extLst>
          </p:cNvPr>
          <p:cNvSpPr/>
          <p:nvPr/>
        </p:nvSpPr>
        <p:spPr>
          <a:xfrm>
            <a:off x="9092934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E85524D-5FB1-4E40-A2BB-97144BC144F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5" t="-92" r="51436" b="92"/>
          <a:stretch/>
        </p:blipFill>
        <p:spPr>
          <a:xfrm>
            <a:off x="9152194" y="3084538"/>
            <a:ext cx="2083749" cy="172602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B162207-867B-4E6F-8B22-AE681E74604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1" t="-499" r="-740" b="499"/>
          <a:stretch/>
        </p:blipFill>
        <p:spPr>
          <a:xfrm>
            <a:off x="936189" y="3081662"/>
            <a:ext cx="2083749" cy="172602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305AA2E-AC00-41CA-A4C4-4C7CD5306F6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8" t="10678" r="23875" b="8618"/>
          <a:stretch/>
        </p:blipFill>
        <p:spPr>
          <a:xfrm>
            <a:off x="6373770" y="3070293"/>
            <a:ext cx="2143646" cy="172602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C669161-DEC4-41BC-8271-8665D87545F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55" r="5475"/>
          <a:stretch/>
        </p:blipFill>
        <p:spPr>
          <a:xfrm>
            <a:off x="3636238" y="2639797"/>
            <a:ext cx="2156527" cy="241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8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788101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485958" y="565335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49417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18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E2B6306-1770-431B-A551-F5E4A98E30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2042E97-CC0F-4F35-BBBC-F0AF23D4A76D}"/>
              </a:ext>
            </a:extLst>
          </p:cNvPr>
          <p:cNvSpPr txBox="1"/>
          <p:nvPr/>
        </p:nvSpPr>
        <p:spPr>
          <a:xfrm>
            <a:off x="4085813" y="1769112"/>
            <a:ext cx="1176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обед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E02B75B-3F6D-49E1-B0D1-5664C8738552}"/>
              </a:ext>
            </a:extLst>
          </p:cNvPr>
          <p:cNvSpPr txBox="1"/>
          <p:nvPr/>
        </p:nvSpPr>
        <p:spPr>
          <a:xfrm>
            <a:off x="1108374" y="1754654"/>
            <a:ext cx="1740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завтрак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6580B08-90AA-48E6-AAC7-B2E4026D3BBD}"/>
              </a:ext>
            </a:extLst>
          </p:cNvPr>
          <p:cNvSpPr txBox="1"/>
          <p:nvPr/>
        </p:nvSpPr>
        <p:spPr>
          <a:xfrm>
            <a:off x="6518531" y="1769112"/>
            <a:ext cx="1900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полдник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D50CD2-BBA2-4C9B-B4DD-98993C7C2721}"/>
              </a:ext>
            </a:extLst>
          </p:cNvPr>
          <p:cNvSpPr txBox="1"/>
          <p:nvPr/>
        </p:nvSpPr>
        <p:spPr>
          <a:xfrm>
            <a:off x="9559823" y="1769112"/>
            <a:ext cx="12091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ужин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Заголовок 2">
            <a:extLst>
              <a:ext uri="{FF2B5EF4-FFF2-40B4-BE49-F238E27FC236}">
                <a16:creationId xmlns:a16="http://schemas.microsoft.com/office/drawing/2014/main" id="{71119BEA-054F-4B8A-91C5-29EFB0C76013}"/>
              </a:ext>
            </a:extLst>
          </p:cNvPr>
          <p:cNvSpPr txBox="1">
            <a:spLocks/>
          </p:cNvSpPr>
          <p:nvPr/>
        </p:nvSpPr>
        <p:spPr>
          <a:xfrm>
            <a:off x="1893781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Скажы па-беларуску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0A1D9D5B-8145-4D4C-9549-8FFD431F632E}"/>
              </a:ext>
            </a:extLst>
          </p:cNvPr>
          <p:cNvSpPr/>
          <p:nvPr/>
        </p:nvSpPr>
        <p:spPr>
          <a:xfrm>
            <a:off x="3605130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11456DC-5ACC-4D57-AD70-BA0566615E5D}"/>
              </a:ext>
            </a:extLst>
          </p:cNvPr>
          <p:cNvSpPr/>
          <p:nvPr/>
        </p:nvSpPr>
        <p:spPr>
          <a:xfrm>
            <a:off x="882189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4550019D-F2E1-415E-8FF0-3F5F2EB63AB2}"/>
              </a:ext>
            </a:extLst>
          </p:cNvPr>
          <p:cNvSpPr/>
          <p:nvPr/>
        </p:nvSpPr>
        <p:spPr>
          <a:xfrm>
            <a:off x="6340771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830E883C-3F53-42F4-ADC7-7F6C8D82DF17}"/>
              </a:ext>
            </a:extLst>
          </p:cNvPr>
          <p:cNvSpPr/>
          <p:nvPr/>
        </p:nvSpPr>
        <p:spPr>
          <a:xfrm>
            <a:off x="9092934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524A86E-1847-4A88-A475-25171034FF8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8" t="-400" r="18540" b="400"/>
          <a:stretch/>
        </p:blipFill>
        <p:spPr>
          <a:xfrm>
            <a:off x="9134124" y="2695174"/>
            <a:ext cx="2127001" cy="239728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71C9BD6-8A17-473D-917F-6F4560BC8E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610" y="3160112"/>
            <a:ext cx="2050745" cy="164285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954B1D5-2D7F-402C-A40B-1F4FA328EA1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6" t="-397" r="5077" b="-1673"/>
          <a:stretch/>
        </p:blipFill>
        <p:spPr>
          <a:xfrm>
            <a:off x="3644309" y="2539825"/>
            <a:ext cx="2146570" cy="294004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6814826-F1D3-4AF9-9AA4-A4199D75C6F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8" r="10973"/>
          <a:stretch/>
        </p:blipFill>
        <p:spPr>
          <a:xfrm>
            <a:off x="905033" y="2679002"/>
            <a:ext cx="2158443" cy="249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9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779712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13253" y="623414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485783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19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E2B6306-1770-431B-A551-F5E4A98E30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3DEB47AC-62D0-434E-8455-C7679121E2F5}"/>
              </a:ext>
            </a:extLst>
          </p:cNvPr>
          <p:cNvSpPr txBox="1">
            <a:spLocks/>
          </p:cNvSpPr>
          <p:nvPr/>
        </p:nvSpPr>
        <p:spPr>
          <a:xfrm>
            <a:off x="1893781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Скажы па-беларуску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2042E97-CC0F-4F35-BBBC-F0AF23D4A76D}"/>
              </a:ext>
            </a:extLst>
          </p:cNvPr>
          <p:cNvSpPr txBox="1"/>
          <p:nvPr/>
        </p:nvSpPr>
        <p:spPr>
          <a:xfrm>
            <a:off x="4091353" y="1758548"/>
            <a:ext cx="1229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часы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E02B75B-3F6D-49E1-B0D1-5664C8738552}"/>
              </a:ext>
            </a:extLst>
          </p:cNvPr>
          <p:cNvSpPr txBox="1"/>
          <p:nvPr/>
        </p:nvSpPr>
        <p:spPr>
          <a:xfrm>
            <a:off x="1258093" y="1758549"/>
            <a:ext cx="1450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6580B08-90AA-48E6-AAC7-B2E4026D3BBD}"/>
              </a:ext>
            </a:extLst>
          </p:cNvPr>
          <p:cNvSpPr txBox="1"/>
          <p:nvPr/>
        </p:nvSpPr>
        <p:spPr>
          <a:xfrm>
            <a:off x="6826994" y="1758548"/>
            <a:ext cx="1229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часы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D50CD2-BBA2-4C9B-B4DD-98993C7C2721}"/>
              </a:ext>
            </a:extLst>
          </p:cNvPr>
          <p:cNvSpPr txBox="1"/>
          <p:nvPr/>
        </p:nvSpPr>
        <p:spPr>
          <a:xfrm>
            <a:off x="9308153" y="1762437"/>
            <a:ext cx="1771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32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инуты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01983E98-9021-4055-A5B3-06320DEA02FC}"/>
              </a:ext>
            </a:extLst>
          </p:cNvPr>
          <p:cNvSpPr/>
          <p:nvPr/>
        </p:nvSpPr>
        <p:spPr>
          <a:xfrm>
            <a:off x="3605130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05D3A25C-1E69-4F03-AEA1-6BAB617F4F09}"/>
              </a:ext>
            </a:extLst>
          </p:cNvPr>
          <p:cNvSpPr/>
          <p:nvPr/>
        </p:nvSpPr>
        <p:spPr>
          <a:xfrm>
            <a:off x="882189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F63E6E2E-965B-4B62-B86E-BCB98A865B60}"/>
              </a:ext>
            </a:extLst>
          </p:cNvPr>
          <p:cNvSpPr/>
          <p:nvPr/>
        </p:nvSpPr>
        <p:spPr>
          <a:xfrm>
            <a:off x="6340771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9923D4AF-33EF-4A75-A2E8-0E18A4E763E3}"/>
              </a:ext>
            </a:extLst>
          </p:cNvPr>
          <p:cNvSpPr/>
          <p:nvPr/>
        </p:nvSpPr>
        <p:spPr>
          <a:xfrm>
            <a:off x="9092934" y="2346737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9F0837D-8283-4D5D-B334-B6872FF3E4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706" y="2947452"/>
            <a:ext cx="2028201" cy="202820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1C8C443-8A83-45DA-95E6-66C47701BAC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65" y="3429000"/>
            <a:ext cx="2078349" cy="105022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AC792B8-3060-4237-A4DF-26043128EE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31" y="3421059"/>
            <a:ext cx="2078349" cy="105022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B7C85FA-57DC-40F1-89BB-4097274498D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986" y="3486235"/>
            <a:ext cx="2078349" cy="1050220"/>
          </a:xfrm>
          <a:prstGeom prst="rect">
            <a:avLst/>
          </a:prstGeom>
        </p:spPr>
      </p:pic>
      <p:sp>
        <p:nvSpPr>
          <p:cNvPr id="58" name="Стрелка: вниз 57">
            <a:extLst>
              <a:ext uri="{FF2B5EF4-FFF2-40B4-BE49-F238E27FC236}">
                <a16:creationId xmlns:a16="http://schemas.microsoft.com/office/drawing/2014/main" id="{E6BC92BB-E3D8-49E7-9B1F-9B2C37500ABD}"/>
              </a:ext>
            </a:extLst>
          </p:cNvPr>
          <p:cNvSpPr/>
          <p:nvPr/>
        </p:nvSpPr>
        <p:spPr>
          <a:xfrm>
            <a:off x="6826994" y="2891842"/>
            <a:ext cx="360441" cy="772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2CC6AF8C-1206-41E2-9FC2-7164E53618FA}"/>
              </a:ext>
            </a:extLst>
          </p:cNvPr>
          <p:cNvSpPr/>
          <p:nvPr/>
        </p:nvSpPr>
        <p:spPr>
          <a:xfrm>
            <a:off x="10348670" y="2931512"/>
            <a:ext cx="360441" cy="772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A61B84D-AED4-4AD9-AB4E-6B3E8B658CFA}"/>
              </a:ext>
            </a:extLst>
          </p:cNvPr>
          <p:cNvSpPr/>
          <p:nvPr/>
        </p:nvSpPr>
        <p:spPr>
          <a:xfrm>
            <a:off x="-714" y="6458234"/>
            <a:ext cx="8313812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be-BY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22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B426BE21-45C4-4BF9-906C-1362E24F079E}"/>
              </a:ext>
            </a:extLst>
          </p:cNvPr>
          <p:cNvSpPr/>
          <p:nvPr/>
        </p:nvSpPr>
        <p:spPr>
          <a:xfrm>
            <a:off x="90929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944A76FD-8ABB-460D-9E15-B9550C108239}"/>
              </a:ext>
            </a:extLst>
          </p:cNvPr>
          <p:cNvSpPr/>
          <p:nvPr/>
        </p:nvSpPr>
        <p:spPr>
          <a:xfrm>
            <a:off x="63407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C3C67910-5681-4A3F-88B2-7C8948BB841A}"/>
              </a:ext>
            </a:extLst>
          </p:cNvPr>
          <p:cNvSpPr/>
          <p:nvPr/>
        </p:nvSpPr>
        <p:spPr>
          <a:xfrm>
            <a:off x="36051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7E1A028E-B1CC-4BF6-8202-F79933E2DE95}"/>
              </a:ext>
            </a:extLst>
          </p:cNvPr>
          <p:cNvSpPr/>
          <p:nvPr/>
        </p:nvSpPr>
        <p:spPr>
          <a:xfrm>
            <a:off x="882189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52099B-7047-4AB9-B6FA-ABC19DABC45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2" r="8897"/>
          <a:stretch/>
        </p:blipFill>
        <p:spPr>
          <a:xfrm>
            <a:off x="924349" y="2463422"/>
            <a:ext cx="2107414" cy="20696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50860E-F421-47F9-A45A-A8F861EAB20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1" r="13238"/>
          <a:stretch/>
        </p:blipFill>
        <p:spPr>
          <a:xfrm>
            <a:off x="3634352" y="2115299"/>
            <a:ext cx="2156527" cy="2484764"/>
          </a:xfrm>
          <a:prstGeom prst="rect">
            <a:avLst/>
          </a:prstGeom>
        </p:spPr>
      </p:pic>
      <p:pic>
        <p:nvPicPr>
          <p:cNvPr id="1036" name="Picture 12" descr="Пиратский крюк">
            <a:extLst>
              <a:ext uri="{FF2B5EF4-FFF2-40B4-BE49-F238E27FC236}">
                <a16:creationId xmlns:a16="http://schemas.microsoft.com/office/drawing/2014/main" id="{B8F368F4-DE7B-4B2C-A03B-F8545BCF9D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7" r="13878"/>
          <a:stretch/>
        </p:blipFill>
        <p:spPr bwMode="auto">
          <a:xfrm>
            <a:off x="9269843" y="2034734"/>
            <a:ext cx="1865259" cy="269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Репа - купить с доставкой в Москве с Коптевского рынка">
            <a:extLst>
              <a:ext uri="{FF2B5EF4-FFF2-40B4-BE49-F238E27FC236}">
                <a16:creationId xmlns:a16="http://schemas.microsoft.com/office/drawing/2014/main" id="{5164E400-B1F7-4BA6-895B-239A503DC5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9" t="3453" r="21802" b="6098"/>
          <a:stretch/>
        </p:blipFill>
        <p:spPr bwMode="auto">
          <a:xfrm>
            <a:off x="6357293" y="2034734"/>
            <a:ext cx="2155802" cy="256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Заголовок 2">
            <a:extLst>
              <a:ext uri="{FF2B5EF4-FFF2-40B4-BE49-F238E27FC236}">
                <a16:creationId xmlns:a16="http://schemas.microsoft.com/office/drawing/2014/main" id="{1A18B208-54B3-4511-ACE1-8DD13BC89E50}"/>
              </a:ext>
            </a:extLst>
          </p:cNvPr>
          <p:cNvSpPr txBox="1">
            <a:spLocks/>
          </p:cNvSpPr>
          <p:nvPr/>
        </p:nvSpPr>
        <p:spPr>
          <a:xfrm>
            <a:off x="17936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Вымаўляем словы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650F3B-5430-4102-91F2-7F52E7DE8B53}"/>
              </a:ext>
            </a:extLst>
          </p:cNvPr>
          <p:cNvSpPr txBox="1"/>
          <p:nvPr/>
        </p:nvSpPr>
        <p:spPr>
          <a:xfrm>
            <a:off x="6700207" y="5007870"/>
            <a:ext cx="1449436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РЭПА</a:t>
            </a:r>
            <a:endParaRPr lang="ru-RU" sz="35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C2DDD7C-9F0E-4CE8-A132-F8C12551AAA9}"/>
              </a:ext>
            </a:extLst>
          </p:cNvPr>
          <p:cNvSpPr txBox="1"/>
          <p:nvPr/>
        </p:nvSpPr>
        <p:spPr>
          <a:xfrm>
            <a:off x="1314752" y="5008176"/>
            <a:ext cx="1247457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РЫС</a:t>
            </a:r>
            <a:endParaRPr lang="ru-RU" sz="35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8A23082-CEF3-4FF7-822C-F5DC243AB09B}"/>
              </a:ext>
            </a:extLst>
          </p:cNvPr>
          <p:cNvSpPr txBox="1"/>
          <p:nvPr/>
        </p:nvSpPr>
        <p:spPr>
          <a:xfrm>
            <a:off x="3757862" y="5002648"/>
            <a:ext cx="1972015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ГРЭЧКА</a:t>
            </a:r>
            <a:endParaRPr lang="ru-RU" sz="35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3EFBE5D-3328-4EB3-9D4A-55828AF59878}"/>
              </a:ext>
            </a:extLst>
          </p:cNvPr>
          <p:cNvSpPr txBox="1"/>
          <p:nvPr/>
        </p:nvSpPr>
        <p:spPr>
          <a:xfrm>
            <a:off x="9541230" y="5013402"/>
            <a:ext cx="1305678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КРУК</a:t>
            </a:r>
            <a:endParaRPr lang="ru-RU" sz="35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4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B426BE21-45C4-4BF9-906C-1362E24F079E}"/>
              </a:ext>
            </a:extLst>
          </p:cNvPr>
          <p:cNvSpPr/>
          <p:nvPr/>
        </p:nvSpPr>
        <p:spPr>
          <a:xfrm>
            <a:off x="90929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944A76FD-8ABB-460D-9E15-B9550C108239}"/>
              </a:ext>
            </a:extLst>
          </p:cNvPr>
          <p:cNvSpPr/>
          <p:nvPr/>
        </p:nvSpPr>
        <p:spPr>
          <a:xfrm>
            <a:off x="63407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C3C67910-5681-4A3F-88B2-7C8948BB841A}"/>
              </a:ext>
            </a:extLst>
          </p:cNvPr>
          <p:cNvSpPr/>
          <p:nvPr/>
        </p:nvSpPr>
        <p:spPr>
          <a:xfrm>
            <a:off x="36051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7E1A028E-B1CC-4BF6-8202-F79933E2DE95}"/>
              </a:ext>
            </a:extLst>
          </p:cNvPr>
          <p:cNvSpPr/>
          <p:nvPr/>
        </p:nvSpPr>
        <p:spPr>
          <a:xfrm>
            <a:off x="882189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Заголовок 2">
            <a:extLst>
              <a:ext uri="{FF2B5EF4-FFF2-40B4-BE49-F238E27FC236}">
                <a16:creationId xmlns:a16="http://schemas.microsoft.com/office/drawing/2014/main" id="{D4BB67FD-830C-4E36-B896-CCD58F5E877E}"/>
              </a:ext>
            </a:extLst>
          </p:cNvPr>
          <p:cNvSpPr txBox="1">
            <a:spLocks/>
          </p:cNvSpPr>
          <p:nvPr/>
        </p:nvSpPr>
        <p:spPr>
          <a:xfrm>
            <a:off x="1893781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Назаві, пад якой лічбай 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88C4FA-D8FB-40AE-8D6E-E31EA71D2216}"/>
              </a:ext>
            </a:extLst>
          </p:cNvPr>
          <p:cNvSpPr txBox="1"/>
          <p:nvPr/>
        </p:nvSpPr>
        <p:spPr>
          <a:xfrm>
            <a:off x="10055837" y="4993631"/>
            <a:ext cx="4267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0738591-9244-4295-9F37-133FACF2B2E4}"/>
              </a:ext>
            </a:extLst>
          </p:cNvPr>
          <p:cNvSpPr txBox="1"/>
          <p:nvPr/>
        </p:nvSpPr>
        <p:spPr>
          <a:xfrm>
            <a:off x="1764696" y="5012680"/>
            <a:ext cx="4267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E7431DE-E890-497B-8813-3E4DC67D1851}"/>
              </a:ext>
            </a:extLst>
          </p:cNvPr>
          <p:cNvSpPr txBox="1"/>
          <p:nvPr/>
        </p:nvSpPr>
        <p:spPr>
          <a:xfrm>
            <a:off x="7317449" y="4991180"/>
            <a:ext cx="4267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FE2813-FCA1-4239-A0FC-D6C5A68FF250}"/>
              </a:ext>
            </a:extLst>
          </p:cNvPr>
          <p:cNvSpPr txBox="1"/>
          <p:nvPr/>
        </p:nvSpPr>
        <p:spPr>
          <a:xfrm>
            <a:off x="4606828" y="4991260"/>
            <a:ext cx="4267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8804456-8057-4766-8BB6-5B849312F53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98"/>
          <a:stretch/>
        </p:blipFill>
        <p:spPr>
          <a:xfrm>
            <a:off x="9238007" y="3106063"/>
            <a:ext cx="1992842" cy="826134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4EE5682-AAFD-43E3-9653-365288688BB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43" t="-1096" r="-1505" b="-1755"/>
          <a:stretch/>
        </p:blipFill>
        <p:spPr>
          <a:xfrm>
            <a:off x="3739967" y="2597449"/>
            <a:ext cx="1932596" cy="1738737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613AB1B-18FD-473A-9D00-5D97BEB11A0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25" y="2043121"/>
            <a:ext cx="1680878" cy="2530152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5C2404CE-9927-4CC7-9B99-0AF8155B998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8" t="56347" r="51869" b="-2684"/>
          <a:stretch/>
        </p:blipFill>
        <p:spPr>
          <a:xfrm>
            <a:off x="6383464" y="2848079"/>
            <a:ext cx="2110010" cy="98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6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5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447457E-7359-43F3-8FC4-1509866EA94B}"/>
              </a:ext>
            </a:extLst>
          </p:cNvPr>
          <p:cNvSpPr txBox="1"/>
          <p:nvPr/>
        </p:nvSpPr>
        <p:spPr>
          <a:xfrm>
            <a:off x="9955169" y="4993631"/>
            <a:ext cx="4267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6EC0B0-E13D-4314-BBA7-5CD2512F752F}"/>
              </a:ext>
            </a:extLst>
          </p:cNvPr>
          <p:cNvSpPr txBox="1"/>
          <p:nvPr/>
        </p:nvSpPr>
        <p:spPr>
          <a:xfrm>
            <a:off x="1764696" y="5012680"/>
            <a:ext cx="4267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1B48B8-B0D7-4C04-8EE1-FB446B0D6880}"/>
              </a:ext>
            </a:extLst>
          </p:cNvPr>
          <p:cNvSpPr txBox="1"/>
          <p:nvPr/>
        </p:nvSpPr>
        <p:spPr>
          <a:xfrm>
            <a:off x="7317449" y="4991180"/>
            <a:ext cx="4267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F237B9-4A8B-4461-9303-62DE6295EE92}"/>
              </a:ext>
            </a:extLst>
          </p:cNvPr>
          <p:cNvSpPr txBox="1"/>
          <p:nvPr/>
        </p:nvSpPr>
        <p:spPr>
          <a:xfrm>
            <a:off x="4606828" y="4991260"/>
            <a:ext cx="4267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E0CB1AAA-E283-4971-B524-84A619ED08DA}"/>
              </a:ext>
            </a:extLst>
          </p:cNvPr>
          <p:cNvSpPr/>
          <p:nvPr/>
        </p:nvSpPr>
        <p:spPr>
          <a:xfrm>
            <a:off x="6388671" y="16927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C4576543-2BE6-468F-8C02-4E5C65854FAA}"/>
              </a:ext>
            </a:extLst>
          </p:cNvPr>
          <p:cNvSpPr/>
          <p:nvPr/>
        </p:nvSpPr>
        <p:spPr>
          <a:xfrm>
            <a:off x="9013962" y="16927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430E6A58-69A3-4729-881B-4399E8584DC9}"/>
              </a:ext>
            </a:extLst>
          </p:cNvPr>
          <p:cNvSpPr/>
          <p:nvPr/>
        </p:nvSpPr>
        <p:spPr>
          <a:xfrm>
            <a:off x="1025425" y="16927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C4717CF7-6865-45A2-B796-E22BF97F664A}"/>
              </a:ext>
            </a:extLst>
          </p:cNvPr>
          <p:cNvSpPr/>
          <p:nvPr/>
        </p:nvSpPr>
        <p:spPr>
          <a:xfrm>
            <a:off x="3678646" y="16927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Заголовок 2">
            <a:extLst>
              <a:ext uri="{FF2B5EF4-FFF2-40B4-BE49-F238E27FC236}">
                <a16:creationId xmlns:a16="http://schemas.microsoft.com/office/drawing/2014/main" id="{F93B6CBD-4ED7-4F53-B226-C6430797660B}"/>
              </a:ext>
            </a:extLst>
          </p:cNvPr>
          <p:cNvSpPr txBox="1">
            <a:spLocks/>
          </p:cNvSpPr>
          <p:nvPr/>
        </p:nvSpPr>
        <p:spPr>
          <a:xfrm>
            <a:off x="1893781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Назаві, пад якой лічбай …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0462407-EB27-47D4-BC9C-105BED58B9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396" y="2223414"/>
            <a:ext cx="1188578" cy="218518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9EAB3A5-E3CC-41C9-A7BB-2DDB13EBFE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87" y="2283096"/>
            <a:ext cx="1989559" cy="178460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38F9126-A3DD-4682-AD8E-D85C083E0A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062" y="2432762"/>
            <a:ext cx="1986418" cy="210522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41C5DF04-DF2C-4689-B2C1-4B28A62B163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740" y="2692590"/>
            <a:ext cx="2034954" cy="131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8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B426BE21-45C4-4BF9-906C-1362E24F079E}"/>
              </a:ext>
            </a:extLst>
          </p:cNvPr>
          <p:cNvSpPr/>
          <p:nvPr/>
        </p:nvSpPr>
        <p:spPr>
          <a:xfrm>
            <a:off x="9092934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944A76FD-8ABB-460D-9E15-B9550C108239}"/>
              </a:ext>
            </a:extLst>
          </p:cNvPr>
          <p:cNvSpPr/>
          <p:nvPr/>
        </p:nvSpPr>
        <p:spPr>
          <a:xfrm>
            <a:off x="6340771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C3C67910-5681-4A3F-88B2-7C8948BB841A}"/>
              </a:ext>
            </a:extLst>
          </p:cNvPr>
          <p:cNvSpPr/>
          <p:nvPr/>
        </p:nvSpPr>
        <p:spPr>
          <a:xfrm>
            <a:off x="3605130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7E1A028E-B1CC-4BF6-8202-F79933E2DE95}"/>
              </a:ext>
            </a:extLst>
          </p:cNvPr>
          <p:cNvSpPr/>
          <p:nvPr/>
        </p:nvSpPr>
        <p:spPr>
          <a:xfrm>
            <a:off x="882189" y="170917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Заголовок 2">
            <a:extLst>
              <a:ext uri="{FF2B5EF4-FFF2-40B4-BE49-F238E27FC236}">
                <a16:creationId xmlns:a16="http://schemas.microsoft.com/office/drawing/2014/main" id="{1A18B208-54B3-4511-ACE1-8DD13BC89E50}"/>
              </a:ext>
            </a:extLst>
          </p:cNvPr>
          <p:cNvSpPr txBox="1">
            <a:spLocks/>
          </p:cNvSpPr>
          <p:nvPr/>
        </p:nvSpPr>
        <p:spPr>
          <a:xfrm>
            <a:off x="1793696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Вымаўляем словы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650F3B-5430-4102-91F2-7F52E7DE8B53}"/>
              </a:ext>
            </a:extLst>
          </p:cNvPr>
          <p:cNvSpPr txBox="1"/>
          <p:nvPr/>
        </p:nvSpPr>
        <p:spPr>
          <a:xfrm>
            <a:off x="6377478" y="5007870"/>
            <a:ext cx="2173031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ДЗЮРКА</a:t>
            </a:r>
            <a:endParaRPr lang="ru-RU" sz="35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C2DDD7C-9F0E-4CE8-A132-F8C12551AAA9}"/>
              </a:ext>
            </a:extLst>
          </p:cNvPr>
          <p:cNvSpPr txBox="1"/>
          <p:nvPr/>
        </p:nvSpPr>
        <p:spPr>
          <a:xfrm>
            <a:off x="1314752" y="5008176"/>
            <a:ext cx="1188787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ДЗІК</a:t>
            </a:r>
            <a:endParaRPr lang="ru-RU" sz="35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8A23082-CEF3-4FF7-822C-F5DC243AB09B}"/>
              </a:ext>
            </a:extLst>
          </p:cNvPr>
          <p:cNvSpPr txBox="1"/>
          <p:nvPr/>
        </p:nvSpPr>
        <p:spPr>
          <a:xfrm>
            <a:off x="3757862" y="5002648"/>
            <a:ext cx="1997342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ДЗЁРАН</a:t>
            </a:r>
            <a:endParaRPr lang="ru-RU" sz="35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3EFBE5D-3328-4EB3-9D4A-55828AF59878}"/>
              </a:ext>
            </a:extLst>
          </p:cNvPr>
          <p:cNvSpPr txBox="1"/>
          <p:nvPr/>
        </p:nvSpPr>
        <p:spPr>
          <a:xfrm>
            <a:off x="9263323" y="5013402"/>
            <a:ext cx="2043252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5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ДЗЯЦЕЛ</a:t>
            </a:r>
            <a:endParaRPr lang="ru-RU" sz="35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Кабан рисунок для детей - 71 фото">
            <a:extLst>
              <a:ext uri="{FF2B5EF4-FFF2-40B4-BE49-F238E27FC236}">
                <a16:creationId xmlns:a16="http://schemas.microsoft.com/office/drawing/2014/main" id="{5FDFDE30-96DD-4395-B904-829E56AB4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23" y="2196353"/>
            <a:ext cx="2137843" cy="233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к избавиться от газона?">
            <a:extLst>
              <a:ext uri="{FF2B5EF4-FFF2-40B4-BE49-F238E27FC236}">
                <a16:creationId xmlns:a16="http://schemas.microsoft.com/office/drawing/2014/main" id="{0CFB3E2B-0939-4BC8-8DC4-A5C14ECD22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4" r="29140"/>
          <a:stretch/>
        </p:blipFill>
        <p:spPr bwMode="auto">
          <a:xfrm>
            <a:off x="3631030" y="1732847"/>
            <a:ext cx="2168814" cy="316329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Фото Нос собаки сквозь отверстие в заборе">
            <a:extLst>
              <a:ext uri="{FF2B5EF4-FFF2-40B4-BE49-F238E27FC236}">
                <a16:creationId xmlns:a16="http://schemas.microsoft.com/office/drawing/2014/main" id="{5240FD0F-CC26-4E66-A647-CAA378446D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" r="5553"/>
          <a:stretch/>
        </p:blipFill>
        <p:spPr bwMode="auto">
          <a:xfrm>
            <a:off x="6367667" y="1732846"/>
            <a:ext cx="2160146" cy="316329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дятел png | PNGWing">
            <a:extLst>
              <a:ext uri="{FF2B5EF4-FFF2-40B4-BE49-F238E27FC236}">
                <a16:creationId xmlns:a16="http://schemas.microsoft.com/office/drawing/2014/main" id="{2C380144-7FB1-4ED2-A8E6-716BF5476E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421" b="94162" l="25556" r="80556">
                        <a14:foregroundMark x1="34167" y1="13959" x2="44444" y2="28426"/>
                        <a14:foregroundMark x1="44444" y1="28426" x2="52222" y2="50761"/>
                        <a14:foregroundMark x1="52222" y1="50761" x2="52222" y2="60660"/>
                        <a14:foregroundMark x1="57509" y1="39294" x2="50556" y2="48223"/>
                        <a14:foregroundMark x1="60833" y1="35025" x2="58405" y2="38143"/>
                        <a14:foregroundMark x1="60000" y1="13959" x2="71111" y2="26396"/>
                        <a14:foregroundMark x1="71111" y1="26396" x2="70833" y2="41624"/>
                        <a14:foregroundMark x1="70833" y1="41624" x2="40278" y2="91117"/>
                        <a14:foregroundMark x1="34444" y1="95178" x2="26667" y2="76650"/>
                        <a14:foregroundMark x1="26667" y1="76650" x2="26111" y2="36548"/>
                        <a14:foregroundMark x1="26111" y1="36548" x2="36111" y2="26396"/>
                        <a14:foregroundMark x1="36111" y1="26396" x2="36111" y2="26396"/>
                        <a14:foregroundMark x1="46389" y1="14975" x2="40556" y2="85025"/>
                        <a14:foregroundMark x1="29722" y1="12944" x2="47778" y2="12944"/>
                        <a14:foregroundMark x1="62778" y1="15482" x2="69167" y2="20812"/>
                        <a14:foregroundMark x1="60000" y1="13452" x2="62778" y2="16244"/>
                        <a14:foregroundMark x1="28611" y1="12944" x2="30833" y2="34264"/>
                        <a14:foregroundMark x1="28056" y1="12437" x2="44722" y2="11675"/>
                        <a14:foregroundMark x1="44722" y1="11675" x2="56944" y2="12944"/>
                        <a14:foregroundMark x1="66667" y1="23604" x2="65833" y2="29188"/>
                        <a14:foregroundMark x1="65556" y1="29695" x2="63056" y2="33756"/>
                        <a14:foregroundMark x1="46389" y1="90102" x2="28611" y2="94162"/>
                        <a14:foregroundMark x1="28611" y1="94162" x2="27222" y2="82234"/>
                        <a14:foregroundMark x1="80556" y1="23604" x2="80556" y2="27411"/>
                        <a14:backgroundMark x1="55833" y1="37056" x2="56944" y2="34010"/>
                        <a14:backgroundMark x1="55278" y1="37056" x2="54722" y2="383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42" t="10589" r="12444" b="4173"/>
          <a:stretch/>
        </p:blipFill>
        <p:spPr bwMode="auto">
          <a:xfrm>
            <a:off x="9107541" y="1718137"/>
            <a:ext cx="2199033" cy="319886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4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1353123" y="3491823"/>
            <a:ext cx="27848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РАНІЦА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2074938" y="2388595"/>
            <a:ext cx="1117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565D65-2736-4243-B1AF-0EE16EA035E0}"/>
              </a:ext>
            </a:extLst>
          </p:cNvPr>
          <p:cNvCxnSpPr>
            <a:cxnSpLocks/>
          </p:cNvCxnSpPr>
          <p:nvPr/>
        </p:nvCxnSpPr>
        <p:spPr>
          <a:xfrm>
            <a:off x="1387033" y="32394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5DF19E-2355-4561-A92B-D44D7D7B657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1"/>
          <a:stretch/>
        </p:blipFill>
        <p:spPr>
          <a:xfrm>
            <a:off x="4793691" y="1049492"/>
            <a:ext cx="6030097" cy="499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2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7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6873666" y="3476688"/>
            <a:ext cx="4100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СНЯДАНАК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7873718" y="2388595"/>
            <a:ext cx="1740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завтрак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565D65-2736-4243-B1AF-0EE16EA035E0}"/>
              </a:ext>
            </a:extLst>
          </p:cNvPr>
          <p:cNvCxnSpPr>
            <a:cxnSpLocks/>
          </p:cNvCxnSpPr>
          <p:nvPr/>
        </p:nvCxnSpPr>
        <p:spPr>
          <a:xfrm>
            <a:off x="7427113" y="32394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16A375-E9F5-4764-B3F7-13AB6F8631A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756" y="1095632"/>
            <a:ext cx="5810343" cy="519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5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8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1308230" y="3543950"/>
            <a:ext cx="25816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2012173" y="2440722"/>
            <a:ext cx="1173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565D65-2736-4243-B1AF-0EE16EA035E0}"/>
              </a:ext>
            </a:extLst>
          </p:cNvPr>
          <p:cNvCxnSpPr>
            <a:cxnSpLocks/>
          </p:cNvCxnSpPr>
          <p:nvPr/>
        </p:nvCxnSpPr>
        <p:spPr>
          <a:xfrm>
            <a:off x="1225001" y="3284723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2463C6-A5EB-4A57-987A-091926A3ACB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505" y="1313813"/>
            <a:ext cx="7131078" cy="422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" y="205622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78" y="71820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6" y="3142148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65" y="6134514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75" y="337022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71" y="6044369"/>
            <a:ext cx="693032" cy="70732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1" y="5868219"/>
            <a:ext cx="733758" cy="748887"/>
          </a:xfrm>
          <a:prstGeom prst="rect">
            <a:avLst/>
          </a:prstGeom>
        </p:spPr>
      </p:pic>
      <p:sp>
        <p:nvSpPr>
          <p:cNvPr id="26" name="Скругленный прямоугольник 4">
            <a:extLst>
              <a:ext uri="{FF2B5EF4-FFF2-40B4-BE49-F238E27FC236}">
                <a16:creationId xmlns:a16="http://schemas.microsoft.com/office/drawing/2014/main" id="{42EB1A63-8D80-456A-8223-386F041742D1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A77C450-FB8A-4B64-9B35-4A3B0B59EC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09" y="6292665"/>
            <a:ext cx="496967" cy="4796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628EA34-A29F-414C-987E-CD49FCEC6624}"/>
              </a:ext>
            </a:extLst>
          </p:cNvPr>
          <p:cNvSpPr txBox="1"/>
          <p:nvPr/>
        </p:nvSpPr>
        <p:spPr>
          <a:xfrm>
            <a:off x="11531184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bg1"/>
                </a:solidFill>
              </a:rPr>
              <a:t>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6E4101-D918-4218-9146-E800B28AEA25}"/>
              </a:ext>
            </a:extLst>
          </p:cNvPr>
          <p:cNvSpPr txBox="1"/>
          <p:nvPr/>
        </p:nvSpPr>
        <p:spPr>
          <a:xfrm>
            <a:off x="8452423" y="3491823"/>
            <a:ext cx="21387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АБЕД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51F003-AD25-4D85-999C-AB6D0602BEEA}"/>
              </a:ext>
            </a:extLst>
          </p:cNvPr>
          <p:cNvSpPr txBox="1"/>
          <p:nvPr/>
        </p:nvSpPr>
        <p:spPr>
          <a:xfrm>
            <a:off x="8882138" y="2388595"/>
            <a:ext cx="1176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обед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565D65-2736-4243-B1AF-0EE16EA035E0}"/>
              </a:ext>
            </a:extLst>
          </p:cNvPr>
          <p:cNvCxnSpPr>
            <a:cxnSpLocks/>
          </p:cNvCxnSpPr>
          <p:nvPr/>
        </p:nvCxnSpPr>
        <p:spPr>
          <a:xfrm>
            <a:off x="8194233" y="3239406"/>
            <a:ext cx="274806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5C66A0-8F66-45B1-8FC6-D70B8492AF5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783" y="919687"/>
            <a:ext cx="5512176" cy="515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/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E5AFE9A-981F-4E09-85F3-1AFBD1D58921}" vid="{31978A82-DAA1-43A8-A6C4-41B43BC4DF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236678D-C49E-4F6E-A3C8-2F95040A5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BF8C2E-BF41-4DA4-8E6A-C59CE968EE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228850-8D93-4258-94C5-9335006265EF}">
  <ds:schemaRefs>
    <ds:schemaRef ds:uri="http://schemas.microsoft.com/office/infopath/2007/PartnerControls"/>
    <ds:schemaRef ds:uri="http://purl.org/dc/dcmitype/"/>
    <ds:schemaRef ds:uri="http://purl.org/dc/terms/"/>
    <ds:schemaRef ds:uri="http://schemas.microsoft.com/sharepoint/v3"/>
    <ds:schemaRef ds:uri="6ee78bd2-4339-4042-adc0-bcc646419980"/>
    <ds:schemaRef ds:uri="http://schemas.openxmlformats.org/package/2006/metadata/core-properties"/>
    <ds:schemaRef ds:uri="2547570a-e5f4-4946-a4c3-82580e42479e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Вопросы и ответы</Template>
  <TotalTime>0</TotalTime>
  <Words>149</Words>
  <Application>Microsoft Office PowerPoint</Application>
  <PresentationFormat>Широкоэкранный</PresentationFormat>
  <Paragraphs>86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2021-08-22T16:20:50Z</dcterms:created>
  <dcterms:modified xsi:type="dcterms:W3CDTF">2024-09-04T05:40:40Z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