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handoutMasterIdLst>
    <p:handoutMasterId r:id="rId26"/>
  </p:handoutMasterIdLst>
  <p:sldIdLst>
    <p:sldId id="256" r:id="rId5"/>
    <p:sldId id="257" r:id="rId6"/>
    <p:sldId id="258" r:id="rId7"/>
    <p:sldId id="275" r:id="rId8"/>
    <p:sldId id="271" r:id="rId9"/>
    <p:sldId id="269" r:id="rId10"/>
    <p:sldId id="270" r:id="rId11"/>
    <p:sldId id="273" r:id="rId12"/>
    <p:sldId id="274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76" r:id="rId22"/>
    <p:sldId id="277" r:id="rId23"/>
    <p:sldId id="272" r:id="rId24"/>
    <p:sldId id="27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D3FF"/>
    <a:srgbClr val="79D9FF"/>
    <a:srgbClr val="F4BBFF"/>
    <a:srgbClr val="31CB31"/>
    <a:srgbClr val="FDD100"/>
    <a:srgbClr val="1F7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16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EEAA5-93AF-47F9-9B91-DF726A727AF6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263AB-F390-4FB4-8143-322A3543A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66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194957" y="4006362"/>
            <a:ext cx="5802086" cy="5446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5099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1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5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2">
    <p:bg>
      <p:bgPr>
        <a:solidFill>
          <a:srgbClr val="1F7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84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3">
    <p:bg>
      <p:bgPr>
        <a:solidFill>
          <a:srgbClr val="31CB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09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4">
    <p:bg>
      <p:bgPr>
        <a:solidFill>
          <a:srgbClr val="F4B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9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5">
    <p:bg>
      <p:bgPr>
        <a:solidFill>
          <a:srgbClr val="79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05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6">
    <p:bg>
      <p:bgPr>
        <a:solidFill>
          <a:srgbClr val="FDD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15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 baseline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Финальное поздравление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123255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B10E5-E7F4-4A0C-A17F-7BDE1227269E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511D-E764-4C1E-9794-0B587D770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5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60" r:id="rId4"/>
    <p:sldLayoutId id="2147483661" r:id="rId5"/>
    <p:sldLayoutId id="2147483664" r:id="rId6"/>
    <p:sldLayoutId id="2147483651" r:id="rId7"/>
    <p:sldLayoutId id="2147483662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8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9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3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3.png"/><Relationship Id="rId5" Type="http://schemas.openxmlformats.org/officeDocument/2006/relationships/image" Target="../media/image5.png"/><Relationship Id="rId10" Type="http://schemas.openxmlformats.org/officeDocument/2006/relationships/image" Target="../media/image32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34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6.png"/><Relationship Id="rId5" Type="http://schemas.openxmlformats.org/officeDocument/2006/relationships/image" Target="../media/image5.png"/><Relationship Id="rId10" Type="http://schemas.openxmlformats.org/officeDocument/2006/relationships/image" Target="../media/image35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37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4.png"/><Relationship Id="rId5" Type="http://schemas.openxmlformats.org/officeDocument/2006/relationships/image" Target="../media/image5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8.png"/><Relationship Id="rId5" Type="http://schemas.openxmlformats.org/officeDocument/2006/relationships/image" Target="../media/image5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openxmlformats.org/officeDocument/2006/relationships/image" Target="../media/image36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1.jpeg"/><Relationship Id="rId5" Type="http://schemas.openxmlformats.org/officeDocument/2006/relationships/image" Target="../media/image5.png"/><Relationship Id="rId10" Type="http://schemas.openxmlformats.org/officeDocument/2006/relationships/image" Target="../media/image2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9299448-2C89-4048-8372-5B6181FFE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256" y="585216"/>
            <a:ext cx="8373810" cy="5257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3" y="5398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493" y="840618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40" y="5503056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8" y="5010771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3" y="1288728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504" y="601637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452" y="1183517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013" y="5871145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1365" y="5317239"/>
            <a:ext cx="678255" cy="795774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7485D5F-B5AE-4975-9AE5-28C815233143}"/>
              </a:ext>
            </a:extLst>
          </p:cNvPr>
          <p:cNvSpPr/>
          <p:nvPr/>
        </p:nvSpPr>
        <p:spPr>
          <a:xfrm>
            <a:off x="6853604" y="123682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Заголовок 3">
            <a:extLst>
              <a:ext uri="{FF2B5EF4-FFF2-40B4-BE49-F238E27FC236}">
                <a16:creationId xmlns:a16="http://schemas.microsoft.com/office/drawing/2014/main" id="{1FD2B7B4-4631-43D7-8E23-C16B9F85E697}"/>
              </a:ext>
            </a:extLst>
          </p:cNvPr>
          <p:cNvSpPr txBox="1">
            <a:spLocks/>
          </p:cNvSpPr>
          <p:nvPr/>
        </p:nvSpPr>
        <p:spPr>
          <a:xfrm>
            <a:off x="2317271" y="2009446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«Я і мая сям</a:t>
            </a:r>
            <a:r>
              <a:rPr lang="be-BY" sz="48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’я</a:t>
            </a:r>
            <a:r>
              <a:rPr lang="ru-RU" sz="48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. </a:t>
            </a:r>
            <a:br>
              <a:rPr lang="ru-RU" sz="48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4800" b="1" dirty="0" err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Асабістая</a:t>
            </a:r>
            <a:r>
              <a:rPr lang="ru-RU" sz="48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800" b="1" dirty="0" err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гігіена</a:t>
            </a:r>
            <a:r>
              <a:rPr lang="ru-RU" sz="48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»</a:t>
            </a:r>
          </a:p>
        </p:txBody>
      </p:sp>
      <p:sp>
        <p:nvSpPr>
          <p:cNvPr id="22" name="Подзаголовок 2">
            <a:extLst>
              <a:ext uri="{FF2B5EF4-FFF2-40B4-BE49-F238E27FC236}">
                <a16:creationId xmlns:a16="http://schemas.microsoft.com/office/drawing/2014/main" id="{AC5AB764-79CB-4095-8822-C72AA576DD99}"/>
              </a:ext>
            </a:extLst>
          </p:cNvPr>
          <p:cNvSpPr txBox="1">
            <a:spLocks/>
          </p:cNvSpPr>
          <p:nvPr/>
        </p:nvSpPr>
        <p:spPr>
          <a:xfrm>
            <a:off x="7785786" y="1746100"/>
            <a:ext cx="1480810" cy="6268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9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Нижний колонтитул 16">
            <a:extLst>
              <a:ext uri="{FF2B5EF4-FFF2-40B4-BE49-F238E27FC236}">
                <a16:creationId xmlns:a16="http://schemas.microsoft.com/office/drawing/2014/main" id="{86692156-3CF4-4D59-8CEE-F03C873C71B9}"/>
              </a:ext>
            </a:extLst>
          </p:cNvPr>
          <p:cNvSpPr>
            <a:spLocks noGrp="1"/>
          </p:cNvSpPr>
          <p:nvPr/>
        </p:nvSpPr>
        <p:spPr>
          <a:xfrm>
            <a:off x="4343242" y="3982900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24" name="Нижний колонтитул 16">
            <a:extLst>
              <a:ext uri="{FF2B5EF4-FFF2-40B4-BE49-F238E27FC236}">
                <a16:creationId xmlns:a16="http://schemas.microsoft.com/office/drawing/2014/main" id="{79401FF4-7E68-4F71-8BA0-EC58F8425EFE}"/>
              </a:ext>
            </a:extLst>
          </p:cNvPr>
          <p:cNvSpPr>
            <a:spLocks noGrp="1"/>
          </p:cNvSpPr>
          <p:nvPr/>
        </p:nvSpPr>
        <p:spPr>
          <a:xfrm>
            <a:off x="387794" y="5811149"/>
            <a:ext cx="4902217" cy="8958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348D-183E-4D15-B05B-CC91B8187A8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509">
            <a:off x="9999875" y="3594945"/>
            <a:ext cx="977802" cy="214909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6915C57-287C-48B5-968E-F2519A82701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086">
            <a:off x="9309060" y="4827865"/>
            <a:ext cx="661692" cy="14543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832F9B7-264E-47A1-92E6-644735957D0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646" y="3693578"/>
            <a:ext cx="1018596" cy="200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2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" dur="8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4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8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47336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10</a:t>
            </a:r>
            <a:endParaRPr lang="ru-RU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7899FC4-C393-4933-868A-8AB6DEFF1507}"/>
              </a:ext>
            </a:extLst>
          </p:cNvPr>
          <p:cNvSpPr txBox="1"/>
          <p:nvPr/>
        </p:nvSpPr>
        <p:spPr>
          <a:xfrm>
            <a:off x="7452527" y="3373081"/>
            <a:ext cx="24256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МЫЛА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16981A2-F54B-4346-9211-38DB2EC4E06D}"/>
              </a:ext>
            </a:extLst>
          </p:cNvPr>
          <p:cNvSpPr txBox="1"/>
          <p:nvPr/>
        </p:nvSpPr>
        <p:spPr>
          <a:xfrm>
            <a:off x="7927225" y="2311253"/>
            <a:ext cx="1344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мыло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6066C3F-C2BB-456F-B4F5-6D913F2F1A2A}"/>
              </a:ext>
            </a:extLst>
          </p:cNvPr>
          <p:cNvCxnSpPr>
            <a:cxnSpLocks/>
          </p:cNvCxnSpPr>
          <p:nvPr/>
        </p:nvCxnSpPr>
        <p:spPr>
          <a:xfrm>
            <a:off x="7343333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B34204-4730-41D1-8817-125BB72260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67" y="1742033"/>
            <a:ext cx="5783270" cy="271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6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500257" y="6239494"/>
            <a:ext cx="40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11</a:t>
            </a:r>
            <a:endParaRPr lang="ru-RU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7FFD79-7BB7-4EFF-BD5B-ED9D83905C02}"/>
              </a:ext>
            </a:extLst>
          </p:cNvPr>
          <p:cNvSpPr txBox="1"/>
          <p:nvPr/>
        </p:nvSpPr>
        <p:spPr>
          <a:xfrm>
            <a:off x="1810724" y="3383714"/>
            <a:ext cx="36140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МАЧАЛКА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A64619-91AC-47B7-974B-15C6DB49EC53}"/>
              </a:ext>
            </a:extLst>
          </p:cNvPr>
          <p:cNvSpPr txBox="1"/>
          <p:nvPr/>
        </p:nvSpPr>
        <p:spPr>
          <a:xfrm>
            <a:off x="2625377" y="2311253"/>
            <a:ext cx="18826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мочалка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0580EB9-A1D1-4DA0-96D1-C2363AAD2C68}"/>
              </a:ext>
            </a:extLst>
          </p:cNvPr>
          <p:cNvCxnSpPr>
            <a:cxnSpLocks/>
          </p:cNvCxnSpPr>
          <p:nvPr/>
        </p:nvCxnSpPr>
        <p:spPr>
          <a:xfrm>
            <a:off x="2133764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6F1D89-7378-4F9B-BC87-94760D5E57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812" y="1575889"/>
            <a:ext cx="4721216" cy="370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9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482327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12</a:t>
            </a:r>
            <a:endParaRPr lang="ru-RU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90F3CA-A1FB-43F3-830A-35B3C855DCB2}"/>
              </a:ext>
            </a:extLst>
          </p:cNvPr>
          <p:cNvSpPr txBox="1"/>
          <p:nvPr/>
        </p:nvSpPr>
        <p:spPr>
          <a:xfrm>
            <a:off x="7402193" y="3373081"/>
            <a:ext cx="26714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РУЧНІК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F0CF59-BEFE-4FA1-A5B9-956DEADECEA0}"/>
              </a:ext>
            </a:extLst>
          </p:cNvPr>
          <p:cNvSpPr txBox="1"/>
          <p:nvPr/>
        </p:nvSpPr>
        <p:spPr>
          <a:xfrm>
            <a:off x="7558109" y="2311253"/>
            <a:ext cx="2324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полотенце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C98EB98-5CD1-481B-A02C-0E5521DA71BE}"/>
              </a:ext>
            </a:extLst>
          </p:cNvPr>
          <p:cNvCxnSpPr>
            <a:cxnSpLocks/>
          </p:cNvCxnSpPr>
          <p:nvPr/>
        </p:nvCxnSpPr>
        <p:spPr>
          <a:xfrm>
            <a:off x="7343333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FBDB8D-5D4D-4E00-A245-B6BBDE2C1D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385" y="1265129"/>
            <a:ext cx="4768616" cy="420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73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482327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13</a:t>
            </a:r>
            <a:endParaRPr lang="ru-RU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DF27DC-8D01-4973-AF73-E66275F49C6B}"/>
              </a:ext>
            </a:extLst>
          </p:cNvPr>
          <p:cNvSpPr txBox="1"/>
          <p:nvPr/>
        </p:nvSpPr>
        <p:spPr>
          <a:xfrm>
            <a:off x="1810724" y="3383714"/>
            <a:ext cx="35437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НАСОЎКА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B9DE48-9D5D-4BAD-B3B3-F21C222180DE}"/>
              </a:ext>
            </a:extLst>
          </p:cNvPr>
          <p:cNvSpPr txBox="1"/>
          <p:nvPr/>
        </p:nvSpPr>
        <p:spPr>
          <a:xfrm>
            <a:off x="1803255" y="2311253"/>
            <a:ext cx="34530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носовой платок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069BFFA0-D294-4CBB-B5D9-27DF2357D5DF}"/>
              </a:ext>
            </a:extLst>
          </p:cNvPr>
          <p:cNvCxnSpPr>
            <a:cxnSpLocks/>
          </p:cNvCxnSpPr>
          <p:nvPr/>
        </p:nvCxnSpPr>
        <p:spPr>
          <a:xfrm>
            <a:off x="2133764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FF016D-2AF5-466E-875E-02E223C537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739" y="1398991"/>
            <a:ext cx="4369006" cy="426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06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482327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14</a:t>
            </a:r>
            <a:endParaRPr lang="ru-RU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FD2068-05E0-4022-B58A-14246315D15B}"/>
              </a:ext>
            </a:extLst>
          </p:cNvPr>
          <p:cNvSpPr txBox="1"/>
          <p:nvPr/>
        </p:nvSpPr>
        <p:spPr>
          <a:xfrm>
            <a:off x="6924020" y="3373081"/>
            <a:ext cx="34900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ГРЭБЕНЬ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081E29-B175-4A69-889B-89F0D5C72AB0}"/>
              </a:ext>
            </a:extLst>
          </p:cNvPr>
          <p:cNvSpPr txBox="1"/>
          <p:nvPr/>
        </p:nvSpPr>
        <p:spPr>
          <a:xfrm>
            <a:off x="7818168" y="2311253"/>
            <a:ext cx="1809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гребень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F3252E0-005E-473C-BB0B-0BD0B35CF195}"/>
              </a:ext>
            </a:extLst>
          </p:cNvPr>
          <p:cNvCxnSpPr>
            <a:cxnSpLocks/>
          </p:cNvCxnSpPr>
          <p:nvPr/>
        </p:nvCxnSpPr>
        <p:spPr>
          <a:xfrm>
            <a:off x="7343333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6F8F508-0CB0-422C-9ECA-24B3F1933F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23" y="1470499"/>
            <a:ext cx="4199313" cy="37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73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47336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15</a:t>
            </a:r>
            <a:endParaRPr lang="ru-RU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C1DF9A-4567-40BF-B07E-ED3869AD0EB4}"/>
              </a:ext>
            </a:extLst>
          </p:cNvPr>
          <p:cNvSpPr txBox="1"/>
          <p:nvPr/>
        </p:nvSpPr>
        <p:spPr>
          <a:xfrm>
            <a:off x="1768779" y="3383714"/>
            <a:ext cx="40006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РАСЧОСКА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CA958D-1303-43D4-AA90-BED080971C62}"/>
              </a:ext>
            </a:extLst>
          </p:cNvPr>
          <p:cNvSpPr txBox="1"/>
          <p:nvPr/>
        </p:nvSpPr>
        <p:spPr>
          <a:xfrm>
            <a:off x="2583432" y="2311253"/>
            <a:ext cx="2006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расчёска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927FF0B-FBA7-4CE7-A8C6-F36D9489231B}"/>
              </a:ext>
            </a:extLst>
          </p:cNvPr>
          <p:cNvCxnSpPr>
            <a:cxnSpLocks/>
          </p:cNvCxnSpPr>
          <p:nvPr/>
        </p:nvCxnSpPr>
        <p:spPr>
          <a:xfrm>
            <a:off x="2133764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D16410-B1AA-491E-8815-AE21F31A7B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57" y="1578438"/>
            <a:ext cx="5044571" cy="410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7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477394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16</a:t>
            </a:r>
            <a:endParaRPr lang="ru-RU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F86465-4277-40D7-B6DD-E8D765A9B327}"/>
              </a:ext>
            </a:extLst>
          </p:cNvPr>
          <p:cNvSpPr txBox="1"/>
          <p:nvPr/>
        </p:nvSpPr>
        <p:spPr>
          <a:xfrm>
            <a:off x="4075754" y="3383714"/>
            <a:ext cx="32528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ШЧОТКА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176235-3761-4577-8FDA-829A6D467769}"/>
              </a:ext>
            </a:extLst>
          </p:cNvPr>
          <p:cNvSpPr txBox="1"/>
          <p:nvPr/>
        </p:nvSpPr>
        <p:spPr>
          <a:xfrm>
            <a:off x="5033020" y="2311253"/>
            <a:ext cx="1391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щётка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6D0D7E2-D9D5-4862-BF74-8A0B590327F2}"/>
              </a:ext>
            </a:extLst>
          </p:cNvPr>
          <p:cNvCxnSpPr>
            <a:cxnSpLocks/>
          </p:cNvCxnSpPr>
          <p:nvPr/>
        </p:nvCxnSpPr>
        <p:spPr>
          <a:xfrm>
            <a:off x="4398794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5316B2-3499-4947-BECC-E8A806187B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10898" y="4519296"/>
            <a:ext cx="6482134" cy="125701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7F2D60C-5DBD-46AA-A629-57FEFC990F3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64" y="931381"/>
            <a:ext cx="3379144" cy="241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12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485783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17</a:t>
            </a:r>
            <a:endParaRPr lang="ru-RU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2D6E45-DB24-459B-BF40-76FB435F2DF3}"/>
              </a:ext>
            </a:extLst>
          </p:cNvPr>
          <p:cNvSpPr txBox="1"/>
          <p:nvPr/>
        </p:nvSpPr>
        <p:spPr>
          <a:xfrm>
            <a:off x="6680739" y="3373081"/>
            <a:ext cx="41594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ЛЮСТЭРКА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A6103F-5DA6-4E56-B66D-D308EA98E456}"/>
              </a:ext>
            </a:extLst>
          </p:cNvPr>
          <p:cNvSpPr txBox="1"/>
          <p:nvPr/>
        </p:nvSpPr>
        <p:spPr>
          <a:xfrm>
            <a:off x="7784612" y="2311253"/>
            <a:ext cx="1799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зеркало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44EFE40-6D13-4975-84D3-CF7C7E00661E}"/>
              </a:ext>
            </a:extLst>
          </p:cNvPr>
          <p:cNvCxnSpPr>
            <a:cxnSpLocks/>
          </p:cNvCxnSpPr>
          <p:nvPr/>
        </p:nvCxnSpPr>
        <p:spPr>
          <a:xfrm>
            <a:off x="7343333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EE191A4-92F3-4C6D-AC9E-685D9A0E18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641" y="1029233"/>
            <a:ext cx="2637790" cy="484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55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485783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18</a:t>
            </a:r>
            <a:endParaRPr lang="ru-RU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2D6E45-DB24-459B-BF40-76FB435F2DF3}"/>
              </a:ext>
            </a:extLst>
          </p:cNvPr>
          <p:cNvSpPr txBox="1"/>
          <p:nvPr/>
        </p:nvSpPr>
        <p:spPr>
          <a:xfrm>
            <a:off x="6680739" y="3373081"/>
            <a:ext cx="35995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СУРВЭТКІ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A6103F-5DA6-4E56-B66D-D308EA98E456}"/>
              </a:ext>
            </a:extLst>
          </p:cNvPr>
          <p:cNvSpPr txBox="1"/>
          <p:nvPr/>
        </p:nvSpPr>
        <p:spPr>
          <a:xfrm>
            <a:off x="7784612" y="2311253"/>
            <a:ext cx="2139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салфетки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44EFE40-6D13-4975-84D3-CF7C7E00661E}"/>
              </a:ext>
            </a:extLst>
          </p:cNvPr>
          <p:cNvCxnSpPr>
            <a:cxnSpLocks/>
          </p:cNvCxnSpPr>
          <p:nvPr/>
        </p:nvCxnSpPr>
        <p:spPr>
          <a:xfrm>
            <a:off x="7343333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098" name="Picture 2" descr="Салфетки детей: векторные изображения и иллюстрации, которые можно скачать  бесплатно | Freepik">
            <a:extLst>
              <a:ext uri="{FF2B5EF4-FFF2-40B4-BE49-F238E27FC236}">
                <a16:creationId xmlns:a16="http://schemas.microsoft.com/office/drawing/2014/main" id="{71ACCE51-A883-40AB-AAAC-D307490EC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02" y="3834746"/>
            <a:ext cx="4801871" cy="210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Towel Kitchen Paper, toALHA, kitchen, kitchen Paper, kitchen Towel png |  PNGWing">
            <a:extLst>
              <a:ext uri="{FF2B5EF4-FFF2-40B4-BE49-F238E27FC236}">
                <a16:creationId xmlns:a16="http://schemas.microsoft.com/office/drawing/2014/main" id="{C9EC8FC7-3FEA-48DE-8BF6-3FA551897C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000" b="80400" l="23696" r="75978">
                        <a14:foregroundMark x1="23696" y1="45600" x2="26522" y2="50200"/>
                        <a14:foregroundMark x1="39130" y1="80600" x2="41848" y2="78400"/>
                        <a14:foregroundMark x1="41848" y1="18000" x2="42391" y2="18800"/>
                        <a14:foregroundMark x1="52283" y1="18200" x2="52609" y2="19400"/>
                        <a14:foregroundMark x1="72283" y1="46800" x2="73370" y2="55000"/>
                        <a14:foregroundMark x1="75978" y1="51200" x2="75978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13" t="11129" r="22890" b="13953"/>
          <a:stretch/>
        </p:blipFill>
        <p:spPr bwMode="auto">
          <a:xfrm>
            <a:off x="2380437" y="1470639"/>
            <a:ext cx="3836673" cy="285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41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485783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19</a:t>
            </a:r>
            <a:endParaRPr lang="ru-RU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2D6E45-DB24-459B-BF40-76FB435F2DF3}"/>
              </a:ext>
            </a:extLst>
          </p:cNvPr>
          <p:cNvSpPr txBox="1"/>
          <p:nvPr/>
        </p:nvSpPr>
        <p:spPr>
          <a:xfrm>
            <a:off x="6940715" y="3373081"/>
            <a:ext cx="36054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НАЖНІЧКІ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A6103F-5DA6-4E56-B66D-D308EA98E456}"/>
              </a:ext>
            </a:extLst>
          </p:cNvPr>
          <p:cNvSpPr txBox="1"/>
          <p:nvPr/>
        </p:nvSpPr>
        <p:spPr>
          <a:xfrm>
            <a:off x="7668067" y="2311253"/>
            <a:ext cx="21654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ножнички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44EFE40-6D13-4975-84D3-CF7C7E00661E}"/>
              </a:ext>
            </a:extLst>
          </p:cNvPr>
          <p:cNvCxnSpPr>
            <a:cxnSpLocks/>
          </p:cNvCxnSpPr>
          <p:nvPr/>
        </p:nvCxnSpPr>
        <p:spPr>
          <a:xfrm>
            <a:off x="7343333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074" name="Picture 2" descr="маникюрные ножницы цветной значок стиль мультяшный рисунок вектор PNG ,  стиль, мультфильм, Рисование PNG картинки и пнг рисунок для бесплатной  загрузки">
            <a:extLst>
              <a:ext uri="{FF2B5EF4-FFF2-40B4-BE49-F238E27FC236}">
                <a16:creationId xmlns:a16="http://schemas.microsoft.com/office/drawing/2014/main" id="{CBD6394D-47C4-4EAC-86E1-FAF2006A2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6" t="17188" r="12731" b="9513"/>
          <a:stretch/>
        </p:blipFill>
        <p:spPr bwMode="auto">
          <a:xfrm>
            <a:off x="1647582" y="1544499"/>
            <a:ext cx="3983759" cy="394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460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2</a:t>
            </a:r>
            <a:endParaRPr lang="ru-RU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720A0F-9327-408F-BD80-53E44ACD9B90}"/>
              </a:ext>
            </a:extLst>
          </p:cNvPr>
          <p:cNvSpPr txBox="1"/>
          <p:nvPr/>
        </p:nvSpPr>
        <p:spPr>
          <a:xfrm>
            <a:off x="4085813" y="1500664"/>
            <a:ext cx="1173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D77389-1A3B-422F-9902-9F490109D4EC}"/>
              </a:ext>
            </a:extLst>
          </p:cNvPr>
          <p:cNvSpPr txBox="1"/>
          <p:nvPr/>
        </p:nvSpPr>
        <p:spPr>
          <a:xfrm>
            <a:off x="1424420" y="1477926"/>
            <a:ext cx="1117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утро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07CFCF-5FFF-41EE-9947-39F8F6BE4BC0}"/>
              </a:ext>
            </a:extLst>
          </p:cNvPr>
          <p:cNvSpPr txBox="1"/>
          <p:nvPr/>
        </p:nvSpPr>
        <p:spPr>
          <a:xfrm>
            <a:off x="6778590" y="1500664"/>
            <a:ext cx="1364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вечер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AC08A2-A1AE-4515-A928-C4842FEBD8A9}"/>
              </a:ext>
            </a:extLst>
          </p:cNvPr>
          <p:cNvSpPr txBox="1"/>
          <p:nvPr/>
        </p:nvSpPr>
        <p:spPr>
          <a:xfrm>
            <a:off x="9559823" y="1500664"/>
            <a:ext cx="1163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ночь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Заголовок 2">
            <a:extLst>
              <a:ext uri="{FF2B5EF4-FFF2-40B4-BE49-F238E27FC236}">
                <a16:creationId xmlns:a16="http://schemas.microsoft.com/office/drawing/2014/main" id="{C8722F30-4A0E-463E-9B07-5B402CE12704}"/>
              </a:ext>
            </a:extLst>
          </p:cNvPr>
          <p:cNvSpPr txBox="1">
            <a:spLocks/>
          </p:cNvSpPr>
          <p:nvPr/>
        </p:nvSpPr>
        <p:spPr>
          <a:xfrm>
            <a:off x="1893781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Знайдзі памылку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82E08D8-89AF-4329-88A7-05AE3666E379}"/>
              </a:ext>
            </a:extLst>
          </p:cNvPr>
          <p:cNvSpPr txBox="1"/>
          <p:nvPr/>
        </p:nvSpPr>
        <p:spPr>
          <a:xfrm>
            <a:off x="9442681" y="5443813"/>
            <a:ext cx="169950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ВЕЧАР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44F11FC-B1EC-44E8-BCF5-8D1422645648}"/>
              </a:ext>
            </a:extLst>
          </p:cNvPr>
          <p:cNvSpPr txBox="1"/>
          <p:nvPr/>
        </p:nvSpPr>
        <p:spPr>
          <a:xfrm>
            <a:off x="1051631" y="5448908"/>
            <a:ext cx="181985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РАНІЦА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8C92BA9-516B-485E-A2DE-E6486E721920}"/>
              </a:ext>
            </a:extLst>
          </p:cNvPr>
          <p:cNvSpPr txBox="1"/>
          <p:nvPr/>
        </p:nvSpPr>
        <p:spPr>
          <a:xfrm>
            <a:off x="6888619" y="5435271"/>
            <a:ext cx="114486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B9ABBE3-7926-4178-9AAD-ACAF423A7593}"/>
              </a:ext>
            </a:extLst>
          </p:cNvPr>
          <p:cNvGrpSpPr/>
          <p:nvPr/>
        </p:nvGrpSpPr>
        <p:grpSpPr>
          <a:xfrm>
            <a:off x="855126" y="2086678"/>
            <a:ext cx="2229334" cy="3198864"/>
            <a:chOff x="855126" y="2086678"/>
            <a:chExt cx="2229334" cy="3198864"/>
          </a:xfrm>
        </p:grpSpPr>
        <p:sp>
          <p:nvSpPr>
            <p:cNvPr id="51" name="Прямоугольник: скругленные углы 50">
              <a:extLst>
                <a:ext uri="{FF2B5EF4-FFF2-40B4-BE49-F238E27FC236}">
                  <a16:creationId xmlns:a16="http://schemas.microsoft.com/office/drawing/2014/main" id="{A07B9697-78CD-436C-B04F-2965AB5CFFEE}"/>
                </a:ext>
              </a:extLst>
            </p:cNvPr>
            <p:cNvSpPr/>
            <p:nvPr/>
          </p:nvSpPr>
          <p:spPr>
            <a:xfrm>
              <a:off x="882189" y="2086678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7EA3ECD0-6094-4067-B15F-AF58020840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41"/>
            <a:stretch/>
          </p:blipFill>
          <p:spPr>
            <a:xfrm>
              <a:off x="855126" y="2772361"/>
              <a:ext cx="2180358" cy="1806044"/>
            </a:xfrm>
            <a:prstGeom prst="rect">
              <a:avLst/>
            </a:prstGeom>
          </p:spPr>
        </p:pic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A91E0A91-4A43-4558-8838-E434FD590483}"/>
              </a:ext>
            </a:extLst>
          </p:cNvPr>
          <p:cNvSpPr txBox="1"/>
          <p:nvPr/>
        </p:nvSpPr>
        <p:spPr>
          <a:xfrm>
            <a:off x="3860207" y="5427488"/>
            <a:ext cx="169200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ДЗЕНЬ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6EECAC7-E057-48F2-81E4-31E157FF4C78}"/>
              </a:ext>
            </a:extLst>
          </p:cNvPr>
          <p:cNvGrpSpPr/>
          <p:nvPr/>
        </p:nvGrpSpPr>
        <p:grpSpPr>
          <a:xfrm>
            <a:off x="3605130" y="2086678"/>
            <a:ext cx="2202271" cy="3198864"/>
            <a:chOff x="3605130" y="2086678"/>
            <a:chExt cx="2202271" cy="3198864"/>
          </a:xfrm>
        </p:grpSpPr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E001B0FC-1994-4C20-B765-E80AF30CBB85}"/>
                </a:ext>
              </a:extLst>
            </p:cNvPr>
            <p:cNvSpPr/>
            <p:nvPr/>
          </p:nvSpPr>
          <p:spPr>
            <a:xfrm>
              <a:off x="3605130" y="2086678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3E9BF0A0-0D46-4BA1-B223-AD006B2D7C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93" t="-82" r="4081" b="733"/>
            <a:stretch/>
          </p:blipFill>
          <p:spPr>
            <a:xfrm>
              <a:off x="3651445" y="2553822"/>
              <a:ext cx="2111516" cy="2265546"/>
            </a:xfrm>
            <a:prstGeom prst="rect">
              <a:avLst/>
            </a:prstGeom>
          </p:spPr>
        </p:pic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5207E72D-7F6D-4EBE-8B3A-8248106C41A0}"/>
              </a:ext>
            </a:extLst>
          </p:cNvPr>
          <p:cNvGrpSpPr/>
          <p:nvPr/>
        </p:nvGrpSpPr>
        <p:grpSpPr>
          <a:xfrm>
            <a:off x="9083972" y="2086678"/>
            <a:ext cx="2223759" cy="3198864"/>
            <a:chOff x="9083972" y="2086678"/>
            <a:chExt cx="2223759" cy="3198864"/>
          </a:xfrm>
        </p:grpSpPr>
        <p:sp>
          <p:nvSpPr>
            <p:cNvPr id="47" name="Прямоугольник: скругленные углы 46">
              <a:extLst>
                <a:ext uri="{FF2B5EF4-FFF2-40B4-BE49-F238E27FC236}">
                  <a16:creationId xmlns:a16="http://schemas.microsoft.com/office/drawing/2014/main" id="{4479170B-CA76-4807-ADF4-27D54C86B8CB}"/>
                </a:ext>
              </a:extLst>
            </p:cNvPr>
            <p:cNvSpPr/>
            <p:nvPr/>
          </p:nvSpPr>
          <p:spPr>
            <a:xfrm>
              <a:off x="9092934" y="2086678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8BFEADEB-CBC3-44C4-B521-F1E914944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95" t="-92" r="51436" b="92"/>
            <a:stretch/>
          </p:blipFill>
          <p:spPr>
            <a:xfrm>
              <a:off x="9083972" y="2740663"/>
              <a:ext cx="2223759" cy="1841994"/>
            </a:xfrm>
            <a:prstGeom prst="rect">
              <a:avLst/>
            </a:prstGeom>
          </p:spPr>
        </p:pic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40557910-9B59-4C79-BA5D-C192913544F4}"/>
              </a:ext>
            </a:extLst>
          </p:cNvPr>
          <p:cNvGrpSpPr/>
          <p:nvPr/>
        </p:nvGrpSpPr>
        <p:grpSpPr>
          <a:xfrm>
            <a:off x="6340771" y="2086678"/>
            <a:ext cx="2202271" cy="3198864"/>
            <a:chOff x="6340771" y="2086678"/>
            <a:chExt cx="2202271" cy="3198864"/>
          </a:xfrm>
        </p:grpSpPr>
        <p:sp>
          <p:nvSpPr>
            <p:cNvPr id="43" name="Прямоугольник: скругленные углы 42">
              <a:extLst>
                <a:ext uri="{FF2B5EF4-FFF2-40B4-BE49-F238E27FC236}">
                  <a16:creationId xmlns:a16="http://schemas.microsoft.com/office/drawing/2014/main" id="{FFD6D3AC-9B1E-4DDC-A99B-4B577AEE4893}"/>
                </a:ext>
              </a:extLst>
            </p:cNvPr>
            <p:cNvSpPr/>
            <p:nvPr/>
          </p:nvSpPr>
          <p:spPr>
            <a:xfrm>
              <a:off x="6340771" y="2086678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35067A42-251D-46D9-B5C3-235F7E68AF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32" t="10678" r="29099" b="8618"/>
            <a:stretch/>
          </p:blipFill>
          <p:spPr>
            <a:xfrm>
              <a:off x="6384736" y="2821633"/>
              <a:ext cx="2120728" cy="1829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044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" dur="8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4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8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66 2.59259E-6 L 0.0763 0.04004 C 0.08737 0.04907 0.10404 0.05393 0.12161 0.05393 C 0.14167 0.05393 0.15781 0.04907 0.16875 0.04004 L 0.22253 2.59259E-6 " pathEditMode="relative" rAng="0" ptsTypes="AAAAA">
                                      <p:cBhvr>
                                        <p:cTn id="2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87" y="268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0023 L -0.06601 0.04699 C -0.07838 0.05787 -0.09687 0.06366 -0.11654 0.06366 C -0.1388 0.06366 -0.15677 0.05787 -0.16901 0.04699 L -0.22878 -0.00023 " pathEditMode="relative" rAng="0" ptsTypes="AAAAA">
                                      <p:cBhvr>
                                        <p:cTn id="2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33" y="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40" y="2854138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469005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20</a:t>
            </a:r>
            <a:endParaRPr lang="ru-RU" b="1" dirty="0"/>
          </a:p>
        </p:txBody>
      </p:sp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2C9CE8A7-F524-4352-8CF2-D49AE0ACA4DD}"/>
              </a:ext>
            </a:extLst>
          </p:cNvPr>
          <p:cNvSpPr txBox="1">
            <a:spLocks/>
          </p:cNvSpPr>
          <p:nvPr/>
        </p:nvSpPr>
        <p:spPr>
          <a:xfrm>
            <a:off x="1845339" y="672158"/>
            <a:ext cx="7988148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рэчы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958E1B-B339-4392-9D35-C9661D7A2564}"/>
              </a:ext>
            </a:extLst>
          </p:cNvPr>
          <p:cNvSpPr txBox="1"/>
          <p:nvPr/>
        </p:nvSpPr>
        <p:spPr>
          <a:xfrm>
            <a:off x="6475448" y="4901690"/>
            <a:ext cx="229659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НАСОЎКА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F8EE22-E3F4-4716-B4E3-C9D4672B1707}"/>
              </a:ext>
            </a:extLst>
          </p:cNvPr>
          <p:cNvSpPr txBox="1"/>
          <p:nvPr/>
        </p:nvSpPr>
        <p:spPr>
          <a:xfrm>
            <a:off x="3748378" y="4926434"/>
            <a:ext cx="211468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ШЧОТКА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A043DA-EDF8-4744-8518-617D5842ED2A}"/>
              </a:ext>
            </a:extLst>
          </p:cNvPr>
          <p:cNvSpPr txBox="1"/>
          <p:nvPr/>
        </p:nvSpPr>
        <p:spPr>
          <a:xfrm>
            <a:off x="1310882" y="4931349"/>
            <a:ext cx="159530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МЫЛА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781996-D919-4671-9869-DB29E225A8CB}"/>
              </a:ext>
            </a:extLst>
          </p:cNvPr>
          <p:cNvSpPr txBox="1"/>
          <p:nvPr/>
        </p:nvSpPr>
        <p:spPr>
          <a:xfrm>
            <a:off x="9257300" y="4894895"/>
            <a:ext cx="174823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РУЧНІК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C06F1099-CCA7-4F47-8A64-51AC2E880A5F}"/>
              </a:ext>
            </a:extLst>
          </p:cNvPr>
          <p:cNvSpPr/>
          <p:nvPr/>
        </p:nvSpPr>
        <p:spPr>
          <a:xfrm>
            <a:off x="973029" y="166385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8DEE02E4-7BA4-4B33-BE30-E5CFD365081B}"/>
              </a:ext>
            </a:extLst>
          </p:cNvPr>
          <p:cNvSpPr/>
          <p:nvPr/>
        </p:nvSpPr>
        <p:spPr>
          <a:xfrm>
            <a:off x="3714009" y="167713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A6E4672D-D43C-4F9C-A17F-60EB98BDEBB4}"/>
              </a:ext>
            </a:extLst>
          </p:cNvPr>
          <p:cNvSpPr/>
          <p:nvPr/>
        </p:nvSpPr>
        <p:spPr>
          <a:xfrm>
            <a:off x="6439540" y="168816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B650D435-3FD6-4005-9344-93BC1A188FF9}"/>
              </a:ext>
            </a:extLst>
          </p:cNvPr>
          <p:cNvSpPr/>
          <p:nvPr/>
        </p:nvSpPr>
        <p:spPr>
          <a:xfrm>
            <a:off x="9011974" y="167713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7A84106-1B6A-4C3A-A7ED-AAB17C5099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86" y="2941911"/>
            <a:ext cx="2073155" cy="974177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40C049C0-C1FA-4584-A2CF-E0146025D86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897" y="2590631"/>
            <a:ext cx="2062517" cy="1817577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CF54EAD4-DA9C-45DB-B686-57B91F2436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87767" flipH="1">
            <a:off x="3369644" y="3053126"/>
            <a:ext cx="2784036" cy="539882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3EFF58F0-49F9-40E2-9344-F2EC14A0418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00" y="2462403"/>
            <a:ext cx="1993900" cy="194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0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8" grpId="0"/>
      <p:bldP spid="39" grpId="0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40" y="2854138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469005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/>
              <a:t>21</a:t>
            </a:r>
            <a:endParaRPr lang="ru-RU" b="1" dirty="0"/>
          </a:p>
        </p:txBody>
      </p:sp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2C9CE8A7-F524-4352-8CF2-D49AE0ACA4DD}"/>
              </a:ext>
            </a:extLst>
          </p:cNvPr>
          <p:cNvSpPr txBox="1">
            <a:spLocks/>
          </p:cNvSpPr>
          <p:nvPr/>
        </p:nvSpPr>
        <p:spPr>
          <a:xfrm>
            <a:off x="1845339" y="672158"/>
            <a:ext cx="7988148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рэчы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958E1B-B339-4392-9D35-C9661D7A2564}"/>
              </a:ext>
            </a:extLst>
          </p:cNvPr>
          <p:cNvSpPr txBox="1"/>
          <p:nvPr/>
        </p:nvSpPr>
        <p:spPr>
          <a:xfrm>
            <a:off x="6394763" y="4901690"/>
            <a:ext cx="233749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НАЖНІЧКІ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F8EE22-E3F4-4716-B4E3-C9D4672B1707}"/>
              </a:ext>
            </a:extLst>
          </p:cNvPr>
          <p:cNvSpPr txBox="1"/>
          <p:nvPr/>
        </p:nvSpPr>
        <p:spPr>
          <a:xfrm>
            <a:off x="3416684" y="4926434"/>
            <a:ext cx="268637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ЛЮСТЭРКА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A043DA-EDF8-4744-8518-617D5842ED2A}"/>
              </a:ext>
            </a:extLst>
          </p:cNvPr>
          <p:cNvSpPr txBox="1"/>
          <p:nvPr/>
        </p:nvSpPr>
        <p:spPr>
          <a:xfrm>
            <a:off x="888775" y="4905390"/>
            <a:ext cx="233333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СУРВЭТКІ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781996-D919-4671-9869-DB29E225A8CB}"/>
              </a:ext>
            </a:extLst>
          </p:cNvPr>
          <p:cNvSpPr txBox="1"/>
          <p:nvPr/>
        </p:nvSpPr>
        <p:spPr>
          <a:xfrm>
            <a:off x="8862843" y="4894895"/>
            <a:ext cx="258365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РАСЧОСКА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C06F1099-CCA7-4F47-8A64-51AC2E880A5F}"/>
              </a:ext>
            </a:extLst>
          </p:cNvPr>
          <p:cNvSpPr/>
          <p:nvPr/>
        </p:nvSpPr>
        <p:spPr>
          <a:xfrm>
            <a:off x="973029" y="166385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8DEE02E4-7BA4-4B33-BE30-E5CFD365081B}"/>
              </a:ext>
            </a:extLst>
          </p:cNvPr>
          <p:cNvSpPr/>
          <p:nvPr/>
        </p:nvSpPr>
        <p:spPr>
          <a:xfrm>
            <a:off x="3714009" y="167713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A6E4672D-D43C-4F9C-A17F-60EB98BDEBB4}"/>
              </a:ext>
            </a:extLst>
          </p:cNvPr>
          <p:cNvSpPr/>
          <p:nvPr/>
        </p:nvSpPr>
        <p:spPr>
          <a:xfrm>
            <a:off x="6439540" y="168816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B650D435-3FD6-4005-9344-93BC1A188FF9}"/>
              </a:ext>
            </a:extLst>
          </p:cNvPr>
          <p:cNvSpPr/>
          <p:nvPr/>
        </p:nvSpPr>
        <p:spPr>
          <a:xfrm>
            <a:off x="9011974" y="167713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31C6AE37-6C1E-4201-987C-A441B8E24A4E}"/>
              </a:ext>
            </a:extLst>
          </p:cNvPr>
          <p:cNvSpPr/>
          <p:nvPr/>
        </p:nvSpPr>
        <p:spPr>
          <a:xfrm>
            <a:off x="0" y="6549045"/>
            <a:ext cx="8313812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be-BY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фотабанкаў: freepik.com, shutterstock.com.</a:t>
            </a:r>
            <a:endParaRPr lang="ru-RU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Picture 16" descr="Towel Kitchen Paper, toALHA, kitchen, kitchen Paper, kitchen Towel png |  PNGWing">
            <a:extLst>
              <a:ext uri="{FF2B5EF4-FFF2-40B4-BE49-F238E27FC236}">
                <a16:creationId xmlns:a16="http://schemas.microsoft.com/office/drawing/2014/main" id="{46C75EC8-27DF-4787-A524-BA6EF00ECE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000" b="80400" l="23696" r="75978">
                        <a14:foregroundMark x1="23696" y1="45600" x2="26522" y2="50200"/>
                        <a14:foregroundMark x1="39130" y1="80600" x2="41848" y2="78400"/>
                        <a14:foregroundMark x1="41848" y1="18000" x2="42391" y2="18800"/>
                        <a14:foregroundMark x1="52283" y1="18200" x2="52609" y2="19400"/>
                        <a14:foregroundMark x1="72283" y1="46800" x2="73370" y2="55000"/>
                        <a14:foregroundMark x1="75978" y1="51200" x2="75978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13" t="11129" r="22890" b="13953"/>
          <a:stretch/>
        </p:blipFill>
        <p:spPr bwMode="auto">
          <a:xfrm>
            <a:off x="1096117" y="2577242"/>
            <a:ext cx="1882358" cy="139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маникюрные ножницы цветной значок стиль мультяшный рисунок вектор PNG ,  стиль, мультфильм, Рисование PNG картинки и пнг рисунок для бесплатной  загрузки">
            <a:extLst>
              <a:ext uri="{FF2B5EF4-FFF2-40B4-BE49-F238E27FC236}">
                <a16:creationId xmlns:a16="http://schemas.microsoft.com/office/drawing/2014/main" id="{CF4BC483-B8B3-442C-B481-8D2F7F8C0D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6" t="17188" r="12731" b="9513"/>
          <a:stretch/>
        </p:blipFill>
        <p:spPr bwMode="auto">
          <a:xfrm>
            <a:off x="6554614" y="2399417"/>
            <a:ext cx="1972121" cy="195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8611451-3190-4B26-BB91-EFECF1A6287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610" y="1778135"/>
            <a:ext cx="1602768" cy="2946664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B6FE7064-30C5-4552-9D12-39B75A288C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32" y="2412165"/>
            <a:ext cx="2026828" cy="164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61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8" grpId="0"/>
      <p:bldP spid="39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3</a:t>
            </a:r>
            <a:endParaRPr lang="ru-RU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720A0F-9327-408F-BD80-53E44ACD9B90}"/>
              </a:ext>
            </a:extLst>
          </p:cNvPr>
          <p:cNvSpPr txBox="1"/>
          <p:nvPr/>
        </p:nvSpPr>
        <p:spPr>
          <a:xfrm>
            <a:off x="4102591" y="1500664"/>
            <a:ext cx="1176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обед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D77389-1A3B-422F-9902-9F490109D4EC}"/>
              </a:ext>
            </a:extLst>
          </p:cNvPr>
          <p:cNvSpPr txBox="1"/>
          <p:nvPr/>
        </p:nvSpPr>
        <p:spPr>
          <a:xfrm>
            <a:off x="1147583" y="1477926"/>
            <a:ext cx="1740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завтрак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07CFCF-5FFF-41EE-9947-39F8F6BE4BC0}"/>
              </a:ext>
            </a:extLst>
          </p:cNvPr>
          <p:cNvSpPr txBox="1"/>
          <p:nvPr/>
        </p:nvSpPr>
        <p:spPr>
          <a:xfrm>
            <a:off x="6501753" y="1500664"/>
            <a:ext cx="1900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полдн</a:t>
            </a:r>
            <a:r>
              <a:rPr lang="ru-RU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AC08A2-A1AE-4515-A928-C4842FEBD8A9}"/>
              </a:ext>
            </a:extLst>
          </p:cNvPr>
          <p:cNvSpPr txBox="1"/>
          <p:nvPr/>
        </p:nvSpPr>
        <p:spPr>
          <a:xfrm>
            <a:off x="9559823" y="1500664"/>
            <a:ext cx="12091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ужин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Заголовок 2">
            <a:extLst>
              <a:ext uri="{FF2B5EF4-FFF2-40B4-BE49-F238E27FC236}">
                <a16:creationId xmlns:a16="http://schemas.microsoft.com/office/drawing/2014/main" id="{C8722F30-4A0E-463E-9B07-5B402CE12704}"/>
              </a:ext>
            </a:extLst>
          </p:cNvPr>
          <p:cNvSpPr txBox="1">
            <a:spLocks/>
          </p:cNvSpPr>
          <p:nvPr/>
        </p:nvSpPr>
        <p:spPr>
          <a:xfrm>
            <a:off x="1893781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Знайдзі памылку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82E08D8-89AF-4329-88A7-05AE3666E379}"/>
              </a:ext>
            </a:extLst>
          </p:cNvPr>
          <p:cNvSpPr txBox="1"/>
          <p:nvPr/>
        </p:nvSpPr>
        <p:spPr>
          <a:xfrm>
            <a:off x="9602831" y="5429859"/>
            <a:ext cx="141417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АБЕД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44F11FC-B1EC-44E8-BCF5-8D1422645648}"/>
              </a:ext>
            </a:extLst>
          </p:cNvPr>
          <p:cNvSpPr txBox="1"/>
          <p:nvPr/>
        </p:nvSpPr>
        <p:spPr>
          <a:xfrm>
            <a:off x="707682" y="5448908"/>
            <a:ext cx="264687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СНЯДАНАК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8C92BA9-516B-485E-A2DE-E6486E721920}"/>
              </a:ext>
            </a:extLst>
          </p:cNvPr>
          <p:cNvSpPr txBox="1"/>
          <p:nvPr/>
        </p:nvSpPr>
        <p:spPr>
          <a:xfrm>
            <a:off x="5899708" y="5427408"/>
            <a:ext cx="323582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ПАДВЯЧОРАК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91E0A91-4A43-4558-8838-E434FD590483}"/>
              </a:ext>
            </a:extLst>
          </p:cNvPr>
          <p:cNvSpPr txBox="1"/>
          <p:nvPr/>
        </p:nvSpPr>
        <p:spPr>
          <a:xfrm>
            <a:off x="3734372" y="5427488"/>
            <a:ext cx="198535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ВЯЧЭРА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221D27F-FE87-46A7-A6AE-15BEF6F1C696}"/>
              </a:ext>
            </a:extLst>
          </p:cNvPr>
          <p:cNvGrpSpPr/>
          <p:nvPr/>
        </p:nvGrpSpPr>
        <p:grpSpPr>
          <a:xfrm>
            <a:off x="9092934" y="2128623"/>
            <a:ext cx="2202271" cy="3198864"/>
            <a:chOff x="9092934" y="2128623"/>
            <a:chExt cx="2202271" cy="3198864"/>
          </a:xfrm>
        </p:grpSpPr>
        <p:sp>
          <p:nvSpPr>
            <p:cNvPr id="82" name="Прямоугольник: скругленные углы 81">
              <a:extLst>
                <a:ext uri="{FF2B5EF4-FFF2-40B4-BE49-F238E27FC236}">
                  <a16:creationId xmlns:a16="http://schemas.microsoft.com/office/drawing/2014/main" id="{9E6DC441-2AC6-4531-B540-EEF5DE4EBE84}"/>
                </a:ext>
              </a:extLst>
            </p:cNvPr>
            <p:cNvSpPr/>
            <p:nvPr/>
          </p:nvSpPr>
          <p:spPr>
            <a:xfrm>
              <a:off x="9092934" y="2128623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166B75B1-63B3-4892-8DAA-F73FAEEC56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68" t="-400" r="18540" b="400"/>
            <a:stretch/>
          </p:blipFill>
          <p:spPr>
            <a:xfrm>
              <a:off x="9159176" y="2532213"/>
              <a:ext cx="2082655" cy="2347308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4F5412B-83E4-4B43-937A-DECD2AD736C2}"/>
              </a:ext>
            </a:extLst>
          </p:cNvPr>
          <p:cNvGrpSpPr/>
          <p:nvPr/>
        </p:nvGrpSpPr>
        <p:grpSpPr>
          <a:xfrm>
            <a:off x="6340771" y="2128623"/>
            <a:ext cx="2202271" cy="3198864"/>
            <a:chOff x="6340771" y="2128623"/>
            <a:chExt cx="2202271" cy="3198864"/>
          </a:xfrm>
        </p:grpSpPr>
        <p:sp>
          <p:nvSpPr>
            <p:cNvPr id="78" name="Прямоугольник: скругленные углы 77">
              <a:extLst>
                <a:ext uri="{FF2B5EF4-FFF2-40B4-BE49-F238E27FC236}">
                  <a16:creationId xmlns:a16="http://schemas.microsoft.com/office/drawing/2014/main" id="{C5FB8301-3986-4E51-BA47-71FBDA279A74}"/>
                </a:ext>
              </a:extLst>
            </p:cNvPr>
            <p:cNvSpPr/>
            <p:nvPr/>
          </p:nvSpPr>
          <p:spPr>
            <a:xfrm>
              <a:off x="6340771" y="2128623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B514F056-5105-4EAF-B0CC-66F6E6E60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3610" y="2872014"/>
              <a:ext cx="2050745" cy="1642851"/>
            </a:xfrm>
            <a:prstGeom prst="rect">
              <a:avLst/>
            </a:prstGeom>
          </p:spPr>
        </p:pic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0377330-10D5-48F4-9B3C-C36299795044}"/>
              </a:ext>
            </a:extLst>
          </p:cNvPr>
          <p:cNvGrpSpPr/>
          <p:nvPr/>
        </p:nvGrpSpPr>
        <p:grpSpPr>
          <a:xfrm>
            <a:off x="3605130" y="2128623"/>
            <a:ext cx="2202271" cy="3198864"/>
            <a:chOff x="3605130" y="2128623"/>
            <a:chExt cx="2202271" cy="3198864"/>
          </a:xfrm>
        </p:grpSpPr>
        <p:sp>
          <p:nvSpPr>
            <p:cNvPr id="86" name="Прямоугольник: скругленные углы 85">
              <a:extLst>
                <a:ext uri="{FF2B5EF4-FFF2-40B4-BE49-F238E27FC236}">
                  <a16:creationId xmlns:a16="http://schemas.microsoft.com/office/drawing/2014/main" id="{49DE374E-83FA-4A06-AAF8-4182D76259D5}"/>
                </a:ext>
              </a:extLst>
            </p:cNvPr>
            <p:cNvSpPr/>
            <p:nvPr/>
          </p:nvSpPr>
          <p:spPr>
            <a:xfrm>
              <a:off x="3605130" y="2128623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F120CCAF-A5A2-47FD-9E1C-F13D615B6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96" t="-397" r="5077" b="-1673"/>
            <a:stretch/>
          </p:blipFill>
          <p:spPr>
            <a:xfrm>
              <a:off x="3681887" y="2378378"/>
              <a:ext cx="2044955" cy="2800870"/>
            </a:xfrm>
            <a:prstGeom prst="rect">
              <a:avLst/>
            </a:prstGeom>
          </p:spPr>
        </p:pic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96F7CAC-D871-4747-9D7A-A0257113B89B}"/>
              </a:ext>
            </a:extLst>
          </p:cNvPr>
          <p:cNvGrpSpPr/>
          <p:nvPr/>
        </p:nvGrpSpPr>
        <p:grpSpPr>
          <a:xfrm>
            <a:off x="882189" y="2128623"/>
            <a:ext cx="2202271" cy="3198864"/>
            <a:chOff x="882189" y="2128623"/>
            <a:chExt cx="2202271" cy="3198864"/>
          </a:xfrm>
        </p:grpSpPr>
        <p:sp>
          <p:nvSpPr>
            <p:cNvPr id="90" name="Прямоугольник: скругленные углы 89">
              <a:extLst>
                <a:ext uri="{FF2B5EF4-FFF2-40B4-BE49-F238E27FC236}">
                  <a16:creationId xmlns:a16="http://schemas.microsoft.com/office/drawing/2014/main" id="{17924941-000F-4A05-93E5-AAE553C35CE1}"/>
                </a:ext>
              </a:extLst>
            </p:cNvPr>
            <p:cNvSpPr/>
            <p:nvPr/>
          </p:nvSpPr>
          <p:spPr>
            <a:xfrm>
              <a:off x="882189" y="2128623"/>
              <a:ext cx="2202271" cy="31988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4BB90419-8B21-4B19-BF01-7BF9F27A6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08" r="10973"/>
            <a:stretch/>
          </p:blipFill>
          <p:spPr>
            <a:xfrm>
              <a:off x="942612" y="2505623"/>
              <a:ext cx="2059070" cy="23770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335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0.00023 L 0.12553 0.04028 C 0.15079 0.04931 0.18894 0.05417 0.22891 0.05417 C 0.27435 0.05417 0.31081 0.04931 0.33607 0.04028 L 0.45795 0.00023 " pathEditMode="relative" rAng="0" ptsTypes="AAAAA">
                                      <p:cBhvr>
                                        <p:cTn id="1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8" y="268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07407E-6 L -0.12356 0.04005 C -0.14922 0.04908 -0.18789 0.05394 -0.22851 0.05394 C -0.27461 0.05394 -0.31159 0.04908 -0.33724 0.04005 L -0.4608 -4.07407E-6 " pathEditMode="relative" rAng="0" ptsTypes="AAAAA">
                                      <p:cBhvr>
                                        <p:cTn id="1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47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35683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4</a:t>
            </a:r>
            <a:endParaRPr lang="ru-RU" b="1" dirty="0"/>
          </a:p>
        </p:txBody>
      </p:sp>
      <p:sp>
        <p:nvSpPr>
          <p:cNvPr id="54" name="Заголовок 2">
            <a:extLst>
              <a:ext uri="{FF2B5EF4-FFF2-40B4-BE49-F238E27FC236}">
                <a16:creationId xmlns:a16="http://schemas.microsoft.com/office/drawing/2014/main" id="{C8722F30-4A0E-463E-9B07-5B402CE12704}"/>
              </a:ext>
            </a:extLst>
          </p:cNvPr>
          <p:cNvSpPr txBox="1">
            <a:spLocks/>
          </p:cNvSpPr>
          <p:nvPr/>
        </p:nvSpPr>
        <p:spPr>
          <a:xfrm>
            <a:off x="1893781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Вымаўляем словы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82E08D8-89AF-4329-88A7-05AE3666E379}"/>
              </a:ext>
            </a:extLst>
          </p:cNvPr>
          <p:cNvSpPr txBox="1"/>
          <p:nvPr/>
        </p:nvSpPr>
        <p:spPr>
          <a:xfrm>
            <a:off x="9012374" y="5237625"/>
            <a:ext cx="250042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ЦЮЛЬПАН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44F11FC-B1EC-44E8-BCF5-8D1422645648}"/>
              </a:ext>
            </a:extLst>
          </p:cNvPr>
          <p:cNvSpPr txBox="1"/>
          <p:nvPr/>
        </p:nvSpPr>
        <p:spPr>
          <a:xfrm>
            <a:off x="1221965" y="5242720"/>
            <a:ext cx="141417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8C92BA9-516B-485E-A2DE-E6486E721920}"/>
              </a:ext>
            </a:extLst>
          </p:cNvPr>
          <p:cNvSpPr txBox="1"/>
          <p:nvPr/>
        </p:nvSpPr>
        <p:spPr>
          <a:xfrm>
            <a:off x="6888619" y="5229083"/>
            <a:ext cx="122982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ЦІХА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A07B9697-78CD-436C-B04F-2965AB5CFFEE}"/>
              </a:ext>
            </a:extLst>
          </p:cNvPr>
          <p:cNvSpPr/>
          <p:nvPr/>
        </p:nvSpPr>
        <p:spPr>
          <a:xfrm>
            <a:off x="882189" y="176394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91E0A91-4A43-4558-8838-E434FD590483}"/>
              </a:ext>
            </a:extLst>
          </p:cNvPr>
          <p:cNvSpPr txBox="1"/>
          <p:nvPr/>
        </p:nvSpPr>
        <p:spPr>
          <a:xfrm>
            <a:off x="3967787" y="5221300"/>
            <a:ext cx="142218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ЦЕНЬ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E001B0FC-1994-4C20-B765-E80AF30CBB85}"/>
              </a:ext>
            </a:extLst>
          </p:cNvPr>
          <p:cNvSpPr/>
          <p:nvPr/>
        </p:nvSpPr>
        <p:spPr>
          <a:xfrm>
            <a:off x="3605130" y="176394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4479170B-CA76-4807-ADF4-27D54C86B8CB}"/>
              </a:ext>
            </a:extLst>
          </p:cNvPr>
          <p:cNvSpPr/>
          <p:nvPr/>
        </p:nvSpPr>
        <p:spPr>
          <a:xfrm>
            <a:off x="9092934" y="176394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FFD6D3AC-9B1E-4DDC-A99B-4B577AEE4893}"/>
              </a:ext>
            </a:extLst>
          </p:cNvPr>
          <p:cNvSpPr/>
          <p:nvPr/>
        </p:nvSpPr>
        <p:spPr>
          <a:xfrm>
            <a:off x="6340771" y="176394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46563388-8F22-44FF-84E6-2200FD139A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351" y="2019859"/>
            <a:ext cx="1225397" cy="2759572"/>
          </a:xfrm>
          <a:prstGeom prst="rect">
            <a:avLst/>
          </a:prstGeom>
        </p:spPr>
      </p:pic>
      <p:pic>
        <p:nvPicPr>
          <p:cNvPr id="1026" name="Picture 2" descr="Картинки солнце и тень для детей (65 фото)">
            <a:extLst>
              <a:ext uri="{FF2B5EF4-FFF2-40B4-BE49-F238E27FC236}">
                <a16:creationId xmlns:a16="http://schemas.microsoft.com/office/drawing/2014/main" id="{7F81794E-F595-4529-97CC-E85D9382E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4" t="7220" r="1207" b="1642"/>
          <a:stretch/>
        </p:blipFill>
        <p:spPr bwMode="auto">
          <a:xfrm rot="5400000">
            <a:off x="3122119" y="2273855"/>
            <a:ext cx="3189350" cy="21695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Тихо картинка для детей - 61 фото">
            <a:extLst>
              <a:ext uri="{FF2B5EF4-FFF2-40B4-BE49-F238E27FC236}">
                <a16:creationId xmlns:a16="http://schemas.microsoft.com/office/drawing/2014/main" id="{BEDC8432-994E-40E8-8749-014FBE125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-399" r="21291" b="1"/>
          <a:stretch/>
        </p:blipFill>
        <p:spPr bwMode="auto">
          <a:xfrm>
            <a:off x="6351457" y="1773461"/>
            <a:ext cx="2157304" cy="313946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585B57D-0235-499E-A19F-5DA65BBD264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16505" y="1780397"/>
            <a:ext cx="2161615" cy="31729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57026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540725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5</a:t>
            </a:r>
            <a:endParaRPr lang="ru-RU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AD65F7-CB78-477F-84A5-AB8A9B947741}"/>
              </a:ext>
            </a:extLst>
          </p:cNvPr>
          <p:cNvSpPr txBox="1"/>
          <p:nvPr/>
        </p:nvSpPr>
        <p:spPr>
          <a:xfrm>
            <a:off x="2726457" y="5280871"/>
            <a:ext cx="1680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грязный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F8EE22-E3F4-4716-B4E3-C9D4672B1707}"/>
              </a:ext>
            </a:extLst>
          </p:cNvPr>
          <p:cNvSpPr txBox="1"/>
          <p:nvPr/>
        </p:nvSpPr>
        <p:spPr>
          <a:xfrm>
            <a:off x="7234813" y="4562093"/>
            <a:ext cx="191308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ЧЫСТЫ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A043DA-EDF8-4744-8518-617D5842ED2A}"/>
              </a:ext>
            </a:extLst>
          </p:cNvPr>
          <p:cNvSpPr txBox="1"/>
          <p:nvPr/>
        </p:nvSpPr>
        <p:spPr>
          <a:xfrm>
            <a:off x="2593383" y="4562551"/>
            <a:ext cx="208358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БРУДНЫ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B650D435-3FD6-4005-9344-93BC1A188FF9}"/>
              </a:ext>
            </a:extLst>
          </p:cNvPr>
          <p:cNvSpPr/>
          <p:nvPr/>
        </p:nvSpPr>
        <p:spPr>
          <a:xfrm>
            <a:off x="7036886" y="120226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C06F1099-CCA7-4F47-8A64-51AC2E880A5F}"/>
              </a:ext>
            </a:extLst>
          </p:cNvPr>
          <p:cNvSpPr/>
          <p:nvPr/>
        </p:nvSpPr>
        <p:spPr>
          <a:xfrm>
            <a:off x="2465489" y="123155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F6FA5D6-7EE6-4651-B3D3-DC77866215C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362" t="7355" r="48520" b="2900"/>
          <a:stretch/>
        </p:blipFill>
        <p:spPr>
          <a:xfrm>
            <a:off x="2629812" y="1410080"/>
            <a:ext cx="1873623" cy="284181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7EA1679-C671-4998-B3E9-6F201F7B2DC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5996" t="12158" r="4696" b="3885"/>
          <a:stretch/>
        </p:blipFill>
        <p:spPr>
          <a:xfrm>
            <a:off x="7234813" y="1303904"/>
            <a:ext cx="1733328" cy="294798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05699EF-E86B-4495-96C7-AFB1A34E4344}"/>
              </a:ext>
            </a:extLst>
          </p:cNvPr>
          <p:cNvSpPr txBox="1"/>
          <p:nvPr/>
        </p:nvSpPr>
        <p:spPr>
          <a:xfrm>
            <a:off x="7452527" y="5278610"/>
            <a:ext cx="1518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чистый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AE645452-706C-4F37-854C-7DA6B5AF6E55}"/>
              </a:ext>
            </a:extLst>
          </p:cNvPr>
          <p:cNvCxnSpPr>
            <a:cxnSpLocks/>
          </p:cNvCxnSpPr>
          <p:nvPr/>
        </p:nvCxnSpPr>
        <p:spPr>
          <a:xfrm>
            <a:off x="2698540" y="5232279"/>
            <a:ext cx="180489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B99EEE67-3DBD-45FF-B6C4-7DFD32696BC0}"/>
              </a:ext>
            </a:extLst>
          </p:cNvPr>
          <p:cNvCxnSpPr>
            <a:cxnSpLocks/>
          </p:cNvCxnSpPr>
          <p:nvPr/>
        </p:nvCxnSpPr>
        <p:spPr>
          <a:xfrm>
            <a:off x="7309261" y="5278610"/>
            <a:ext cx="180489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42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3" y="2679562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540149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6</a:t>
            </a:r>
            <a:endParaRPr lang="ru-RU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F76D7A-B6AF-4BAA-AD1A-BC769C078E0A}"/>
              </a:ext>
            </a:extLst>
          </p:cNvPr>
          <p:cNvSpPr txBox="1"/>
          <p:nvPr/>
        </p:nvSpPr>
        <p:spPr>
          <a:xfrm>
            <a:off x="2414732" y="3383714"/>
            <a:ext cx="20353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ТВАР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8091F3-B018-4AD4-9087-01950C838E34}"/>
              </a:ext>
            </a:extLst>
          </p:cNvPr>
          <p:cNvSpPr txBox="1"/>
          <p:nvPr/>
        </p:nvSpPr>
        <p:spPr>
          <a:xfrm>
            <a:off x="2826713" y="2311253"/>
            <a:ext cx="119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ицо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59301FC-E978-4283-9B0B-D2D3A2B999BA}"/>
              </a:ext>
            </a:extLst>
          </p:cNvPr>
          <p:cNvCxnSpPr>
            <a:cxnSpLocks/>
          </p:cNvCxnSpPr>
          <p:nvPr/>
        </p:nvCxnSpPr>
        <p:spPr>
          <a:xfrm>
            <a:off x="2133764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307CA7-6D46-4D2C-AC46-BBAAEA4054F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05"/>
          <a:stretch/>
        </p:blipFill>
        <p:spPr>
          <a:xfrm>
            <a:off x="3956555" y="177945"/>
            <a:ext cx="7767885" cy="611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90" y="3208420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3546666-567A-430B-8D47-D45B42D6122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05"/>
          <a:stretch/>
        </p:blipFill>
        <p:spPr>
          <a:xfrm>
            <a:off x="2187680" y="177945"/>
            <a:ext cx="7767885" cy="611374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540149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3774B4-529E-478C-9542-E27DD37158A7}"/>
              </a:ext>
            </a:extLst>
          </p:cNvPr>
          <p:cNvSpPr txBox="1"/>
          <p:nvPr/>
        </p:nvSpPr>
        <p:spPr>
          <a:xfrm>
            <a:off x="1569737" y="2213783"/>
            <a:ext cx="1481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ВОКА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30EB52-F5FA-4E51-A1BB-061042C12328}"/>
              </a:ext>
            </a:extLst>
          </p:cNvPr>
          <p:cNvSpPr txBox="1"/>
          <p:nvPr/>
        </p:nvSpPr>
        <p:spPr>
          <a:xfrm>
            <a:off x="1788611" y="1530513"/>
            <a:ext cx="10434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Соединитель: уступ 5">
            <a:extLst>
              <a:ext uri="{FF2B5EF4-FFF2-40B4-BE49-F238E27FC236}">
                <a16:creationId xmlns:a16="http://schemas.microsoft.com/office/drawing/2014/main" id="{D801B151-23E9-4DAE-A7D1-F3EA91F7BF00}"/>
              </a:ext>
            </a:extLst>
          </p:cNvPr>
          <p:cNvCxnSpPr>
            <a:cxnSpLocks/>
          </p:cNvCxnSpPr>
          <p:nvPr/>
        </p:nvCxnSpPr>
        <p:spPr>
          <a:xfrm rot="10800000">
            <a:off x="1558723" y="2139064"/>
            <a:ext cx="3688780" cy="89246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оединитель: уступ 24">
            <a:extLst>
              <a:ext uri="{FF2B5EF4-FFF2-40B4-BE49-F238E27FC236}">
                <a16:creationId xmlns:a16="http://schemas.microsoft.com/office/drawing/2014/main" id="{7CFD8807-DF0A-4FD4-9A4A-313B6E432331}"/>
              </a:ext>
            </a:extLst>
          </p:cNvPr>
          <p:cNvCxnSpPr>
            <a:cxnSpLocks/>
          </p:cNvCxnSpPr>
          <p:nvPr/>
        </p:nvCxnSpPr>
        <p:spPr>
          <a:xfrm flipV="1">
            <a:off x="7354458" y="2415120"/>
            <a:ext cx="3158008" cy="738823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7B3B312-3FE6-4314-B320-ED41A4B828FD}"/>
              </a:ext>
            </a:extLst>
          </p:cNvPr>
          <p:cNvSpPr txBox="1"/>
          <p:nvPr/>
        </p:nvSpPr>
        <p:spPr>
          <a:xfrm>
            <a:off x="9054123" y="2450073"/>
            <a:ext cx="14286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ВУХА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E646666-EEF5-4D62-B774-2529B8BA9A52}"/>
              </a:ext>
            </a:extLst>
          </p:cNvPr>
          <p:cNvSpPr txBox="1"/>
          <p:nvPr/>
        </p:nvSpPr>
        <p:spPr>
          <a:xfrm>
            <a:off x="9326056" y="1766803"/>
            <a:ext cx="884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ухо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Соединитель: уступ 34">
            <a:extLst>
              <a:ext uri="{FF2B5EF4-FFF2-40B4-BE49-F238E27FC236}">
                <a16:creationId xmlns:a16="http://schemas.microsoft.com/office/drawing/2014/main" id="{8D1461FF-8469-4EA8-BF09-C5D6CEE8DAFF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32103" y="3704058"/>
            <a:ext cx="3215382" cy="1203502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: уступ 36">
            <a:extLst>
              <a:ext uri="{FF2B5EF4-FFF2-40B4-BE49-F238E27FC236}">
                <a16:creationId xmlns:a16="http://schemas.microsoft.com/office/drawing/2014/main" id="{7B0D89BE-0E09-472E-88FC-E740B591D6E5}"/>
              </a:ext>
            </a:extLst>
          </p:cNvPr>
          <p:cNvCxnSpPr>
            <a:cxnSpLocks/>
          </p:cNvCxnSpPr>
          <p:nvPr/>
        </p:nvCxnSpPr>
        <p:spPr>
          <a:xfrm>
            <a:off x="6047485" y="4257927"/>
            <a:ext cx="2833659" cy="1065874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079EA5D-810C-46B5-ADE6-5C60571A9E39}"/>
              </a:ext>
            </a:extLst>
          </p:cNvPr>
          <p:cNvSpPr txBox="1"/>
          <p:nvPr/>
        </p:nvSpPr>
        <p:spPr>
          <a:xfrm>
            <a:off x="2829380" y="4945594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A434D0-DCC8-4B4F-AEF3-A0BE99BF8C15}"/>
              </a:ext>
            </a:extLst>
          </p:cNvPr>
          <p:cNvSpPr txBox="1"/>
          <p:nvPr/>
        </p:nvSpPr>
        <p:spPr>
          <a:xfrm>
            <a:off x="2981954" y="4262324"/>
            <a:ext cx="905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73E271B-7484-485F-A5F5-9F0547C477E8}"/>
              </a:ext>
            </a:extLst>
          </p:cNvPr>
          <p:cNvSpPr txBox="1"/>
          <p:nvPr/>
        </p:nvSpPr>
        <p:spPr>
          <a:xfrm>
            <a:off x="7626305" y="5362036"/>
            <a:ext cx="1127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2E01806-22F0-45FF-8C99-7DD4D8BD419F}"/>
              </a:ext>
            </a:extLst>
          </p:cNvPr>
          <p:cNvSpPr txBox="1"/>
          <p:nvPr/>
        </p:nvSpPr>
        <p:spPr>
          <a:xfrm>
            <a:off x="7752590" y="4678766"/>
            <a:ext cx="8749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83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7" grpId="0"/>
      <p:bldP spid="28" grpId="0"/>
      <p:bldP spid="40" grpId="0"/>
      <p:bldP spid="41" grpId="0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40" y="2854138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540725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8</a:t>
            </a:r>
            <a:endParaRPr lang="ru-RU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F8EE22-E3F4-4716-B4E3-C9D4672B1707}"/>
              </a:ext>
            </a:extLst>
          </p:cNvPr>
          <p:cNvSpPr txBox="1"/>
          <p:nvPr/>
        </p:nvSpPr>
        <p:spPr>
          <a:xfrm>
            <a:off x="7234813" y="5228732"/>
            <a:ext cx="170277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ВУШЫ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A043DA-EDF8-4744-8518-617D5842ED2A}"/>
              </a:ext>
            </a:extLst>
          </p:cNvPr>
          <p:cNvSpPr txBox="1"/>
          <p:nvPr/>
        </p:nvSpPr>
        <p:spPr>
          <a:xfrm>
            <a:off x="2808908" y="5230455"/>
            <a:ext cx="142866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ВУХА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9A9A6152-1241-45D9-BA5A-648244C566DF}"/>
              </a:ext>
            </a:extLst>
          </p:cNvPr>
          <p:cNvGrpSpPr/>
          <p:nvPr/>
        </p:nvGrpSpPr>
        <p:grpSpPr>
          <a:xfrm>
            <a:off x="6542299" y="1964479"/>
            <a:ext cx="2787574" cy="3198864"/>
            <a:chOff x="7525976" y="1964479"/>
            <a:chExt cx="2787574" cy="3198864"/>
          </a:xfrm>
        </p:grpSpPr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8DEE02E4-7BA4-4B33-BE30-E5CFD365081B}"/>
                </a:ext>
              </a:extLst>
            </p:cNvPr>
            <p:cNvSpPr/>
            <p:nvPr/>
          </p:nvSpPr>
          <p:spPr>
            <a:xfrm>
              <a:off x="7525976" y="1964479"/>
              <a:ext cx="2787574" cy="31988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Стрелка: вправо 49">
              <a:extLst>
                <a:ext uri="{FF2B5EF4-FFF2-40B4-BE49-F238E27FC236}">
                  <a16:creationId xmlns:a16="http://schemas.microsoft.com/office/drawing/2014/main" id="{2067C5FC-7B04-487E-884D-F39BA571C2A1}"/>
                </a:ext>
              </a:extLst>
            </p:cNvPr>
            <p:cNvSpPr/>
            <p:nvPr/>
          </p:nvSpPr>
          <p:spPr>
            <a:xfrm>
              <a:off x="7631732" y="3499418"/>
              <a:ext cx="374102" cy="27772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Стрелка: вправо 50">
              <a:extLst>
                <a:ext uri="{FF2B5EF4-FFF2-40B4-BE49-F238E27FC236}">
                  <a16:creationId xmlns:a16="http://schemas.microsoft.com/office/drawing/2014/main" id="{72BCCD27-7DE0-40CC-A754-C74830C7104E}"/>
                </a:ext>
              </a:extLst>
            </p:cNvPr>
            <p:cNvSpPr/>
            <p:nvPr/>
          </p:nvSpPr>
          <p:spPr>
            <a:xfrm rot="10800000">
              <a:off x="9830505" y="3513653"/>
              <a:ext cx="374102" cy="27772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50B35CC3-3658-48F6-B16C-E86B981A24C3}"/>
              </a:ext>
            </a:extLst>
          </p:cNvPr>
          <p:cNvGrpSpPr/>
          <p:nvPr/>
        </p:nvGrpSpPr>
        <p:grpSpPr>
          <a:xfrm>
            <a:off x="2119777" y="1964479"/>
            <a:ext cx="2787574" cy="3198864"/>
            <a:chOff x="7525976" y="1964479"/>
            <a:chExt cx="2787574" cy="3198864"/>
          </a:xfrm>
        </p:grpSpPr>
        <p:sp>
          <p:nvSpPr>
            <p:cNvPr id="53" name="Прямоугольник: скругленные углы 52">
              <a:extLst>
                <a:ext uri="{FF2B5EF4-FFF2-40B4-BE49-F238E27FC236}">
                  <a16:creationId xmlns:a16="http://schemas.microsoft.com/office/drawing/2014/main" id="{08227EAE-0FA1-4868-896D-8F478431D238}"/>
                </a:ext>
              </a:extLst>
            </p:cNvPr>
            <p:cNvSpPr/>
            <p:nvPr/>
          </p:nvSpPr>
          <p:spPr>
            <a:xfrm>
              <a:off x="7525976" y="1964479"/>
              <a:ext cx="2787574" cy="31988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Стрелка: вправо 55">
              <a:extLst>
                <a:ext uri="{FF2B5EF4-FFF2-40B4-BE49-F238E27FC236}">
                  <a16:creationId xmlns:a16="http://schemas.microsoft.com/office/drawing/2014/main" id="{6AC5F4AE-0CD8-4CB4-AB74-7C83995F9D2A}"/>
                </a:ext>
              </a:extLst>
            </p:cNvPr>
            <p:cNvSpPr/>
            <p:nvPr/>
          </p:nvSpPr>
          <p:spPr>
            <a:xfrm>
              <a:off x="7631732" y="3499418"/>
              <a:ext cx="374102" cy="27772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8" name="Заголовок 2">
            <a:extLst>
              <a:ext uri="{FF2B5EF4-FFF2-40B4-BE49-F238E27FC236}">
                <a16:creationId xmlns:a16="http://schemas.microsoft.com/office/drawing/2014/main" id="{B6F86401-9112-407D-93BB-0C637D37595D}"/>
              </a:ext>
            </a:extLst>
          </p:cNvPr>
          <p:cNvSpPr txBox="1">
            <a:spLocks/>
          </p:cNvSpPr>
          <p:nvPr/>
        </p:nvSpPr>
        <p:spPr>
          <a:xfrm>
            <a:off x="1845339" y="821719"/>
            <a:ext cx="7988148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«Адзін – многа»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5A09365-9D8D-4EA5-B171-5BF41D86387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94"/>
          <a:stretch/>
        </p:blipFill>
        <p:spPr>
          <a:xfrm>
            <a:off x="5700981" y="1766627"/>
            <a:ext cx="4598533" cy="33747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4282DB9-AF82-4EEF-97D6-FC76DC32917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94"/>
          <a:stretch/>
        </p:blipFill>
        <p:spPr>
          <a:xfrm>
            <a:off x="1231724" y="1766627"/>
            <a:ext cx="4598533" cy="337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4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" y="-237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41" y="99395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4" y="6120760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40" y="2854138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13" y="6291686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652" y="6081720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76" y="5809674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034" y="305136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55" y="2177403"/>
            <a:ext cx="678255" cy="795774"/>
          </a:xfrm>
          <a:prstGeom prst="rect">
            <a:avLst/>
          </a:prstGeom>
        </p:spPr>
      </p:pic>
      <p:sp>
        <p:nvSpPr>
          <p:cNvPr id="30" name="Скругленный прямоугольник 4">
            <a:extLst>
              <a:ext uri="{FF2B5EF4-FFF2-40B4-BE49-F238E27FC236}">
                <a16:creationId xmlns:a16="http://schemas.microsoft.com/office/drawing/2014/main" id="{1E76F237-D3F8-4AB3-96E2-0DF40C680E2D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F531EF-F69E-4FF7-B50F-B7E50A137AEF}"/>
              </a:ext>
            </a:extLst>
          </p:cNvPr>
          <p:cNvSpPr txBox="1"/>
          <p:nvPr/>
        </p:nvSpPr>
        <p:spPr>
          <a:xfrm>
            <a:off x="11540724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9</a:t>
            </a:r>
            <a:endParaRPr lang="ru-RU" b="1" dirty="0"/>
          </a:p>
        </p:txBody>
      </p:sp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2C9CE8A7-F524-4352-8CF2-D49AE0ACA4DD}"/>
              </a:ext>
            </a:extLst>
          </p:cNvPr>
          <p:cNvSpPr txBox="1">
            <a:spLocks/>
          </p:cNvSpPr>
          <p:nvPr/>
        </p:nvSpPr>
        <p:spPr>
          <a:xfrm>
            <a:off x="1845339" y="821719"/>
            <a:ext cx="7988148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«Адзін – многа»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F8EE22-E3F4-4716-B4E3-C9D4672B1707}"/>
              </a:ext>
            </a:extLst>
          </p:cNvPr>
          <p:cNvSpPr txBox="1"/>
          <p:nvPr/>
        </p:nvSpPr>
        <p:spPr>
          <a:xfrm>
            <a:off x="7234813" y="5236863"/>
            <a:ext cx="164154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ВОЧЫ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A043DA-EDF8-4744-8518-617D5842ED2A}"/>
              </a:ext>
            </a:extLst>
          </p:cNvPr>
          <p:cNvSpPr txBox="1"/>
          <p:nvPr/>
        </p:nvSpPr>
        <p:spPr>
          <a:xfrm>
            <a:off x="2790372" y="5236863"/>
            <a:ext cx="148123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ВОКА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8DEE02E4-7BA4-4B33-BE30-E5CFD365081B}"/>
              </a:ext>
            </a:extLst>
          </p:cNvPr>
          <p:cNvSpPr/>
          <p:nvPr/>
        </p:nvSpPr>
        <p:spPr>
          <a:xfrm>
            <a:off x="6542299" y="1964479"/>
            <a:ext cx="2787574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CAE9A86-AEB6-4F81-B1BB-D97293DED8A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94"/>
          <a:stretch/>
        </p:blipFill>
        <p:spPr>
          <a:xfrm>
            <a:off x="5700981" y="1766627"/>
            <a:ext cx="4598533" cy="3374743"/>
          </a:xfrm>
          <a:prstGeom prst="rect">
            <a:avLst/>
          </a:prstGeom>
        </p:spPr>
      </p:pic>
      <p:sp>
        <p:nvSpPr>
          <p:cNvPr id="50" name="Стрелка: вправо 49">
            <a:extLst>
              <a:ext uri="{FF2B5EF4-FFF2-40B4-BE49-F238E27FC236}">
                <a16:creationId xmlns:a16="http://schemas.microsoft.com/office/drawing/2014/main" id="{2067C5FC-7B04-487E-884D-F39BA571C2A1}"/>
              </a:ext>
            </a:extLst>
          </p:cNvPr>
          <p:cNvSpPr/>
          <p:nvPr/>
        </p:nvSpPr>
        <p:spPr>
          <a:xfrm>
            <a:off x="6806403" y="3324961"/>
            <a:ext cx="689106" cy="2777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: вправо 50">
            <a:extLst>
              <a:ext uri="{FF2B5EF4-FFF2-40B4-BE49-F238E27FC236}">
                <a16:creationId xmlns:a16="http://schemas.microsoft.com/office/drawing/2014/main" id="{72BCCD27-7DE0-40CC-A754-C74830C7104E}"/>
              </a:ext>
            </a:extLst>
          </p:cNvPr>
          <p:cNvSpPr/>
          <p:nvPr/>
        </p:nvSpPr>
        <p:spPr>
          <a:xfrm rot="10800000">
            <a:off x="8441350" y="3324960"/>
            <a:ext cx="689105" cy="2777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08227EAE-0FA1-4868-896D-8F478431D238}"/>
              </a:ext>
            </a:extLst>
          </p:cNvPr>
          <p:cNvSpPr/>
          <p:nvPr/>
        </p:nvSpPr>
        <p:spPr>
          <a:xfrm>
            <a:off x="2119777" y="1964479"/>
            <a:ext cx="2787574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F10ACEF-C43D-4925-A3EE-517781F719B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94"/>
          <a:stretch/>
        </p:blipFill>
        <p:spPr>
          <a:xfrm>
            <a:off x="1231724" y="1766627"/>
            <a:ext cx="4598533" cy="3374743"/>
          </a:xfrm>
          <a:prstGeom prst="rect">
            <a:avLst/>
          </a:prstGeom>
        </p:spPr>
      </p:pic>
      <p:sp>
        <p:nvSpPr>
          <p:cNvPr id="56" name="Стрелка: вправо 55">
            <a:extLst>
              <a:ext uri="{FF2B5EF4-FFF2-40B4-BE49-F238E27FC236}">
                <a16:creationId xmlns:a16="http://schemas.microsoft.com/office/drawing/2014/main" id="{6AC5F4AE-0CD8-4CB4-AB74-7C83995F9D2A}"/>
              </a:ext>
            </a:extLst>
          </p:cNvPr>
          <p:cNvSpPr/>
          <p:nvPr/>
        </p:nvSpPr>
        <p:spPr>
          <a:xfrm>
            <a:off x="2349495" y="3334861"/>
            <a:ext cx="676757" cy="2777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88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/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E5AFE9A-981F-4E09-85F3-1AFBD1D58921}" vid="{31978A82-DAA1-43A8-A6C4-41B43BC4DF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236678D-C49E-4F6E-A3C8-2F95040A5F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BF8C2E-BF41-4DA4-8E6A-C59CE968EE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228850-8D93-4258-94C5-9335006265EF}">
  <ds:schemaRefs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2547570a-e5f4-4946-a4c3-82580e42479e"/>
    <ds:schemaRef ds:uri="http://schemas.microsoft.com/office/2006/documentManagement/types"/>
    <ds:schemaRef ds:uri="6ee78bd2-4339-4042-adc0-bcc646419980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Интерактивная игра Вопросы и ответы</Template>
  <TotalTime>0</TotalTime>
  <Words>161</Words>
  <Application>Microsoft Office PowerPoint</Application>
  <PresentationFormat>Широкоэкранный</PresentationFormat>
  <Paragraphs>101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2021-08-25T18:19:56Z</dcterms:created>
  <dcterms:modified xsi:type="dcterms:W3CDTF">2024-09-03T13:36:08Z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