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9" r:id="rId4"/>
  </p:sldMasterIdLst>
  <p:notesMasterIdLst>
    <p:notesMasterId r:id="rId18"/>
  </p:notesMasterIdLst>
  <p:handoutMasterIdLst>
    <p:handoutMasterId r:id="rId19"/>
  </p:handoutMasterIdLst>
  <p:sldIdLst>
    <p:sldId id="257" r:id="rId5"/>
    <p:sldId id="267" r:id="rId6"/>
    <p:sldId id="268" r:id="rId7"/>
    <p:sldId id="287" r:id="rId8"/>
    <p:sldId id="289" r:id="rId9"/>
    <p:sldId id="290" r:id="rId10"/>
    <p:sldId id="288" r:id="rId11"/>
    <p:sldId id="295" r:id="rId12"/>
    <p:sldId id="291" r:id="rId13"/>
    <p:sldId id="292" r:id="rId14"/>
    <p:sldId id="293" r:id="rId15"/>
    <p:sldId id="271" r:id="rId16"/>
    <p:sldId id="29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EAEFF7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>
        <p:scale>
          <a:sx n="81" d="100"/>
          <a:sy n="81" d="100"/>
        </p:scale>
        <p:origin x="-270" y="-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249C4-B640-4752-96E9-C377262919AA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5F98F-091A-4359-90EC-1502358E6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8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8" y="1898977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0" y="2585668"/>
            <a:ext cx="2417069" cy="3456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290" y="2889345"/>
            <a:ext cx="2115316" cy="3145542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7" y="2744164"/>
            <a:ext cx="2298197" cy="32979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984" y="2290011"/>
            <a:ext cx="1642875" cy="375209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34" y="2399740"/>
            <a:ext cx="1463043" cy="36423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106" y="2320491"/>
            <a:ext cx="2002540" cy="3721616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рав_отве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487706" y="385187"/>
            <a:ext cx="5366479" cy="2758191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9" y="2195523"/>
            <a:ext cx="2176276" cy="38465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446" y="2180283"/>
            <a:ext cx="2575565" cy="3861824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4156422" y="347301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156422" y="4485839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156422" y="5498664"/>
            <a:ext cx="3988800" cy="717550"/>
          </a:xfrm>
          <a:prstGeom prst="rect">
            <a:avLst/>
          </a:prstGeom>
          <a:solidFill>
            <a:schemeClr val="bg1"/>
          </a:solidFill>
          <a:ln w="38100">
            <a:solidFill>
              <a:srgbClr val="52D0D4"/>
            </a:solidFill>
            <a:prstDash val="solid"/>
          </a:ln>
        </p:spPr>
        <p:txBody>
          <a:bodyPr anchor="ctr"/>
          <a:lstStyle>
            <a:lvl1pPr marL="0" indent="0" algn="ctr">
              <a:buFontTx/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6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01" y="505796"/>
            <a:ext cx="6388621" cy="44836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549" y="1482683"/>
            <a:ext cx="6614173" cy="2529845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76968" y="2569705"/>
            <a:ext cx="6614173" cy="699587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/>
              <a:t> </a:t>
            </a:r>
            <a:r>
              <a:rPr lang="ru-RU" dirty="0"/>
              <a:t>р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е</a:t>
            </a:r>
            <a:r>
              <a:rPr lang="en-US" dirty="0"/>
              <a:t> </a:t>
            </a:r>
            <a:r>
              <a:rPr lang="ru-RU" dirty="0"/>
              <a:t>ц</a:t>
            </a:r>
            <a:r>
              <a:rPr lang="en-US" dirty="0"/>
              <a:t>  </a:t>
            </a:r>
            <a:r>
              <a:rPr lang="ru-RU" dirty="0"/>
              <a:t>з</a:t>
            </a:r>
            <a:r>
              <a:rPr lang="en-US" dirty="0"/>
              <a:t> </a:t>
            </a:r>
            <a:r>
              <a:rPr lang="ru-RU" dirty="0"/>
              <a:t>а</a:t>
            </a:r>
            <a:r>
              <a:rPr lang="en-US" dirty="0"/>
              <a:t> </a:t>
            </a:r>
            <a:r>
              <a:rPr lang="ru-RU" dirty="0"/>
              <a:t>г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л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в</a:t>
            </a:r>
            <a:r>
              <a:rPr lang="en-US" dirty="0"/>
              <a:t> </a:t>
            </a:r>
            <a:r>
              <a:rPr lang="ru-RU" dirty="0"/>
              <a:t>к</a:t>
            </a:r>
            <a:r>
              <a:rPr lang="en-US" dirty="0"/>
              <a:t> </a:t>
            </a:r>
            <a:r>
              <a:rPr lang="ru-RU" dirty="0"/>
              <a:t>а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86" y="2569705"/>
            <a:ext cx="1690142" cy="36839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098" y="4089357"/>
            <a:ext cx="1563627" cy="195377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02" y="1959719"/>
            <a:ext cx="2320644" cy="408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00078 -0.134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67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6" presetClass="emph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54167E-6 -4.44444E-6 L 0.00065 -0.16851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84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79167E-6 -4.44444E-6 L -0.0004 -0.17407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70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2.96296E-6 L 0.1987 -0.004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5" y="-20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-3.33333E-6 L -0.21927 0.001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64" y="9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90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</p:sldLayoutIdLst>
  <mc:AlternateContent xmlns:mc="http://schemas.openxmlformats.org/markup-compatibility/2006" xmlns:p14="http://schemas.microsoft.com/office/powerpoint/2010/main">
    <mc:Choice Requires="p14">
      <p:transition spd="slow" p14:dur="5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37.png"/><Relationship Id="rId4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xmlns="" id="{DEEFDC16-CF28-4178-AA18-B0E41AAC6449}"/>
              </a:ext>
            </a:extLst>
          </p:cNvPr>
          <p:cNvSpPr/>
          <p:nvPr/>
        </p:nvSpPr>
        <p:spPr>
          <a:xfrm>
            <a:off x="2708191" y="1098958"/>
            <a:ext cx="7023296" cy="4052633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382" y="3292383"/>
            <a:ext cx="2115316" cy="3145542"/>
          </a:xfrm>
          <a:prstGeom prst="rect">
            <a:avLst/>
          </a:prstGeom>
        </p:spPr>
      </p:pic>
      <p:pic>
        <p:nvPicPr>
          <p:cNvPr id="10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6979" y="3657534"/>
            <a:ext cx="573534" cy="505026"/>
          </a:xfrm>
          <a:prstGeom prst="rect">
            <a:avLst/>
          </a:prstGeom>
        </p:spPr>
      </p:pic>
      <p:grpSp>
        <p:nvGrpSpPr>
          <p:cNvPr id="11" name="Group 2"/>
          <p:cNvGrpSpPr/>
          <p:nvPr/>
        </p:nvGrpSpPr>
        <p:grpSpPr>
          <a:xfrm>
            <a:off x="224650" y="2533787"/>
            <a:ext cx="2417069" cy="3456439"/>
            <a:chOff x="3344569" y="426786"/>
            <a:chExt cx="2417069" cy="3456439"/>
          </a:xfrm>
        </p:grpSpPr>
        <p:pic>
          <p:nvPicPr>
            <p:cNvPr id="12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44569" y="426786"/>
              <a:ext cx="1863051" cy="3456439"/>
            </a:xfrm>
            <a:prstGeom prst="rect">
              <a:avLst/>
            </a:prstGeom>
          </p:spPr>
        </p:pic>
        <p:pic>
          <p:nvPicPr>
            <p:cNvPr id="13" name="Рисунок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06898" y="2129883"/>
              <a:ext cx="754740" cy="379141"/>
            </a:xfrm>
            <a:prstGeom prst="rect">
              <a:avLst/>
            </a:prstGeom>
          </p:spPr>
        </p:pic>
      </p:grp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78C0851-E55C-4B99-A56A-EB4F07E04E0D}"/>
              </a:ext>
            </a:extLst>
          </p:cNvPr>
          <p:cNvSpPr/>
          <p:nvPr/>
        </p:nvSpPr>
        <p:spPr>
          <a:xfrm>
            <a:off x="7338454" y="156311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xmlns="" id="{22D3982B-A596-4B15-8913-E89F8197D016}"/>
              </a:ext>
            </a:extLst>
          </p:cNvPr>
          <p:cNvSpPr txBox="1">
            <a:spLocks/>
          </p:cNvSpPr>
          <p:nvPr/>
        </p:nvSpPr>
        <p:spPr>
          <a:xfrm>
            <a:off x="2530223" y="2121294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«Я і мае </a:t>
            </a:r>
            <a:r>
              <a:rPr lang="ru-RU" sz="4800" b="1" dirty="0" err="1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сябры</a:t>
            </a:r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be-BY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Запрашаем на дзень нараджэння</a:t>
            </a:r>
            <a:r>
              <a:rPr lang="ru-RU" sz="4800" b="1" dirty="0">
                <a:ln w="0"/>
                <a:solidFill>
                  <a:schemeClr val="accent1">
                    <a:lumMod val="75000"/>
                  </a:schemeClr>
                </a:solidFill>
                <a:latin typeface="+mn-lt"/>
              </a:rPr>
              <a:t>»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xmlns="" id="{B75EFFC1-0766-447F-A8A4-03387EE5E14C}"/>
              </a:ext>
            </a:extLst>
          </p:cNvPr>
          <p:cNvSpPr txBox="1">
            <a:spLocks/>
          </p:cNvSpPr>
          <p:nvPr/>
        </p:nvSpPr>
        <p:spPr>
          <a:xfrm>
            <a:off x="7802563" y="1518509"/>
            <a:ext cx="1480810" cy="626881"/>
          </a:xfrm>
          <a:prstGeom prst="rect">
            <a:avLst/>
          </a:prstGeom>
        </p:spPr>
        <p:txBody>
          <a:bodyPr>
            <a:normAutofit fontScale="850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13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ижний колонтитул 16">
            <a:extLst>
              <a:ext uri="{FF2B5EF4-FFF2-40B4-BE49-F238E27FC236}">
                <a16:creationId xmlns:a16="http://schemas.microsoft.com/office/drawing/2014/main" xmlns="" id="{93D977A7-3C48-41C3-AB65-C2DB9066FA0C}"/>
              </a:ext>
            </a:extLst>
          </p:cNvPr>
          <p:cNvSpPr>
            <a:spLocks noGrp="1"/>
          </p:cNvSpPr>
          <p:nvPr/>
        </p:nvSpPr>
        <p:spPr>
          <a:xfrm>
            <a:off x="4493295" y="4426454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8" name="Нижний колонтитул 16">
            <a:extLst>
              <a:ext uri="{FF2B5EF4-FFF2-40B4-BE49-F238E27FC236}">
                <a16:creationId xmlns:a16="http://schemas.microsoft.com/office/drawing/2014/main" xmlns="" id="{710E6113-EA99-4A15-A865-48FE11909B95}"/>
              </a:ext>
            </a:extLst>
          </p:cNvPr>
          <p:cNvSpPr>
            <a:spLocks noGrp="1"/>
          </p:cNvSpPr>
          <p:nvPr/>
        </p:nvSpPr>
        <p:spPr>
          <a:xfrm>
            <a:off x="387794" y="5811149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016 -0.00255 L -0.13203 0.0013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9" y="1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C 0.00443 -0.00741 0.01992 -0.01413 0.02565 -0.01413 C 0.06016 -0.01413 0.09584 0.09884 0.09584 0.21203 C 0.09584 0.15486 0.1138 0.09884 0.13047 0.09884 C 0.14831 0.09884 0.16498 0.15555 0.16498 0.21203 C 0.16498 0.18379 0.17383 0.15486 0.18282 0.15486 C 0.19167 0.15486 0.20065 0.18287 0.20065 0.21203 C 0.20065 0.19722 0.20521 0.18379 0.20951 0.18379 C 0.21407 0.18379 0.21836 0.19814 0.21836 0.21203 C 0.21836 0.20439 0.22058 0.19722 0.22292 0.19722 C 0.22409 0.19722 0.22735 0.20486 0.22735 0.21203 C 0.22735 0.2081 0.22852 0.20439 0.22956 0.20439 C 0.22956 0.20532 0.23177 0.20787 0.23177 0.21203 C 0.23177 0.20995 0.23177 0.2081 0.23295 0.2081 C 0.23295 0.20902 0.23412 0.21018 0.23412 0.21203 C 0.23412 0.21111 0.23412 0.20995 0.23412 0.20902 C 0.23529 0.20902 0.23529 0.20995 0.23529 0.21111 C 0.23646 0.21111 0.23646 0.21018 0.23646 0.20902 C 0.23763 0.20902 0.23763 0.20995 0.23763 0.21111 " pathEditMode="relative" rAng="0" ptsTypes="AAAAAAAAAAAAAAAAAAA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75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21247" y="63097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7530260" y="2098268"/>
            <a:ext cx="17719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АБРУС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7485576" y="3376494"/>
            <a:ext cx="19698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скатерть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7228256" y="3060546"/>
            <a:ext cx="248619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F29E5DC-9010-4D2D-89AB-6386CEBA3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70" y="2051109"/>
            <a:ext cx="5815535" cy="302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21247" y="63013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771322" y="2476279"/>
            <a:ext cx="5201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ЛАСУНКІ / ПРЫСМАКІ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823608" y="3720957"/>
            <a:ext cx="4857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лакомства / сладост</a:t>
            </a:r>
            <a:r>
              <a:rPr lang="ru-RU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1144761" y="3428622"/>
            <a:ext cx="45360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D88E09A-88CC-4341-B8B1-5252EFDC5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55" y="1309395"/>
            <a:ext cx="5839023" cy="423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xmlns="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xmlns="" id="{0650A719-B8A3-4471-852F-BD7CAD401313}"/>
              </a:ext>
            </a:extLst>
          </p:cNvPr>
          <p:cNvSpPr txBox="1">
            <a:spLocks/>
          </p:cNvSpPr>
          <p:nvPr/>
        </p:nvSpPr>
        <p:spPr>
          <a:xfrm>
            <a:off x="2010804" y="514270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endParaRPr lang="be-BY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29642" y="63013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xmlns="" id="{DB6EA2C5-44AA-46D0-AEAF-AF7B6486A151}"/>
              </a:ext>
            </a:extLst>
          </p:cNvPr>
          <p:cNvSpPr txBox="1">
            <a:spLocks/>
          </p:cNvSpPr>
          <p:nvPr/>
        </p:nvSpPr>
        <p:spPr>
          <a:xfrm>
            <a:off x="2142625" y="347557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Раскажы па-беларуску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BEF5F1-B160-4F43-B908-1E896DE24559}"/>
              </a:ext>
            </a:extLst>
          </p:cNvPr>
          <p:cNvSpPr txBox="1"/>
          <p:nvPr/>
        </p:nvSpPr>
        <p:spPr>
          <a:xfrm>
            <a:off x="602036" y="2051103"/>
            <a:ext cx="11187678" cy="332398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мяне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нараджэння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0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запрас</a:t>
            </a:r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іў у госці сваіх сяброў:  …  , …  ,  …  .</a:t>
            </a:r>
          </a:p>
          <a:p>
            <a:pPr algn="ctr"/>
            <a:endParaRPr lang="be-BY" sz="38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                                    іх чаем і ласункамі.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24BAD51-170F-46D7-8EAF-598F3D6EB54D}"/>
              </a:ext>
            </a:extLst>
          </p:cNvPr>
          <p:cNvSpPr txBox="1"/>
          <p:nvPr/>
        </p:nvSpPr>
        <p:spPr>
          <a:xfrm>
            <a:off x="2078138" y="4366286"/>
            <a:ext cx="3525324" cy="12618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3800" b="1" dirty="0" err="1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аставаў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  )</a:t>
            </a:r>
          </a:p>
          <a:p>
            <a:pPr algn="ctr"/>
            <a:r>
              <a:rPr lang="be-BY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частавала</a:t>
            </a:r>
            <a:r>
              <a:rPr lang="ru-RU" sz="38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  )</a:t>
            </a:r>
          </a:p>
        </p:txBody>
      </p:sp>
      <p:pic>
        <p:nvPicPr>
          <p:cNvPr id="3" name="Рисунок 2" descr="Мужчина">
            <a:extLst>
              <a:ext uri="{FF2B5EF4-FFF2-40B4-BE49-F238E27FC236}">
                <a16:creationId xmlns:a16="http://schemas.microsoft.com/office/drawing/2014/main" xmlns="" id="{95E5B168-C8B4-4D49-8FAD-A540585C0A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27895" y="4473996"/>
            <a:ext cx="487426" cy="487426"/>
          </a:xfrm>
          <a:prstGeom prst="rect">
            <a:avLst/>
          </a:prstGeom>
        </p:spPr>
      </p:pic>
      <p:pic>
        <p:nvPicPr>
          <p:cNvPr id="5" name="Рисунок 4" descr="Женщина">
            <a:extLst>
              <a:ext uri="{FF2B5EF4-FFF2-40B4-BE49-F238E27FC236}">
                <a16:creationId xmlns:a16="http://schemas.microsoft.com/office/drawing/2014/main" xmlns="" id="{8C3BDE83-0AF0-46BD-A0A2-262451DE9B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904460" y="5064340"/>
            <a:ext cx="471141" cy="471141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839D9DFD-3B5F-43A8-82B4-F52F90C8FA65}"/>
              </a:ext>
            </a:extLst>
          </p:cNvPr>
          <p:cNvGrpSpPr/>
          <p:nvPr/>
        </p:nvGrpSpPr>
        <p:grpSpPr>
          <a:xfrm>
            <a:off x="1602297" y="4717710"/>
            <a:ext cx="604008" cy="639890"/>
            <a:chOff x="1602297" y="4717710"/>
            <a:chExt cx="604008" cy="639890"/>
          </a:xfrm>
        </p:grpSpPr>
        <p:cxnSp>
          <p:nvCxnSpPr>
            <p:cNvPr id="7" name="Прямая со стрелкой 6">
              <a:extLst>
                <a:ext uri="{FF2B5EF4-FFF2-40B4-BE49-F238E27FC236}">
                  <a16:creationId xmlns:a16="http://schemas.microsoft.com/office/drawing/2014/main" xmlns="" id="{87CA1C17-87CB-4CE9-B31D-926355C18D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A7BDD033-D694-4F2B-9A58-15088A173526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410FBE1-15C3-4C73-AF4E-AC13AAFA5192}"/>
              </a:ext>
            </a:extLst>
          </p:cNvPr>
          <p:cNvGrpSpPr/>
          <p:nvPr/>
        </p:nvGrpSpPr>
        <p:grpSpPr>
          <a:xfrm>
            <a:off x="5433279" y="4717709"/>
            <a:ext cx="892020" cy="679338"/>
            <a:chOff x="5433279" y="4717709"/>
            <a:chExt cx="892020" cy="679338"/>
          </a:xfrm>
        </p:grpSpPr>
        <p:cxnSp>
          <p:nvCxnSpPr>
            <p:cNvPr id="22" name="Прямая со стрелкой 21">
              <a:extLst>
                <a:ext uri="{FF2B5EF4-FFF2-40B4-BE49-F238E27FC236}">
                  <a16:creationId xmlns:a16="http://schemas.microsoft.com/office/drawing/2014/main" xmlns="" id="{4A4F2188-9F35-4E62-8805-77736A0EC6AE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>
              <a:extLst>
                <a:ext uri="{FF2B5EF4-FFF2-40B4-BE49-F238E27FC236}">
                  <a16:creationId xmlns:a16="http://schemas.microsoft.com/office/drawing/2014/main" xmlns="" id="{3F20BD6A-C51E-4121-AF9E-6B2D0C76CE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5511437-078F-460B-9883-7871025E1C35}"/>
              </a:ext>
            </a:extLst>
          </p:cNvPr>
          <p:cNvSpPr txBox="1"/>
          <p:nvPr/>
        </p:nvSpPr>
        <p:spPr>
          <a:xfrm>
            <a:off x="8589171" y="2864009"/>
            <a:ext cx="25843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0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імёны сяброў</a:t>
            </a:r>
          </a:p>
          <a:p>
            <a:pPr algn="ctr"/>
            <a:r>
              <a:rPr lang="be-BY" sz="30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1        2        3</a:t>
            </a:r>
          </a:p>
        </p:txBody>
      </p:sp>
    </p:spTree>
    <p:extLst>
      <p:ext uri="{BB962C8B-B14F-4D97-AF65-F5344CB8AC3E}">
        <p14:creationId xmlns:p14="http://schemas.microsoft.com/office/powerpoint/2010/main" val="261810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xmlns="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38025" y="629300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9288362E-D8B0-4464-8B1F-CA5C3F49733B}"/>
              </a:ext>
            </a:extLst>
          </p:cNvPr>
          <p:cNvSpPr/>
          <p:nvPr/>
        </p:nvSpPr>
        <p:spPr>
          <a:xfrm>
            <a:off x="882189" y="215379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B6BF7533-5B79-4B30-9938-99732906049C}"/>
              </a:ext>
            </a:extLst>
          </p:cNvPr>
          <p:cNvSpPr/>
          <p:nvPr/>
        </p:nvSpPr>
        <p:spPr>
          <a:xfrm>
            <a:off x="6340771" y="215379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7BAD484B-CB52-4B5F-A466-51B2AEBC5764}"/>
              </a:ext>
            </a:extLst>
          </p:cNvPr>
          <p:cNvSpPr/>
          <p:nvPr/>
        </p:nvSpPr>
        <p:spPr>
          <a:xfrm>
            <a:off x="9092934" y="215379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CBCC4174-CF68-4D6C-9F10-0452A860E9C0}"/>
              </a:ext>
            </a:extLst>
          </p:cNvPr>
          <p:cNvSpPr/>
          <p:nvPr/>
        </p:nvSpPr>
        <p:spPr>
          <a:xfrm>
            <a:off x="3605130" y="215379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887D3C7-B604-40BF-B4A7-462E88D47D64}"/>
              </a:ext>
            </a:extLst>
          </p:cNvPr>
          <p:cNvSpPr txBox="1"/>
          <p:nvPr/>
        </p:nvSpPr>
        <p:spPr>
          <a:xfrm>
            <a:off x="6347963" y="5424249"/>
            <a:ext cx="2449132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2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ЛАСУНКІ /</a:t>
            </a:r>
          </a:p>
          <a:p>
            <a:pPr algn="ctr"/>
            <a:r>
              <a:rPr lang="be-BY" sz="32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ПРЫСМАКІ</a:t>
            </a:r>
            <a:endParaRPr lang="ru-RU" sz="32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EE4871C-FC53-4E9B-8A2E-E69FBB11352A}"/>
              </a:ext>
            </a:extLst>
          </p:cNvPr>
          <p:cNvSpPr txBox="1"/>
          <p:nvPr/>
        </p:nvSpPr>
        <p:spPr>
          <a:xfrm>
            <a:off x="1167128" y="5583133"/>
            <a:ext cx="166924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CE1ACB0-5A1E-467A-A497-81E740939DD7}"/>
              </a:ext>
            </a:extLst>
          </p:cNvPr>
          <p:cNvSpPr txBox="1"/>
          <p:nvPr/>
        </p:nvSpPr>
        <p:spPr>
          <a:xfrm>
            <a:off x="9458946" y="5583133"/>
            <a:ext cx="168251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АБРУС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3675767-49DC-4259-88C7-C28A25F47FE3}"/>
              </a:ext>
            </a:extLst>
          </p:cNvPr>
          <p:cNvSpPr txBox="1"/>
          <p:nvPr/>
        </p:nvSpPr>
        <p:spPr>
          <a:xfrm>
            <a:off x="3253455" y="5574475"/>
            <a:ext cx="290412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ПАДАРУНАК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Заголовок 2">
            <a:extLst>
              <a:ext uri="{FF2B5EF4-FFF2-40B4-BE49-F238E27FC236}">
                <a16:creationId xmlns:a16="http://schemas.microsoft.com/office/drawing/2014/main" xmlns="" id="{22049CD4-10CC-4217-B078-88F88C348E7C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Успомні, як па-беларуску…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1EE3D56-5D4A-42F1-871A-9F78AF12F4C0}"/>
              </a:ext>
            </a:extLst>
          </p:cNvPr>
          <p:cNvSpPr txBox="1"/>
          <p:nvPr/>
        </p:nvSpPr>
        <p:spPr>
          <a:xfrm>
            <a:off x="6347963" y="1423843"/>
            <a:ext cx="22066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сладост</a:t>
            </a:r>
            <a:r>
              <a:rPr lang="ru-RU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E8E1E1D-E0D3-4ADF-9FAD-6565EB4FCC73}"/>
              </a:ext>
            </a:extLst>
          </p:cNvPr>
          <p:cNvSpPr txBox="1"/>
          <p:nvPr/>
        </p:nvSpPr>
        <p:spPr>
          <a:xfrm>
            <a:off x="896795" y="1420791"/>
            <a:ext cx="220336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</a:t>
            </a:r>
            <a:r>
              <a:rPr lang="ru-RU" sz="3400" b="1" dirty="0" err="1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0B99DCD-B075-412F-A192-B46E01C755E8}"/>
              </a:ext>
            </a:extLst>
          </p:cNvPr>
          <p:cNvSpPr txBox="1"/>
          <p:nvPr/>
        </p:nvSpPr>
        <p:spPr>
          <a:xfrm>
            <a:off x="9137352" y="1422201"/>
            <a:ext cx="208326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скатерть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C080D4F-9CDC-4A89-B472-965D0CAA3000}"/>
              </a:ext>
            </a:extLst>
          </p:cNvPr>
          <p:cNvSpPr txBox="1"/>
          <p:nvPr/>
        </p:nvSpPr>
        <p:spPr>
          <a:xfrm>
            <a:off x="3645853" y="1412133"/>
            <a:ext cx="197746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подарок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D3DF10BD-564A-43AC-A74A-D2928FDB6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696" y="2881479"/>
            <a:ext cx="2105227" cy="152815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816CBF2D-BE96-4E74-8AD8-C0B17F186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952" y="3328498"/>
            <a:ext cx="2059663" cy="107174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17604A92-E51D-4933-AD30-EEDFCFF0BB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08"/>
          <a:stretch/>
        </p:blipFill>
        <p:spPr>
          <a:xfrm>
            <a:off x="3976890" y="2681707"/>
            <a:ext cx="1646427" cy="229194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9F90F8BB-FA6E-4E8B-A09E-4C6EC06E81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42" y="2798756"/>
            <a:ext cx="2124563" cy="182102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AD97D41-6BDC-4BD9-9652-4E5FCC2397D0}"/>
              </a:ext>
            </a:extLst>
          </p:cNvPr>
          <p:cNvSpPr/>
          <p:nvPr/>
        </p:nvSpPr>
        <p:spPr>
          <a:xfrm>
            <a:off x="0" y="6571179"/>
            <a:ext cx="10453902" cy="280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e-BY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99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xmlns="" id="{DEEFDC16-CF28-4178-AA18-B0E41AAC6449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9288362E-D8B0-4464-8B1F-CA5C3F49733B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B6BF7533-5B79-4B30-9938-99732906049C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7BAD484B-CB52-4B5F-A466-51B2AEBC5764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CBCC4174-CF68-4D6C-9F10-0452A860E9C0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887D3C7-B604-40BF-B4A7-462E88D47D64}"/>
              </a:ext>
            </a:extLst>
          </p:cNvPr>
          <p:cNvSpPr txBox="1"/>
          <p:nvPr/>
        </p:nvSpPr>
        <p:spPr>
          <a:xfrm>
            <a:off x="9180524" y="5146904"/>
            <a:ext cx="221708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КАРАГОД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EE4871C-FC53-4E9B-8A2E-E69FBB11352A}"/>
              </a:ext>
            </a:extLst>
          </p:cNvPr>
          <p:cNvSpPr txBox="1"/>
          <p:nvPr/>
        </p:nvSpPr>
        <p:spPr>
          <a:xfrm>
            <a:off x="890291" y="5146905"/>
            <a:ext cx="211211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ХОВАНКІ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CE1ACB0-5A1E-467A-A497-81E740939DD7}"/>
              </a:ext>
            </a:extLst>
          </p:cNvPr>
          <p:cNvSpPr txBox="1"/>
          <p:nvPr/>
        </p:nvSpPr>
        <p:spPr>
          <a:xfrm>
            <a:off x="6855050" y="5138246"/>
            <a:ext cx="133036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КВАЧ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3675767-49DC-4259-88C7-C28A25F47FE3}"/>
              </a:ext>
            </a:extLst>
          </p:cNvPr>
          <p:cNvSpPr txBox="1"/>
          <p:nvPr/>
        </p:nvSpPr>
        <p:spPr>
          <a:xfrm>
            <a:off x="3815518" y="5138247"/>
            <a:ext cx="189186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ЖМУРКІ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Заголовок 2">
            <a:extLst>
              <a:ext uri="{FF2B5EF4-FFF2-40B4-BE49-F238E27FC236}">
                <a16:creationId xmlns:a16="http://schemas.microsoft.com/office/drawing/2014/main" xmlns="" id="{22049CD4-10CC-4217-B078-88F88C348E7C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гульні па-беларуску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61AD416-FAB2-4B98-B4FD-A6C47AFA99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92" y="2569660"/>
            <a:ext cx="1956114" cy="1555436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23C76284-3B2E-4BA2-9050-792D6535F1B9}"/>
              </a:ext>
            </a:extLst>
          </p:cNvPr>
          <p:cNvGrpSpPr/>
          <p:nvPr/>
        </p:nvGrpSpPr>
        <p:grpSpPr>
          <a:xfrm>
            <a:off x="3621973" y="2264281"/>
            <a:ext cx="2114782" cy="2468596"/>
            <a:chOff x="3621973" y="2264281"/>
            <a:chExt cx="2114782" cy="2468596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AD8E3AE-CE55-41C2-9EBD-F6FC0AA3BA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91"/>
            <a:stretch/>
          </p:blipFill>
          <p:spPr>
            <a:xfrm>
              <a:off x="3786145" y="2264281"/>
              <a:ext cx="1950610" cy="1604909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AE1C340C-8202-4508-A60D-51C573A975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90" r="66510"/>
            <a:stretch/>
          </p:blipFill>
          <p:spPr>
            <a:xfrm>
              <a:off x="3621973" y="3127968"/>
              <a:ext cx="1002466" cy="1604909"/>
            </a:xfrm>
            <a:prstGeom prst="rect">
              <a:avLst/>
            </a:prstGeom>
          </p:spPr>
        </p:pic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6A5EEED-2465-4F13-BB35-0BA42062B3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3" r="3010"/>
          <a:stretch/>
        </p:blipFill>
        <p:spPr>
          <a:xfrm>
            <a:off x="6357292" y="2569660"/>
            <a:ext cx="2185749" cy="198255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55065E2D-9576-4F5A-8A8A-139A742E92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541" y="2447671"/>
            <a:ext cx="1991308" cy="22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5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6329456" y="2098268"/>
            <a:ext cx="5265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 НАРАДЖЭННЯ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7311487" y="3376494"/>
            <a:ext cx="3301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рожден</a:t>
            </a:r>
            <a:r>
              <a:rPr lang="ru-RU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ия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6477913" y="3060546"/>
            <a:ext cx="496907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17CE317-4A78-46D0-8D42-C1156F674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02" y="959151"/>
            <a:ext cx="5775950" cy="42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4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2052243" y="2098268"/>
            <a:ext cx="1758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1906891" y="3376494"/>
            <a:ext cx="208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1867944" y="3060546"/>
            <a:ext cx="21755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8ED7E6E-9445-4980-8F58-72610E9EA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805" y="481678"/>
            <a:ext cx="6754667" cy="578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2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6594558" y="2098268"/>
            <a:ext cx="4843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ЗАПРАСІЦЬ ГАСЦЕЙ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7042181" y="3376494"/>
            <a:ext cx="3948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пригласить гостей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6531836" y="3060546"/>
            <a:ext cx="496907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79A5294-6858-4D68-A069-9CF218AF01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85" y="1423453"/>
            <a:ext cx="5816878" cy="350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1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1322400" y="2098268"/>
            <a:ext cx="3088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ВІНШАВАЦЬ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1403551" y="3376494"/>
            <a:ext cx="2818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поздравлять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1322400" y="3060546"/>
            <a:ext cx="29979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B92E588-8D97-4FA9-A8D9-201BFCAD39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43" r="-1"/>
          <a:stretch/>
        </p:blipFill>
        <p:spPr>
          <a:xfrm>
            <a:off x="4320330" y="1072503"/>
            <a:ext cx="7014131" cy="39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29236" y="276599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6817195" y="2098268"/>
            <a:ext cx="3066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ПАДАРУНАК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7435242" y="3376494"/>
            <a:ext cx="1872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подарок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6691360" y="3060546"/>
            <a:ext cx="34341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F1453B-1B6D-4F5F-A1F4-6A175864E8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08"/>
          <a:stretch/>
        </p:blipFill>
        <p:spPr>
          <a:xfrm>
            <a:off x="1908866" y="726655"/>
            <a:ext cx="3807041" cy="529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7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27838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0628510A-AA6D-4C9D-A256-C6AC92DD44A5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78ED346B-5DE2-41FE-BC79-B5C420A0D21A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8B62A193-49E9-41EF-85C0-4B7F80A21221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EAA3329C-BAD2-4D78-86AD-2F246D96E877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9A6BD28-C264-4722-A923-6294D9801EBF}"/>
              </a:ext>
            </a:extLst>
          </p:cNvPr>
          <p:cNvSpPr txBox="1"/>
          <p:nvPr/>
        </p:nvSpPr>
        <p:spPr>
          <a:xfrm>
            <a:off x="9700642" y="5146904"/>
            <a:ext cx="116891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МЯЧ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FA23C1E-24EF-4038-94B3-7E4629767411}"/>
              </a:ext>
            </a:extLst>
          </p:cNvPr>
          <p:cNvSpPr txBox="1"/>
          <p:nvPr/>
        </p:nvSpPr>
        <p:spPr>
          <a:xfrm>
            <a:off x="1234240" y="5146905"/>
            <a:ext cx="142038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КНІГА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0C9D6E1-91C1-486A-9964-CD04ED5D77C8}"/>
              </a:ext>
            </a:extLst>
          </p:cNvPr>
          <p:cNvSpPr txBox="1"/>
          <p:nvPr/>
        </p:nvSpPr>
        <p:spPr>
          <a:xfrm>
            <a:off x="6628547" y="5138246"/>
            <a:ext cx="171713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ЦАЦКА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E80672C-ED65-4744-99AF-9B6C642F9C94}"/>
              </a:ext>
            </a:extLst>
          </p:cNvPr>
          <p:cNvSpPr txBox="1"/>
          <p:nvPr/>
        </p:nvSpPr>
        <p:spPr>
          <a:xfrm>
            <a:off x="3723239" y="5138247"/>
            <a:ext cx="20056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ЛЯЛЬКА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36A97177-B6EE-48E2-A936-0A08749AF27B}"/>
              </a:ext>
            </a:extLst>
          </p:cNvPr>
          <p:cNvGrpSpPr/>
          <p:nvPr/>
        </p:nvGrpSpPr>
        <p:grpSpPr>
          <a:xfrm>
            <a:off x="1035367" y="2306972"/>
            <a:ext cx="1895913" cy="2214693"/>
            <a:chOff x="1035367" y="2306972"/>
            <a:chExt cx="1895913" cy="221469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23D0CDD2-8324-48A3-88FF-DDC66B0E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6250" b="70455" l="28662" r="71760">
                          <a14:foregroundMark x1="31718" y1="17386" x2="27187" y2="59205"/>
                          <a14:foregroundMark x1="27187" y1="59205" x2="38672" y2="67386"/>
                          <a14:foregroundMark x1="38672" y1="67386" x2="50896" y2="67614"/>
                          <a14:foregroundMark x1="29610" y1="50227" x2="28767" y2="66477"/>
                          <a14:foregroundMark x1="32982" y1="16250" x2="51317" y2="16932"/>
                          <a14:foregroundMark x1="30664" y1="68523" x2="56797" y2="69545"/>
                          <a14:foregroundMark x1="58588" y1="69545" x2="70706" y2="70455"/>
                          <a14:foregroundMark x1="29399" y1="67386" x2="36249" y2="68295"/>
                          <a14:foregroundMark x1="71760" y1="19091" x2="69652" y2="31705"/>
                          <a14:foregroundMark x1="70706" y1="47273" x2="69652" y2="66023"/>
                          <a14:foregroundMark x1="71760" y1="22955" x2="70285" y2="43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75" t="11009" r="26137" b="28442"/>
            <a:stretch/>
          </p:blipFill>
          <p:spPr>
            <a:xfrm rot="21343671">
              <a:off x="1035367" y="2306972"/>
              <a:ext cx="1895913" cy="2214693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42862C9B-8202-47DE-87F6-CDE30C8F31A8}"/>
                </a:ext>
              </a:extLst>
            </p:cNvPr>
            <p:cNvSpPr txBox="1"/>
            <p:nvPr/>
          </p:nvSpPr>
          <p:spPr>
            <a:xfrm>
              <a:off x="1442906" y="3112316"/>
              <a:ext cx="1153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e-BY" sz="2800" b="1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</a:rPr>
                <a:t>КАЗКІ</a:t>
              </a:r>
              <a:endParaRPr lang="ru-RU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B77E27A-5D89-4C10-B7FD-362210E55EAD}"/>
              </a:ext>
            </a:extLst>
          </p:cNvPr>
          <p:cNvSpPr txBox="1"/>
          <p:nvPr/>
        </p:nvSpPr>
        <p:spPr>
          <a:xfrm>
            <a:off x="6347963" y="1054727"/>
            <a:ext cx="195983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игрушка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1188ECF-6AE8-40B4-B128-C83B1FC2790E}"/>
              </a:ext>
            </a:extLst>
          </p:cNvPr>
          <p:cNvSpPr txBox="1"/>
          <p:nvPr/>
        </p:nvSpPr>
        <p:spPr>
          <a:xfrm>
            <a:off x="1249133" y="1051675"/>
            <a:ext cx="135646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15529EB-8B56-482E-B8DE-209BE496F44C}"/>
              </a:ext>
            </a:extLst>
          </p:cNvPr>
          <p:cNvSpPr txBox="1"/>
          <p:nvPr/>
        </p:nvSpPr>
        <p:spPr>
          <a:xfrm>
            <a:off x="9699415" y="1053085"/>
            <a:ext cx="101502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мяч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46993A9-258B-4A0C-BD9A-2851067A007E}"/>
              </a:ext>
            </a:extLst>
          </p:cNvPr>
          <p:cNvSpPr txBox="1"/>
          <p:nvPr/>
        </p:nvSpPr>
        <p:spPr>
          <a:xfrm>
            <a:off x="3914301" y="1043017"/>
            <a:ext cx="138743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кукла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1E6DE3-B0DA-4FCB-8C93-C3E7D2DC0A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67"/>
          <a:stretch/>
        </p:blipFill>
        <p:spPr>
          <a:xfrm>
            <a:off x="3678604" y="2374415"/>
            <a:ext cx="2058858" cy="195582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A107EF2-EA6D-4663-9458-ACEDF21E57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68" b="51900"/>
          <a:stretch/>
        </p:blipFill>
        <p:spPr>
          <a:xfrm>
            <a:off x="9267329" y="2595192"/>
            <a:ext cx="1850750" cy="181270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E930E27-600B-420B-9557-6E94F96CDD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66" b="23094" l="47268" r="78051">
                        <a14:foregroundMark x1="48270" y1="5205" x2="48907" y2="6158"/>
                        <a14:foregroundMark x1="51730" y1="4032" x2="54827" y2="4179"/>
                        <a14:foregroundMark x1="76321" y1="18035" x2="78142" y2="17889"/>
                        <a14:foregroundMark x1="47268" y1="18182" x2="48270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05" t="1329" r="20710" b="74309"/>
          <a:stretch/>
        </p:blipFill>
        <p:spPr>
          <a:xfrm>
            <a:off x="6446099" y="2437386"/>
            <a:ext cx="2082032" cy="189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1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F7A4778B-C297-4F6A-A477-142F08CB3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481" y="6146179"/>
            <a:ext cx="689471" cy="710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CE83B8E-FC70-46DF-82A5-79922EA12B63}"/>
              </a:ext>
            </a:extLst>
          </p:cNvPr>
          <p:cNvSpPr txBox="1"/>
          <p:nvPr/>
        </p:nvSpPr>
        <p:spPr>
          <a:xfrm>
            <a:off x="11579970" y="630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xmlns="" id="{9A06C7CF-7F4F-4ECA-9B21-1C7F324C6DA5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3890E-7A74-42C9-8397-89DEB2C0E1B9}"/>
              </a:ext>
            </a:extLst>
          </p:cNvPr>
          <p:cNvSpPr txBox="1"/>
          <p:nvPr/>
        </p:nvSpPr>
        <p:spPr>
          <a:xfrm>
            <a:off x="1322400" y="2098268"/>
            <a:ext cx="3051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ЧАСТАВАЦЬ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8254CCA-348E-4E9E-A206-02E36D8B9FFD}"/>
              </a:ext>
            </a:extLst>
          </p:cNvPr>
          <p:cNvSpPr txBox="1"/>
          <p:nvPr/>
        </p:nvSpPr>
        <p:spPr>
          <a:xfrm>
            <a:off x="1940447" y="3376494"/>
            <a:ext cx="1859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</a:t>
            </a:r>
            <a:r>
              <a:rPr lang="ru-RU" sz="3200" b="1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щать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1672C14-0D14-496C-94DD-4EAEF9DE2C0F}"/>
              </a:ext>
            </a:extLst>
          </p:cNvPr>
          <p:cNvCxnSpPr>
            <a:cxnSpLocks/>
          </p:cNvCxnSpPr>
          <p:nvPr/>
        </p:nvCxnSpPr>
        <p:spPr>
          <a:xfrm>
            <a:off x="1322400" y="3060546"/>
            <a:ext cx="29979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0174024-3998-4FA4-B11E-D289845110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5324" y="1812317"/>
            <a:ext cx="6496108" cy="312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8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2FF6AE2C-0855-4436-BAB0-964168DB80F7}" vid="{82FFDBF2-270A-4196-BBA2-1947BAF14E3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F8F9056-19CC-403D-A4E3-D0BFC3D9E6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67FFB0-F441-4120-8FA0-C46780EE30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2C15FF-1675-4B64-8D0C-D78E36D0F68C}">
  <ds:schemaRefs>
    <ds:schemaRef ds:uri="http://purl.org/dc/elements/1.1/"/>
    <ds:schemaRef ds:uri="6ee78bd2-4339-4042-adc0-bcc646419980"/>
    <ds:schemaRef ds:uri="http://purl.org/dc/dcmitype/"/>
    <ds:schemaRef ds:uri="http://schemas.microsoft.com/office/2006/documentManagement/types"/>
    <ds:schemaRef ds:uri="http://schemas.microsoft.com/sharepoint/v3"/>
    <ds:schemaRef ds:uri="http://schemas.openxmlformats.org/package/2006/metadata/core-properties"/>
    <ds:schemaRef ds:uri="http://purl.org/dc/terms/"/>
    <ds:schemaRef ds:uri="2547570a-e5f4-4946-a4c3-82580e42479e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 играющими детьми</Template>
  <TotalTime>0</TotalTime>
  <Words>152</Words>
  <Application>Microsoft Office PowerPoint</Application>
  <PresentationFormat>Произвольный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2021-08-12T18:49:10Z</dcterms:created>
  <dcterms:modified xsi:type="dcterms:W3CDTF">2021-12-27T09:14:07Z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