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9" r:id="rId4"/>
  </p:sldMasterIdLst>
  <p:notesMasterIdLst>
    <p:notesMasterId r:id="rId21"/>
  </p:notesMasterIdLst>
  <p:handoutMasterIdLst>
    <p:handoutMasterId r:id="rId22"/>
  </p:handoutMasterIdLst>
  <p:sldIdLst>
    <p:sldId id="256" r:id="rId5"/>
    <p:sldId id="270" r:id="rId6"/>
    <p:sldId id="276" r:id="rId7"/>
    <p:sldId id="277" r:id="rId8"/>
    <p:sldId id="279" r:id="rId9"/>
    <p:sldId id="278" r:id="rId10"/>
    <p:sldId id="288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9" r:id="rId19"/>
    <p:sldId id="287" r:id="rId20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5309"/>
    <a:srgbClr val="FC5308"/>
    <a:srgbClr val="418E03"/>
    <a:srgbClr val="F5F8FA"/>
    <a:srgbClr val="F6F9FB"/>
    <a:srgbClr val="63C98C"/>
    <a:srgbClr val="E43802"/>
    <a:srgbClr val="B73C05"/>
    <a:srgbClr val="FFFFFF"/>
    <a:srgbClr val="E5F6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33" autoAdjust="0"/>
  </p:normalViewPr>
  <p:slideViewPr>
    <p:cSldViewPr snapToGrid="0">
      <p:cViewPr varScale="1">
        <p:scale>
          <a:sx n="85" d="100"/>
          <a:sy n="85" d="100"/>
        </p:scale>
        <p:origin x="1157" y="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04.10.2024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96D8174-4705-48B5-A5EE-D40C1853587C}"/>
              </a:ext>
            </a:extLst>
          </p:cNvPr>
          <p:cNvSpPr/>
          <p:nvPr/>
        </p:nvSpPr>
        <p:spPr>
          <a:xfrm>
            <a:off x="4952999" y="988799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91AC1ECA-FEA9-4636-85BE-71B446F7960A}"/>
              </a:ext>
            </a:extLst>
          </p:cNvPr>
          <p:cNvSpPr txBox="1">
            <a:spLocks/>
          </p:cNvSpPr>
          <p:nvPr/>
        </p:nvSpPr>
        <p:spPr>
          <a:xfrm>
            <a:off x="1174562" y="1749182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5">
                    <a:lumMod val="50000"/>
                  </a:schemeClr>
                </a:solidFill>
                <a:latin typeface="+mn-lt"/>
              </a:rPr>
              <a:t>«Я і мае справы. </a:t>
            </a:r>
            <a:br>
              <a:rPr lang="ru-RU" sz="4800" b="1" dirty="0">
                <a:ln w="0"/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chemeClr val="accent5">
                    <a:lumMod val="50000"/>
                  </a:schemeClr>
                </a:solidFill>
                <a:latin typeface="+mn-lt"/>
              </a:rPr>
              <a:t>У доме (хаце)</a:t>
            </a:r>
            <a:r>
              <a:rPr lang="ru-RU" sz="4800" b="1" dirty="0">
                <a:ln w="0"/>
                <a:solidFill>
                  <a:schemeClr val="accent5">
                    <a:lumMod val="50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A60B3B83-FFDD-4EB9-8F0F-08C0799147C7}"/>
              </a:ext>
            </a:extLst>
          </p:cNvPr>
          <p:cNvSpPr txBox="1">
            <a:spLocks/>
          </p:cNvSpPr>
          <p:nvPr/>
        </p:nvSpPr>
        <p:spPr>
          <a:xfrm>
            <a:off x="1503534" y="1109399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14</a:t>
            </a:r>
            <a:endParaRPr lang="ru-RU" sz="2400" b="1" dirty="0">
              <a:ln w="0"/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Нижний колонтитул 16">
            <a:extLst>
              <a:ext uri="{FF2B5EF4-FFF2-40B4-BE49-F238E27FC236}">
                <a16:creationId xmlns:a16="http://schemas.microsoft.com/office/drawing/2014/main" id="{8D593B26-9524-400A-A777-AE258CB3993B}"/>
              </a:ext>
            </a:extLst>
          </p:cNvPr>
          <p:cNvSpPr>
            <a:spLocks noGrp="1"/>
          </p:cNvSpPr>
          <p:nvPr/>
        </p:nvSpPr>
        <p:spPr>
          <a:xfrm>
            <a:off x="3047099" y="3750245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9" name="Нижний колонтитул 16">
            <a:extLst>
              <a:ext uri="{FF2B5EF4-FFF2-40B4-BE49-F238E27FC236}">
                <a16:creationId xmlns:a16="http://schemas.microsoft.com/office/drawing/2014/main" id="{322EA5F4-684A-4545-9375-00824F2987C8}"/>
              </a:ext>
            </a:extLst>
          </p:cNvPr>
          <p:cNvSpPr>
            <a:spLocks noGrp="1"/>
          </p:cNvSpPr>
          <p:nvPr/>
        </p:nvSpPr>
        <p:spPr>
          <a:xfrm>
            <a:off x="78357" y="6029263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16097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10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305634" y="662134"/>
            <a:ext cx="522008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ДАГЛЯДАЦЬ НЕМАЎЛЯ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1242329" y="1394596"/>
            <a:ext cx="804829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смотреть (ухаживать) за младенцем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BD6763-C375-4F58-BC1B-20A8227F9328}"/>
              </a:ext>
            </a:extLst>
          </p:cNvPr>
          <p:cNvSpPr txBox="1"/>
          <p:nvPr/>
        </p:nvSpPr>
        <p:spPr>
          <a:xfrm>
            <a:off x="6895415" y="4384564"/>
            <a:ext cx="201657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немаўля</a:t>
            </a:r>
            <a:endParaRPr lang="ru-RU" sz="34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2CF49F-7FE3-4963-8255-6F9419420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19" y="2140247"/>
            <a:ext cx="2901111" cy="4361221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C67F494E-8F2B-42E1-979C-C99DEBD25132}"/>
              </a:ext>
            </a:extLst>
          </p:cNvPr>
          <p:cNvCxnSpPr/>
          <p:nvPr/>
        </p:nvCxnSpPr>
        <p:spPr>
          <a:xfrm flipH="1" flipV="1">
            <a:off x="5665694" y="4384564"/>
            <a:ext cx="1229721" cy="30777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41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149151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11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892864" y="662134"/>
            <a:ext cx="373384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ВЫЦІРАЦЬ ПЫЛ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2945295" y="1376233"/>
            <a:ext cx="359585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выт</a:t>
            </a:r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рать пыль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862A65-7D79-4460-A775-18521C4F8F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881" y="2031877"/>
            <a:ext cx="4567965" cy="425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39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140762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3102589" y="662134"/>
            <a:ext cx="325217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МЫЦЬ ПОСУД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3205354" y="1376233"/>
            <a:ext cx="304436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мыть посуду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E44B37-C9C9-4A69-9B43-CA9D2E255E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326" y="2091699"/>
            <a:ext cx="8093190" cy="388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66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140762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538550" y="660974"/>
            <a:ext cx="457862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ПРЫБІРАЦЬ У ХАЦЕ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3044843" y="1381240"/>
            <a:ext cx="35660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убирать в доме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99020E-F27A-4488-828A-8FC376219E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723" y="2056407"/>
            <a:ext cx="4466554" cy="429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97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140762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14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817363" y="662134"/>
            <a:ext cx="413542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ПАЛІВАЦЬ ВАЗОН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1888281" y="1376233"/>
            <a:ext cx="634923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</a:t>
            </a:r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вать комнатный цветок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F799139-D3B7-40EE-8036-0AB1C29FEDC7}"/>
              </a:ext>
            </a:extLst>
          </p:cNvPr>
          <p:cNvSpPr txBox="1"/>
          <p:nvPr/>
        </p:nvSpPr>
        <p:spPr>
          <a:xfrm>
            <a:off x="7382901" y="5074718"/>
            <a:ext cx="142853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вазон</a:t>
            </a:r>
            <a:endParaRPr lang="ru-RU" sz="34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8770CD-06F2-489B-91B8-E80090EC4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696" y="1991786"/>
            <a:ext cx="3286449" cy="4406819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4184C2D7-C9EC-4233-9973-554FC13DDDC0}"/>
              </a:ext>
            </a:extLst>
          </p:cNvPr>
          <p:cNvCxnSpPr>
            <a:cxnSpLocks/>
          </p:cNvCxnSpPr>
          <p:nvPr/>
        </p:nvCxnSpPr>
        <p:spPr>
          <a:xfrm flipH="1" flipV="1">
            <a:off x="6596065" y="5221130"/>
            <a:ext cx="770915" cy="20155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22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281CD2B7-18BB-4CE6-BC99-2518516B7E56}"/>
              </a:ext>
            </a:extLst>
          </p:cNvPr>
          <p:cNvSpPr txBox="1">
            <a:spLocks/>
          </p:cNvSpPr>
          <p:nvPr/>
        </p:nvSpPr>
        <p:spPr>
          <a:xfrm>
            <a:off x="2648511" y="541605"/>
            <a:ext cx="4608977" cy="906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endParaRPr lang="be-BY" sz="4000" b="1" dirty="0">
              <a:ln w="0"/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B72FF9-412F-46C4-ABCD-50E089F1BD95}"/>
              </a:ext>
            </a:extLst>
          </p:cNvPr>
          <p:cNvSpPr txBox="1"/>
          <p:nvPr/>
        </p:nvSpPr>
        <p:spPr>
          <a:xfrm>
            <a:off x="9140762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15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9B16C5-A7DA-4E12-B55D-516522A2371E}"/>
              </a:ext>
            </a:extLst>
          </p:cNvPr>
          <p:cNvSpPr txBox="1"/>
          <p:nvPr/>
        </p:nvSpPr>
        <p:spPr>
          <a:xfrm>
            <a:off x="1630483" y="4890187"/>
            <a:ext cx="136819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D6767D-4265-402D-A063-BEA29010433B}"/>
              </a:ext>
            </a:extLst>
          </p:cNvPr>
          <p:cNvSpPr txBox="1"/>
          <p:nvPr/>
        </p:nvSpPr>
        <p:spPr>
          <a:xfrm>
            <a:off x="1715441" y="5622649"/>
            <a:ext cx="11982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утюг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C8A16F2-E66B-47E9-AEC4-7F06023CA25D}"/>
              </a:ext>
            </a:extLst>
          </p:cNvPr>
          <p:cNvCxnSpPr>
            <a:cxnSpLocks/>
          </p:cNvCxnSpPr>
          <p:nvPr/>
        </p:nvCxnSpPr>
        <p:spPr>
          <a:xfrm>
            <a:off x="1526796" y="5564194"/>
            <a:ext cx="153463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4FAB572-340D-4CC9-B1BD-BF6925E4796C}"/>
              </a:ext>
            </a:extLst>
          </p:cNvPr>
          <p:cNvSpPr txBox="1"/>
          <p:nvPr/>
        </p:nvSpPr>
        <p:spPr>
          <a:xfrm>
            <a:off x="5822216" y="4890187"/>
            <a:ext cx="291137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ПРАСАВАЦЬ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85D89D5-3BB4-4BED-9E27-94195ED74A89}"/>
              </a:ext>
            </a:extLst>
          </p:cNvPr>
          <p:cNvSpPr txBox="1"/>
          <p:nvPr/>
        </p:nvSpPr>
        <p:spPr>
          <a:xfrm>
            <a:off x="6230191" y="5622649"/>
            <a:ext cx="20693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утюж</a:t>
            </a:r>
            <a:r>
              <a:rPr lang="ru-RU" sz="3400" b="1" dirty="0" err="1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ить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92D8AF6-A5F4-477D-A604-49BC51107C87}"/>
              </a:ext>
            </a:extLst>
          </p:cNvPr>
          <p:cNvCxnSpPr>
            <a:cxnSpLocks/>
          </p:cNvCxnSpPr>
          <p:nvPr/>
        </p:nvCxnSpPr>
        <p:spPr>
          <a:xfrm>
            <a:off x="5922628" y="5564194"/>
            <a:ext cx="268447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313927F-699F-4D0C-AB69-F81657DF1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486" y="1378653"/>
            <a:ext cx="3516004" cy="338309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FB71BE-92D7-4883-85CD-D0B15B07E5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3" y="2871619"/>
            <a:ext cx="4313636" cy="17553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15EAE41-1880-4D51-85DF-617183DC09A7}"/>
              </a:ext>
            </a:extLst>
          </p:cNvPr>
          <p:cNvSpPr txBox="1"/>
          <p:nvPr/>
        </p:nvSpPr>
        <p:spPr>
          <a:xfrm>
            <a:off x="2468745" y="641203"/>
            <a:ext cx="493635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ПРАСАВАЦЬ БЯЛІЗНУ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919796-61EE-40C8-BF1D-E15001D8122A}"/>
              </a:ext>
            </a:extLst>
          </p:cNvPr>
          <p:cNvSpPr txBox="1"/>
          <p:nvPr/>
        </p:nvSpPr>
        <p:spPr>
          <a:xfrm>
            <a:off x="3083059" y="1376741"/>
            <a:ext cx="348961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утюжить бельё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EEC7C64-63B3-470F-9AA8-5D0749CF6967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272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281CD2B7-18BB-4CE6-BC99-2518516B7E56}"/>
              </a:ext>
            </a:extLst>
          </p:cNvPr>
          <p:cNvSpPr txBox="1">
            <a:spLocks/>
          </p:cNvSpPr>
          <p:nvPr/>
        </p:nvSpPr>
        <p:spPr>
          <a:xfrm>
            <a:off x="563610" y="427629"/>
            <a:ext cx="8746622" cy="9062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Раскажы пра сямейныя абавязкі 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6BABB60-D1A9-46F7-AB27-1F64ED953298}"/>
              </a:ext>
            </a:extLst>
          </p:cNvPr>
          <p:cNvGrpSpPr/>
          <p:nvPr/>
        </p:nvGrpSpPr>
        <p:grpSpPr>
          <a:xfrm>
            <a:off x="691467" y="1500141"/>
            <a:ext cx="8523065" cy="4767504"/>
            <a:chOff x="666460" y="1546265"/>
            <a:chExt cx="8523065" cy="47675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01CEBC2-6A92-4196-870A-756A908DDD11}"/>
                </a:ext>
              </a:extLst>
            </p:cNvPr>
            <p:cNvSpPr txBox="1"/>
            <p:nvPr/>
          </p:nvSpPr>
          <p:spPr>
            <a:xfrm>
              <a:off x="666460" y="1546265"/>
              <a:ext cx="8523065" cy="458587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be-BY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  <a:r>
                <a:rPr lang="ru-RU" sz="3600" b="1" dirty="0" err="1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ая</a:t>
              </a:r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3600" b="1" dirty="0" err="1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сям’я</a:t>
              </a:r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– гэта мама, тата і я.</a:t>
              </a:r>
            </a:p>
            <a:p>
              <a:pPr algn="ctr"/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be-BY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</a:t>
              </a:r>
              <a:r>
                <a:rPr lang="ru-RU" sz="3600" b="1" dirty="0" err="1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ама</a:t>
              </a:r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                                      </a:t>
              </a:r>
            </a:p>
            <a:p>
              <a:r>
                <a:rPr lang="ru-RU" sz="20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</a:p>
            <a:p>
              <a:endPara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Тата </a:t>
              </a:r>
            </a:p>
            <a:p>
              <a:r>
                <a:rPr lang="ru-RU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endParaRPr lang="ru-RU" sz="20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be-BY" sz="3600" b="1" dirty="0">
                  <a:ln/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Я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3D1DF5B-1D9E-4372-A2E9-B70F19075B8A}"/>
                </a:ext>
              </a:extLst>
            </p:cNvPr>
            <p:cNvSpPr txBox="1"/>
            <p:nvPr/>
          </p:nvSpPr>
          <p:spPr>
            <a:xfrm>
              <a:off x="2983749" y="2323804"/>
              <a:ext cx="52150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be-BY" sz="3600" b="1" dirty="0">
                  <a:ln/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мые посуд. </a:t>
              </a:r>
            </a:p>
            <a:p>
              <a:r>
                <a:rPr lang="be-BY" sz="3600" b="1" dirty="0">
                  <a:ln/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вымятае смецце.</a:t>
              </a:r>
              <a:endParaRPr lang="ru-RU" sz="36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97BBDED0-7B7F-4320-9E95-09BF5310D59D}"/>
                </a:ext>
              </a:extLst>
            </p:cNvPr>
            <p:cNvGrpSpPr/>
            <p:nvPr/>
          </p:nvGrpSpPr>
          <p:grpSpPr>
            <a:xfrm>
              <a:off x="2269287" y="2674721"/>
              <a:ext cx="604008" cy="639890"/>
              <a:chOff x="1602297" y="4717710"/>
              <a:chExt cx="604008" cy="639890"/>
            </a:xfrm>
          </p:grpSpPr>
          <p:cxnSp>
            <p:nvCxnSpPr>
              <p:cNvPr id="25" name="Прямая со стрелкой 24">
                <a:extLst>
                  <a:ext uri="{FF2B5EF4-FFF2-40B4-BE49-F238E27FC236}">
                    <a16:creationId xmlns:a16="http://schemas.microsoft.com/office/drawing/2014/main" id="{0079DB23-633B-4817-8D1B-BB475AD1F6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02297" y="4717710"/>
                <a:ext cx="604008" cy="279518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 стрелкой 25">
                <a:extLst>
                  <a:ext uri="{FF2B5EF4-FFF2-40B4-BE49-F238E27FC236}">
                    <a16:creationId xmlns:a16="http://schemas.microsoft.com/office/drawing/2014/main" id="{3ADE771F-0D81-4D94-BD6A-14D620C588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2297" y="5055951"/>
                <a:ext cx="540328" cy="301649"/>
              </a:xfrm>
              <a:prstGeom prst="straightConnector1">
                <a:avLst/>
              </a:prstGeom>
              <a:ln w="28575">
                <a:solidFill>
                  <a:schemeClr val="accent4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D98B6FF4-E1FE-412E-A5F3-B4B62F5B23A0}"/>
                </a:ext>
              </a:extLst>
            </p:cNvPr>
            <p:cNvGrpSpPr/>
            <p:nvPr/>
          </p:nvGrpSpPr>
          <p:grpSpPr>
            <a:xfrm>
              <a:off x="2295011" y="4043056"/>
              <a:ext cx="604008" cy="639890"/>
              <a:chOff x="1602297" y="4717710"/>
              <a:chExt cx="604008" cy="639890"/>
            </a:xfrm>
          </p:grpSpPr>
          <p:cxnSp>
            <p:nvCxnSpPr>
              <p:cNvPr id="28" name="Прямая со стрелкой 27">
                <a:extLst>
                  <a:ext uri="{FF2B5EF4-FFF2-40B4-BE49-F238E27FC236}">
                    <a16:creationId xmlns:a16="http://schemas.microsoft.com/office/drawing/2014/main" id="{4A29B09E-B6A5-4089-84B4-3831E4C190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02297" y="4717710"/>
                <a:ext cx="604008" cy="279518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 стрелкой 28">
                <a:extLst>
                  <a:ext uri="{FF2B5EF4-FFF2-40B4-BE49-F238E27FC236}">
                    <a16:creationId xmlns:a16="http://schemas.microsoft.com/office/drawing/2014/main" id="{A795896F-7641-45FD-A71E-D5E37843B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2297" y="5055951"/>
                <a:ext cx="540328" cy="301649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571412D-A450-417B-90C9-EDEA7256907A}"/>
                </a:ext>
              </a:extLst>
            </p:cNvPr>
            <p:cNvSpPr txBox="1"/>
            <p:nvPr/>
          </p:nvSpPr>
          <p:spPr>
            <a:xfrm>
              <a:off x="2983749" y="3700696"/>
              <a:ext cx="52150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be-BY" sz="3600" b="1" dirty="0">
                  <a:ln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прыбірае ў хаце. </a:t>
              </a:r>
            </a:p>
            <a:p>
              <a:r>
                <a:rPr lang="be-BY" sz="3600" b="1" dirty="0">
                  <a:ln/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выгульвае шчаня.</a:t>
              </a:r>
              <a:endParaRPr lang="ru-RU" sz="3600" b="1" dirty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id="{9D18ACE9-BA58-436C-955F-4A3F70033A6D}"/>
                </a:ext>
              </a:extLst>
            </p:cNvPr>
            <p:cNvGrpSpPr/>
            <p:nvPr/>
          </p:nvGrpSpPr>
          <p:grpSpPr>
            <a:xfrm>
              <a:off x="2269287" y="5450659"/>
              <a:ext cx="604008" cy="639890"/>
              <a:chOff x="1602297" y="4717710"/>
              <a:chExt cx="604008" cy="639890"/>
            </a:xfrm>
          </p:grpSpPr>
          <p:cxnSp>
            <p:nvCxnSpPr>
              <p:cNvPr id="32" name="Прямая со стрелкой 31">
                <a:extLst>
                  <a:ext uri="{FF2B5EF4-FFF2-40B4-BE49-F238E27FC236}">
                    <a16:creationId xmlns:a16="http://schemas.microsoft.com/office/drawing/2014/main" id="{23E62D3C-523F-427B-9E27-112D5856943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02297" y="4717710"/>
                <a:ext cx="604008" cy="279518"/>
              </a:xfrm>
              <a:prstGeom prst="straightConnector1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 стрелкой 32">
                <a:extLst>
                  <a:ext uri="{FF2B5EF4-FFF2-40B4-BE49-F238E27FC236}">
                    <a16:creationId xmlns:a16="http://schemas.microsoft.com/office/drawing/2014/main" id="{D5A89B32-A5EA-4357-8039-51D4DA8F9A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2297" y="5055951"/>
                <a:ext cx="540328" cy="301649"/>
              </a:xfrm>
              <a:prstGeom prst="straightConnector1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49E003B-22FB-48EA-9ACE-EBC8EC3EB03B}"/>
                </a:ext>
              </a:extLst>
            </p:cNvPr>
            <p:cNvSpPr txBox="1"/>
            <p:nvPr/>
          </p:nvSpPr>
          <p:spPr>
            <a:xfrm>
              <a:off x="2983749" y="5113440"/>
              <a:ext cx="52150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be-BY" sz="3600" b="1" dirty="0">
                  <a:ln/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паліваю вазон. </a:t>
              </a:r>
            </a:p>
            <a:p>
              <a:r>
                <a:rPr lang="be-BY" sz="3600" b="1" dirty="0">
                  <a:ln/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выціраю пыл.</a:t>
              </a:r>
              <a:endParaRPr lang="ru-RU" sz="36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4EB72FF9-412F-46C4-ABCD-50E089F1BD95}"/>
              </a:ext>
            </a:extLst>
          </p:cNvPr>
          <p:cNvSpPr txBox="1"/>
          <p:nvPr/>
        </p:nvSpPr>
        <p:spPr>
          <a:xfrm>
            <a:off x="9140762" y="6140525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>
                <a:solidFill>
                  <a:schemeClr val="accent3">
                    <a:lumMod val="50000"/>
                  </a:schemeClr>
                </a:solidFill>
              </a:rPr>
              <a:t>16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E4F11E6-1D60-4880-BBDB-A505D6DB156C}"/>
              </a:ext>
            </a:extLst>
          </p:cNvPr>
          <p:cNvSpPr/>
          <p:nvPr/>
        </p:nvSpPr>
        <p:spPr>
          <a:xfrm>
            <a:off x="251669" y="6522879"/>
            <a:ext cx="7747195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3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3D3C1C65-B08D-4E60-BCDF-BC38CF73760B}"/>
              </a:ext>
            </a:extLst>
          </p:cNvPr>
          <p:cNvSpPr txBox="1">
            <a:spLocks/>
          </p:cNvSpPr>
          <p:nvPr/>
        </p:nvSpPr>
        <p:spPr>
          <a:xfrm>
            <a:off x="978958" y="4974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Закончы сказы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4EA119B-2AB0-4A01-B897-43D54044ECB2}"/>
              </a:ext>
            </a:extLst>
          </p:cNvPr>
          <p:cNvSpPr txBox="1"/>
          <p:nvPr/>
        </p:nvSpPr>
        <p:spPr>
          <a:xfrm>
            <a:off x="642959" y="1836192"/>
            <a:ext cx="882681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ru-RU" sz="3600" dirty="0" err="1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Вясёлае</a:t>
            </a:r>
            <a:r>
              <a:rPr lang="ru-RU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свята </a:t>
            </a:r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ў кожнага чалавека – 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гэта                 …                 .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На дзень  нараджэння прыходзяць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…        .</a:t>
            </a:r>
          </a:p>
          <a:p>
            <a:endParaRPr lang="ru-RU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C2373-1BCE-4086-BD10-7A4315355DBA}"/>
              </a:ext>
            </a:extLst>
          </p:cNvPr>
          <p:cNvSpPr txBox="1"/>
          <p:nvPr/>
        </p:nvSpPr>
        <p:spPr>
          <a:xfrm>
            <a:off x="2035455" y="2782669"/>
            <a:ext cx="413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дзень нараджэння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20B6E2-7DB0-4914-B67C-3A38947D7055}"/>
              </a:ext>
            </a:extLst>
          </p:cNvPr>
          <p:cNvSpPr txBox="1"/>
          <p:nvPr/>
        </p:nvSpPr>
        <p:spPr>
          <a:xfrm>
            <a:off x="3506274" y="4954416"/>
            <a:ext cx="11972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госці</a:t>
            </a:r>
          </a:p>
        </p:txBody>
      </p:sp>
    </p:spTree>
    <p:extLst>
      <p:ext uri="{BB962C8B-B14F-4D97-AF65-F5344CB8AC3E}">
        <p14:creationId xmlns:p14="http://schemas.microsoft.com/office/powerpoint/2010/main" val="229481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Заголовок 2">
            <a:extLst>
              <a:ext uri="{FF2B5EF4-FFF2-40B4-BE49-F238E27FC236}">
                <a16:creationId xmlns:a16="http://schemas.microsoft.com/office/drawing/2014/main" id="{3D3C1C65-B08D-4E60-BCDF-BC38CF73760B}"/>
              </a:ext>
            </a:extLst>
          </p:cNvPr>
          <p:cNvSpPr txBox="1">
            <a:spLocks/>
          </p:cNvSpPr>
          <p:nvPr/>
        </p:nvSpPr>
        <p:spPr>
          <a:xfrm>
            <a:off x="978958" y="4974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Закончы сказы </a:t>
            </a: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399D5-4859-47BB-A767-7A0297E7DB73}"/>
              </a:ext>
            </a:extLst>
          </p:cNvPr>
          <p:cNvSpPr txBox="1"/>
          <p:nvPr/>
        </p:nvSpPr>
        <p:spPr>
          <a:xfrm>
            <a:off x="978958" y="2147474"/>
            <a:ext cx="803880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Яны віншуюць імянінніка і дораць 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…                      .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Гасцей частуюць рознымі </a:t>
            </a:r>
          </a:p>
          <a:p>
            <a:endParaRPr lang="be-BY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dirty="0">
                <a:ln w="0"/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…                     .</a:t>
            </a:r>
          </a:p>
          <a:p>
            <a:endParaRPr lang="ru-RU" sz="3600" dirty="0">
              <a:ln w="0"/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2524B-54C3-4A04-8ACA-61684E7E228C}"/>
              </a:ext>
            </a:extLst>
          </p:cNvPr>
          <p:cNvSpPr txBox="1"/>
          <p:nvPr/>
        </p:nvSpPr>
        <p:spPr>
          <a:xfrm>
            <a:off x="4008013" y="3042422"/>
            <a:ext cx="2258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падарункі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C39100-A3C0-4CDB-B495-BF1FFB8BC134}"/>
              </a:ext>
            </a:extLst>
          </p:cNvPr>
          <p:cNvSpPr txBox="1"/>
          <p:nvPr/>
        </p:nvSpPr>
        <p:spPr>
          <a:xfrm>
            <a:off x="4008013" y="5230033"/>
            <a:ext cx="2315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ласункамі</a:t>
            </a:r>
          </a:p>
        </p:txBody>
      </p:sp>
    </p:spTree>
    <p:extLst>
      <p:ext uri="{BB962C8B-B14F-4D97-AF65-F5344CB8AC3E}">
        <p14:creationId xmlns:p14="http://schemas.microsoft.com/office/powerpoint/2010/main" val="371109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281CD2B7-18BB-4CE6-BC99-2518516B7E56}"/>
              </a:ext>
            </a:extLst>
          </p:cNvPr>
          <p:cNvSpPr txBox="1">
            <a:spLocks/>
          </p:cNvSpPr>
          <p:nvPr/>
        </p:nvSpPr>
        <p:spPr>
          <a:xfrm>
            <a:off x="682604" y="443065"/>
            <a:ext cx="8170391" cy="11265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Раскажы пра свой дзень нараджэння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1CEBC2-6A92-4196-870A-756A908DDD11}"/>
              </a:ext>
            </a:extLst>
          </p:cNvPr>
          <p:cNvSpPr txBox="1"/>
          <p:nvPr/>
        </p:nvSpPr>
        <p:spPr>
          <a:xfrm>
            <a:off x="292515" y="1858580"/>
            <a:ext cx="9217045" cy="470898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600" b="1" dirty="0" err="1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мяне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дзень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нараджэння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20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3600" b="1" dirty="0" err="1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запрас</a:t>
            </a:r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іў у госці сваіх сяброў:  </a:t>
            </a:r>
          </a:p>
          <a:p>
            <a:pPr algn="ctr"/>
            <a:endParaRPr lang="be-BY" sz="24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, …  ,  …  .</a:t>
            </a:r>
          </a:p>
          <a:p>
            <a:pPr algn="ctr"/>
            <a:endParaRPr lang="be-BY" sz="14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be-BY" sz="20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                                          іх чаем і</a:t>
            </a:r>
          </a:p>
          <a:p>
            <a:pPr algn="ctr"/>
            <a:endParaRPr lang="be-BY" sz="36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ласункамі.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A5CA0-9BA8-4F62-90D2-CDB1FF0F719B}"/>
              </a:ext>
            </a:extLst>
          </p:cNvPr>
          <p:cNvSpPr txBox="1"/>
          <p:nvPr/>
        </p:nvSpPr>
        <p:spPr>
          <a:xfrm>
            <a:off x="2448019" y="4426913"/>
            <a:ext cx="3352521" cy="120032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600" b="1" dirty="0" err="1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аставаў</a:t>
            </a:r>
            <a:r>
              <a:rPr lang="ru-RU" sz="36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 )</a:t>
            </a:r>
          </a:p>
          <a:p>
            <a:pPr algn="ctr"/>
            <a:r>
              <a:rPr lang="be-BY" sz="36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частавала</a:t>
            </a:r>
            <a:r>
              <a:rPr lang="ru-RU" sz="36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   )</a:t>
            </a:r>
          </a:p>
        </p:txBody>
      </p:sp>
      <p:pic>
        <p:nvPicPr>
          <p:cNvPr id="11" name="Рисунок 10" descr="Мужчина">
            <a:extLst>
              <a:ext uri="{FF2B5EF4-FFF2-40B4-BE49-F238E27FC236}">
                <a16:creationId xmlns:a16="http://schemas.microsoft.com/office/drawing/2014/main" id="{4B47B086-528A-49D3-9C85-6E0A7D5E3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9074" y="4525446"/>
            <a:ext cx="487426" cy="487426"/>
          </a:xfrm>
          <a:prstGeom prst="rect">
            <a:avLst/>
          </a:prstGeom>
        </p:spPr>
      </p:pic>
      <p:pic>
        <p:nvPicPr>
          <p:cNvPr id="12" name="Рисунок 11" descr="Женщина">
            <a:extLst>
              <a:ext uri="{FF2B5EF4-FFF2-40B4-BE49-F238E27FC236}">
                <a16:creationId xmlns:a16="http://schemas.microsoft.com/office/drawing/2014/main" id="{6F63160E-37CA-48F9-A5DF-1774553D8C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26042" y="5150884"/>
            <a:ext cx="471141" cy="471141"/>
          </a:xfrm>
          <a:prstGeom prst="rect">
            <a:avLst/>
          </a:prstGeom>
        </p:spPr>
      </p:pic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259CB66-F36A-42C4-8E74-C578F6009B44}"/>
              </a:ext>
            </a:extLst>
          </p:cNvPr>
          <p:cNvGrpSpPr/>
          <p:nvPr/>
        </p:nvGrpSpPr>
        <p:grpSpPr>
          <a:xfrm>
            <a:off x="1779073" y="4688837"/>
            <a:ext cx="604008" cy="639890"/>
            <a:chOff x="1602297" y="4717710"/>
            <a:chExt cx="604008" cy="639890"/>
          </a:xfrm>
        </p:grpSpPr>
        <p:cxnSp>
          <p:nvCxnSpPr>
            <p:cNvPr id="14" name="Прямая со стрелкой 13">
              <a:extLst>
                <a:ext uri="{FF2B5EF4-FFF2-40B4-BE49-F238E27FC236}">
                  <a16:creationId xmlns:a16="http://schemas.microsoft.com/office/drawing/2014/main" id="{5E893231-E8E5-454D-8B04-899B4B4681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602297" y="4717710"/>
              <a:ext cx="604008" cy="279518"/>
            </a:xfrm>
            <a:prstGeom prst="straightConnector1">
              <a:avLst/>
            </a:prstGeom>
            <a:ln w="28575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>
              <a:extLst>
                <a:ext uri="{FF2B5EF4-FFF2-40B4-BE49-F238E27FC236}">
                  <a16:creationId xmlns:a16="http://schemas.microsoft.com/office/drawing/2014/main" id="{EFFBD65A-7A30-41D1-B432-35F9D0EC6223}"/>
                </a:ext>
              </a:extLst>
            </p:cNvPr>
            <p:cNvCxnSpPr>
              <a:cxnSpLocks/>
            </p:cNvCxnSpPr>
            <p:nvPr/>
          </p:nvCxnSpPr>
          <p:spPr>
            <a:xfrm>
              <a:off x="1602297" y="5055951"/>
              <a:ext cx="540328" cy="301649"/>
            </a:xfrm>
            <a:prstGeom prst="straightConnector1">
              <a:avLst/>
            </a:prstGeom>
            <a:ln w="28575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8394500-7589-433F-9A51-8B3E791AA166}"/>
              </a:ext>
            </a:extLst>
          </p:cNvPr>
          <p:cNvGrpSpPr/>
          <p:nvPr/>
        </p:nvGrpSpPr>
        <p:grpSpPr>
          <a:xfrm>
            <a:off x="5643322" y="4728427"/>
            <a:ext cx="892020" cy="679338"/>
            <a:chOff x="5433279" y="4717709"/>
            <a:chExt cx="892020" cy="679338"/>
          </a:xfrm>
        </p:grpSpPr>
        <p:cxnSp>
          <p:nvCxnSpPr>
            <p:cNvPr id="19" name="Прямая со стрелкой 18">
              <a:extLst>
                <a:ext uri="{FF2B5EF4-FFF2-40B4-BE49-F238E27FC236}">
                  <a16:creationId xmlns:a16="http://schemas.microsoft.com/office/drawing/2014/main" id="{80856BAF-7E21-44FE-BDBA-B64058C8BDA4}"/>
                </a:ext>
              </a:extLst>
            </p:cNvPr>
            <p:cNvCxnSpPr>
              <a:cxnSpLocks/>
            </p:cNvCxnSpPr>
            <p:nvPr/>
          </p:nvCxnSpPr>
          <p:spPr>
            <a:xfrm>
              <a:off x="5433279" y="4717709"/>
              <a:ext cx="892020" cy="279519"/>
            </a:xfrm>
            <a:prstGeom prst="straightConnector1">
              <a:avLst/>
            </a:prstGeom>
            <a:ln w="28575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>
              <a:extLst>
                <a:ext uri="{FF2B5EF4-FFF2-40B4-BE49-F238E27FC236}">
                  <a16:creationId xmlns:a16="http://schemas.microsoft.com/office/drawing/2014/main" id="{9ACC349C-0CFB-41FC-A1BA-BBFCAE93A0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03462" y="5064340"/>
              <a:ext cx="721837" cy="332707"/>
            </a:xfrm>
            <a:prstGeom prst="straightConnector1">
              <a:avLst/>
            </a:prstGeom>
            <a:ln w="28575">
              <a:solidFill>
                <a:schemeClr val="accent4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DFF1CE3-41C5-410A-A1D2-FA4DD89B0889}"/>
              </a:ext>
            </a:extLst>
          </p:cNvPr>
          <p:cNvSpPr txBox="1"/>
          <p:nvPr/>
        </p:nvSpPr>
        <p:spPr>
          <a:xfrm>
            <a:off x="3410063" y="3291487"/>
            <a:ext cx="24833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4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імёны сяброў</a:t>
            </a:r>
          </a:p>
          <a:p>
            <a:pPr algn="ctr"/>
            <a:r>
              <a:rPr lang="be-BY" sz="2400" dirty="0">
                <a:ln w="0"/>
                <a:solidFill>
                  <a:schemeClr val="accent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1          2           3</a:t>
            </a:r>
          </a:p>
        </p:txBody>
      </p:sp>
    </p:spTree>
    <p:extLst>
      <p:ext uri="{BB962C8B-B14F-4D97-AF65-F5344CB8AC3E}">
        <p14:creationId xmlns:p14="http://schemas.microsoft.com/office/powerpoint/2010/main" val="49034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38A8282-0B39-4D4E-A5D8-73265744D2D0}"/>
              </a:ext>
            </a:extLst>
          </p:cNvPr>
          <p:cNvSpPr/>
          <p:nvPr/>
        </p:nvSpPr>
        <p:spPr>
          <a:xfrm>
            <a:off x="932523" y="182661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9C3D3C-AE79-4524-B4D3-C7FAFC5CF982}"/>
              </a:ext>
            </a:extLst>
          </p:cNvPr>
          <p:cNvSpPr/>
          <p:nvPr/>
        </p:nvSpPr>
        <p:spPr>
          <a:xfrm>
            <a:off x="6911223" y="182661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124BC82-F368-4314-BFE2-EDA254AA4837}"/>
              </a:ext>
            </a:extLst>
          </p:cNvPr>
          <p:cNvSpPr/>
          <p:nvPr/>
        </p:nvSpPr>
        <p:spPr>
          <a:xfrm>
            <a:off x="3932301" y="1826619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99C29E-C40B-4A5F-9B6A-BC629933ADD9}"/>
              </a:ext>
            </a:extLst>
          </p:cNvPr>
          <p:cNvSpPr txBox="1"/>
          <p:nvPr/>
        </p:nvSpPr>
        <p:spPr>
          <a:xfrm>
            <a:off x="3786312" y="5077255"/>
            <a:ext cx="258096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АБАВЯЗАК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1048901" y="5095400"/>
            <a:ext cx="196951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КЛОПАТ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7613B8-DE78-435B-A7A7-D61FCA845335}"/>
              </a:ext>
            </a:extLst>
          </p:cNvPr>
          <p:cNvSpPr txBox="1"/>
          <p:nvPr/>
        </p:nvSpPr>
        <p:spPr>
          <a:xfrm>
            <a:off x="6911223" y="5095400"/>
            <a:ext cx="235833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ТУРБОТЫ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1171085" y="1093619"/>
            <a:ext cx="161717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забота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31F687-2FE4-4E43-AE18-CFE97B693CCA}"/>
              </a:ext>
            </a:extLst>
          </p:cNvPr>
          <p:cNvSpPr txBox="1"/>
          <p:nvPr/>
        </p:nvSpPr>
        <p:spPr>
          <a:xfrm>
            <a:off x="6927924" y="710482"/>
            <a:ext cx="2237536" cy="11387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хлопоты,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</a:t>
            </a:r>
            <a:r>
              <a:rPr lang="en-US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</a:t>
            </a:r>
            <a:endParaRPr lang="be-BY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8AE12F-4C97-46DE-B340-6F23E479F960}"/>
              </a:ext>
            </a:extLst>
          </p:cNvPr>
          <p:cNvSpPr txBox="1"/>
          <p:nvPr/>
        </p:nvSpPr>
        <p:spPr>
          <a:xfrm>
            <a:off x="3629732" y="1093619"/>
            <a:ext cx="293093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обязанност</a:t>
            </a:r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D28912C-B877-4D44-A024-86A3073FE6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01" y="2475619"/>
            <a:ext cx="2033684" cy="21061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E3D806-1958-4773-BE68-18A480DE3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15" y="2281336"/>
            <a:ext cx="1906698" cy="243938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BD804FB-D482-4ADE-BE9D-496E9AB038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1" r="21055"/>
          <a:stretch/>
        </p:blipFill>
        <p:spPr>
          <a:xfrm>
            <a:off x="6944779" y="2453600"/>
            <a:ext cx="2135721" cy="243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0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/>
      <p:bldP spid="12" grpId="0"/>
      <p:bldP spid="14" grpId="0"/>
      <p:bldP spid="15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38A8282-0B39-4D4E-A5D8-73265744D2D0}"/>
              </a:ext>
            </a:extLst>
          </p:cNvPr>
          <p:cNvSpPr/>
          <p:nvPr/>
        </p:nvSpPr>
        <p:spPr>
          <a:xfrm>
            <a:off x="932523" y="145750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39C3D3C-AE79-4524-B4D3-C7FAFC5CF982}"/>
              </a:ext>
            </a:extLst>
          </p:cNvPr>
          <p:cNvSpPr/>
          <p:nvPr/>
        </p:nvSpPr>
        <p:spPr>
          <a:xfrm>
            <a:off x="6911223" y="145750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124BC82-F368-4314-BFE2-EDA254AA4837}"/>
              </a:ext>
            </a:extLst>
          </p:cNvPr>
          <p:cNvSpPr/>
          <p:nvPr/>
        </p:nvSpPr>
        <p:spPr>
          <a:xfrm>
            <a:off x="3932301" y="145750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99C29E-C40B-4A5F-9B6A-BC629933ADD9}"/>
              </a:ext>
            </a:extLst>
          </p:cNvPr>
          <p:cNvSpPr txBox="1"/>
          <p:nvPr/>
        </p:nvSpPr>
        <p:spPr>
          <a:xfrm>
            <a:off x="4112190" y="4842363"/>
            <a:ext cx="17949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939844" y="4860508"/>
            <a:ext cx="229460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ВЯСЁЛКА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7613B8-DE78-435B-A7A7-D61FCA845335}"/>
              </a:ext>
            </a:extLst>
          </p:cNvPr>
          <p:cNvSpPr txBox="1"/>
          <p:nvPr/>
        </p:nvSpPr>
        <p:spPr>
          <a:xfrm>
            <a:off x="6995113" y="4860508"/>
            <a:ext cx="213109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БЯЛІЗНА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1254404" y="5560019"/>
            <a:ext cx="164070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радуга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F31F687-2FE4-4E43-AE18-CFE97B693CCA}"/>
              </a:ext>
            </a:extLst>
          </p:cNvPr>
          <p:cNvSpPr txBox="1"/>
          <p:nvPr/>
        </p:nvSpPr>
        <p:spPr>
          <a:xfrm>
            <a:off x="7316273" y="5572797"/>
            <a:ext cx="148309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бельё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8AE12F-4C97-46DE-B340-6F23E479F960}"/>
              </a:ext>
            </a:extLst>
          </p:cNvPr>
          <p:cNvSpPr txBox="1"/>
          <p:nvPr/>
        </p:nvSpPr>
        <p:spPr>
          <a:xfrm>
            <a:off x="4234814" y="5544493"/>
            <a:ext cx="170053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</a:t>
            </a:r>
            <a:endParaRPr lang="ru-RU" sz="3400" b="1" dirty="0">
              <a:ln/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Заголовок 2">
            <a:extLst>
              <a:ext uri="{FF2B5EF4-FFF2-40B4-BE49-F238E27FC236}">
                <a16:creationId xmlns:a16="http://schemas.microsoft.com/office/drawing/2014/main" id="{F453BF43-A3C8-4301-A49A-196AA2568BFD}"/>
              </a:ext>
            </a:extLst>
          </p:cNvPr>
          <p:cNvSpPr txBox="1">
            <a:spLocks/>
          </p:cNvSpPr>
          <p:nvPr/>
        </p:nvSpPr>
        <p:spPr>
          <a:xfrm>
            <a:off x="851725" y="243678"/>
            <a:ext cx="8170391" cy="11265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000" b="1" dirty="0">
                <a:ln w="0"/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«Марыльчыны ручкі»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/>
          <p:nvPr/>
        </p:nvCxnSpPr>
        <p:spPr>
          <a:xfrm>
            <a:off x="1115736" y="5539028"/>
            <a:ext cx="19744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B3A72D0-E29A-452C-8CDE-A5A243F7558A}"/>
              </a:ext>
            </a:extLst>
          </p:cNvPr>
          <p:cNvCxnSpPr/>
          <p:nvPr/>
        </p:nvCxnSpPr>
        <p:spPr>
          <a:xfrm>
            <a:off x="4097840" y="5539028"/>
            <a:ext cx="19744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D0CBF55-65C5-4C6C-9A6B-127C24A60CCB}"/>
              </a:ext>
            </a:extLst>
          </p:cNvPr>
          <p:cNvCxnSpPr/>
          <p:nvPr/>
        </p:nvCxnSpPr>
        <p:spPr>
          <a:xfrm>
            <a:off x="7070583" y="5542720"/>
            <a:ext cx="197447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F61AB3-6D14-45C4-9CE9-6127E11782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013" y="2493674"/>
            <a:ext cx="2121201" cy="112652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8EF8608-B532-4D7C-BDC5-E75FF14936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0583" y="2142042"/>
            <a:ext cx="1906257" cy="203836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14574D2-EBC3-45F7-BC21-B17DAC0025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40"/>
          <a:stretch/>
        </p:blipFill>
        <p:spPr>
          <a:xfrm>
            <a:off x="3927724" y="2493674"/>
            <a:ext cx="2144594" cy="16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9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EB72FF9-412F-46C4-ABCD-50E089F1BD95}"/>
              </a:ext>
            </a:extLst>
          </p:cNvPr>
          <p:cNvSpPr txBox="1"/>
          <p:nvPr/>
        </p:nvSpPr>
        <p:spPr>
          <a:xfrm>
            <a:off x="9207874" y="61506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0DB908-D615-4274-BF12-4EE06A8ED24A}"/>
              </a:ext>
            </a:extLst>
          </p:cNvPr>
          <p:cNvSpPr txBox="1"/>
          <p:nvPr/>
        </p:nvSpPr>
        <p:spPr>
          <a:xfrm>
            <a:off x="2947883" y="5290004"/>
            <a:ext cx="426341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28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НЕБЯСПЕЧНЫЯ РЭЧЫ</a:t>
            </a:r>
            <a:endParaRPr lang="ru-RU" sz="28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E4CDBF-75CA-467D-8A88-83944BA80809}"/>
              </a:ext>
            </a:extLst>
          </p:cNvPr>
          <p:cNvSpPr txBox="1"/>
          <p:nvPr/>
        </p:nvSpPr>
        <p:spPr>
          <a:xfrm>
            <a:off x="3253577" y="5836213"/>
            <a:ext cx="3652025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опасные предмет</a:t>
            </a:r>
            <a:r>
              <a:rPr lang="ru-RU" sz="28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D22F394-C6D1-46ED-B859-B11710BDC14F}"/>
              </a:ext>
            </a:extLst>
          </p:cNvPr>
          <p:cNvCxnSpPr>
            <a:cxnSpLocks/>
          </p:cNvCxnSpPr>
          <p:nvPr/>
        </p:nvCxnSpPr>
        <p:spPr>
          <a:xfrm>
            <a:off x="2952782" y="5871672"/>
            <a:ext cx="4353886" cy="0"/>
          </a:xfrm>
          <a:prstGeom prst="line">
            <a:avLst/>
          </a:prstGeom>
          <a:ln w="28575">
            <a:solidFill>
              <a:srgbClr val="F8530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C78BB97-7C6C-4B16-8649-03FADB0D49C7}"/>
              </a:ext>
            </a:extLst>
          </p:cNvPr>
          <p:cNvSpPr txBox="1"/>
          <p:nvPr/>
        </p:nvSpPr>
        <p:spPr>
          <a:xfrm>
            <a:off x="4199860" y="3106543"/>
            <a:ext cx="175945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запалкі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4BA8680-B04C-48D6-8A9A-A7ECD8BAEBAF}"/>
              </a:ext>
            </a:extLst>
          </p:cNvPr>
          <p:cNvSpPr txBox="1"/>
          <p:nvPr/>
        </p:nvSpPr>
        <p:spPr>
          <a:xfrm>
            <a:off x="1048104" y="2160609"/>
            <a:ext cx="101726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BE50E0-A72B-41CC-AF9E-D0CC1285DD36}"/>
              </a:ext>
            </a:extLst>
          </p:cNvPr>
          <p:cNvSpPr txBox="1"/>
          <p:nvPr/>
        </p:nvSpPr>
        <p:spPr>
          <a:xfrm>
            <a:off x="818378" y="4356401"/>
            <a:ext cx="186243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відэлец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0AF90C2-6E60-4045-9DAB-DB9D55107325}"/>
              </a:ext>
            </a:extLst>
          </p:cNvPr>
          <p:cNvSpPr txBox="1"/>
          <p:nvPr/>
        </p:nvSpPr>
        <p:spPr>
          <a:xfrm>
            <a:off x="7062525" y="2209978"/>
            <a:ext cx="202331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нажніцы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7EA35FE-1AEB-440B-AB67-AC1A2E3B59A4}"/>
              </a:ext>
            </a:extLst>
          </p:cNvPr>
          <p:cNvSpPr txBox="1"/>
          <p:nvPr/>
        </p:nvSpPr>
        <p:spPr>
          <a:xfrm>
            <a:off x="7358725" y="4443826"/>
            <a:ext cx="147450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іголка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553A61-5D5E-48F1-9151-AFD1FB911EC8}"/>
              </a:ext>
            </a:extLst>
          </p:cNvPr>
          <p:cNvSpPr txBox="1"/>
          <p:nvPr/>
        </p:nvSpPr>
        <p:spPr>
          <a:xfrm>
            <a:off x="1427696" y="2580302"/>
            <a:ext cx="647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</a:rPr>
              <a:t>нож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4E49FB-0F03-4948-B938-7286485C3725}"/>
              </a:ext>
            </a:extLst>
          </p:cNvPr>
          <p:cNvSpPr txBox="1"/>
          <p:nvPr/>
        </p:nvSpPr>
        <p:spPr>
          <a:xfrm>
            <a:off x="1828238" y="4856117"/>
            <a:ext cx="838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</a:rPr>
              <a:t>в</a:t>
            </a:r>
            <a:r>
              <a:rPr lang="ru-RU" sz="2000" b="1" dirty="0" err="1">
                <a:solidFill>
                  <a:schemeClr val="accent4">
                    <a:lumMod val="50000"/>
                  </a:schemeClr>
                </a:solidFill>
              </a:rPr>
              <a:t>илка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7F1E05-DED0-4F4E-A874-E17E07E939AF}"/>
              </a:ext>
            </a:extLst>
          </p:cNvPr>
          <p:cNvSpPr txBox="1"/>
          <p:nvPr/>
        </p:nvSpPr>
        <p:spPr>
          <a:xfrm>
            <a:off x="5022286" y="3545030"/>
            <a:ext cx="9653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</a:rPr>
              <a:t>спички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E213AC8-4366-4197-8487-FEC99339D519}"/>
              </a:ext>
            </a:extLst>
          </p:cNvPr>
          <p:cNvSpPr txBox="1"/>
          <p:nvPr/>
        </p:nvSpPr>
        <p:spPr>
          <a:xfrm>
            <a:off x="7828953" y="2670088"/>
            <a:ext cx="12568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</a:rPr>
              <a:t>ножницы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86EF2AC-F6FB-4DFD-B6AC-47714FF28975}"/>
              </a:ext>
            </a:extLst>
          </p:cNvPr>
          <p:cNvSpPr txBox="1"/>
          <p:nvPr/>
        </p:nvSpPr>
        <p:spPr>
          <a:xfrm>
            <a:off x="7898616" y="4864020"/>
            <a:ext cx="934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000" b="1" dirty="0">
                <a:solidFill>
                  <a:schemeClr val="accent4">
                    <a:lumMod val="50000"/>
                  </a:schemeClr>
                </a:solidFill>
              </a:rPr>
              <a:t>иголка</a:t>
            </a:r>
            <a:endParaRPr lang="ru-RU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E8C5C3B-CAD2-4567-ABE6-5D4BA97964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716" y="791044"/>
            <a:ext cx="1418192" cy="152530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1BDC96-F3E5-4A99-94DC-5F7F932BAA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970" y="3245725"/>
            <a:ext cx="1078444" cy="127053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183DA5-D73E-4E2C-994F-49AD161AF4E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350" y="1974318"/>
            <a:ext cx="1997423" cy="11643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25DA668-AF35-48D6-A81E-4808EEC632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30719">
            <a:off x="884683" y="3259956"/>
            <a:ext cx="1867962" cy="142334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8DE9E0F-AF86-49B3-8223-8CE8737E46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8632">
            <a:off x="462242" y="1733271"/>
            <a:ext cx="2790311" cy="42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86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3" grpId="0"/>
      <p:bldP spid="44" grpId="0"/>
      <p:bldP spid="47" grpId="0"/>
      <p:bldP spid="48" grpId="0"/>
      <p:bldP spid="2" grpId="0"/>
      <p:bldP spid="49" grpId="0"/>
      <p:bldP spid="50" grpId="0"/>
      <p:bldP spid="51" grpId="0"/>
      <p:bldP spid="5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475029" y="657621"/>
            <a:ext cx="48017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ВЫМЯТАЦЬ СМЕЦЦЕ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3071683" y="1376233"/>
            <a:ext cx="376263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выметать мусор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7F45E00F-A54C-4EF1-AC2E-781826175BCF}"/>
              </a:ext>
            </a:extLst>
          </p:cNvPr>
          <p:cNvSpPr txBox="1"/>
          <p:nvPr/>
        </p:nvSpPr>
        <p:spPr>
          <a:xfrm>
            <a:off x="6741130" y="5781300"/>
            <a:ext cx="176843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смецце</a:t>
            </a:r>
            <a:endParaRPr lang="ru-RU" sz="34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D7E493-72DA-46A3-BFE4-57A1E6CD903B}"/>
              </a:ext>
            </a:extLst>
          </p:cNvPr>
          <p:cNvSpPr txBox="1"/>
          <p:nvPr/>
        </p:nvSpPr>
        <p:spPr>
          <a:xfrm>
            <a:off x="6480018" y="4558438"/>
            <a:ext cx="129137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венік</a:t>
            </a:r>
            <a:endParaRPr lang="ru-RU" sz="34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3DF7D6-8502-4DA4-B691-427CF1CB8E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11779" y="2115032"/>
            <a:ext cx="2648085" cy="4263190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16B624F-5728-4AD6-9C2A-8F2FCBA9E975}"/>
              </a:ext>
            </a:extLst>
          </p:cNvPr>
          <p:cNvCxnSpPr>
            <a:cxnSpLocks/>
          </p:cNvCxnSpPr>
          <p:nvPr/>
        </p:nvCxnSpPr>
        <p:spPr>
          <a:xfrm flipH="1">
            <a:off x="5889812" y="4993341"/>
            <a:ext cx="590207" cy="57406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D928696-EDC4-433D-B382-B010907937C2}"/>
              </a:ext>
            </a:extLst>
          </p:cNvPr>
          <p:cNvCxnSpPr>
            <a:cxnSpLocks/>
            <a:stCxn id="24" idx="1"/>
          </p:cNvCxnSpPr>
          <p:nvPr/>
        </p:nvCxnSpPr>
        <p:spPr>
          <a:xfrm flipH="1">
            <a:off x="5280212" y="6089077"/>
            <a:ext cx="1460918" cy="13397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79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4">
            <a:extLst>
              <a:ext uri="{FF2B5EF4-FFF2-40B4-BE49-F238E27FC236}">
                <a16:creationId xmlns:a16="http://schemas.microsoft.com/office/drawing/2014/main" id="{18F480F9-34CF-4ABB-BB6A-05C4E6136DC2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Рисунок 21" descr="Головоломка">
            <a:extLst>
              <a:ext uri="{FF2B5EF4-FFF2-40B4-BE49-F238E27FC236}">
                <a16:creationId xmlns:a16="http://schemas.microsoft.com/office/drawing/2014/main" id="{84367C80-EF9F-485F-B79B-A682919C3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7A7EFE9-5B3D-4EEC-931A-01088DAE64F1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3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209ABF-C0C1-4A44-9630-74544AA28A64}"/>
              </a:ext>
            </a:extLst>
          </p:cNvPr>
          <p:cNvSpPr txBox="1"/>
          <p:nvPr/>
        </p:nvSpPr>
        <p:spPr>
          <a:xfrm>
            <a:off x="2389524" y="662134"/>
            <a:ext cx="509479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ВЫГУЛЬВАЦЬ ШЧАНЯ</a:t>
            </a:r>
            <a:endParaRPr lang="ru-RU" sz="3400" b="1" dirty="0">
              <a:ln/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F1770F-6B48-4196-A361-8328AA591BAD}"/>
              </a:ext>
            </a:extLst>
          </p:cNvPr>
          <p:cNvSpPr txBox="1"/>
          <p:nvPr/>
        </p:nvSpPr>
        <p:spPr>
          <a:xfrm>
            <a:off x="2727181" y="1376233"/>
            <a:ext cx="422711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выгуливать щенка</a:t>
            </a: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3A61BACB-67D4-485E-84C2-1D1C2D01BDFF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3BD6763-C375-4F58-BC1B-20A8227F9328}"/>
              </a:ext>
            </a:extLst>
          </p:cNvPr>
          <p:cNvSpPr txBox="1"/>
          <p:nvPr/>
        </p:nvSpPr>
        <p:spPr>
          <a:xfrm>
            <a:off x="7646228" y="4134893"/>
            <a:ext cx="156164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шчаня</a:t>
            </a:r>
            <a:endParaRPr lang="ru-RU" sz="3400" b="1" dirty="0">
              <a:ln/>
              <a:solidFill>
                <a:srgbClr val="92D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D85802-3AD2-4272-9A5B-F4027C70D9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524" y="2190097"/>
            <a:ext cx="5094793" cy="4145963"/>
          </a:xfrm>
          <a:prstGeom prst="rect">
            <a:avLst/>
          </a:prstGeom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2DE02888-828A-4F09-8008-A0A1730E9FB0}"/>
              </a:ext>
            </a:extLst>
          </p:cNvPr>
          <p:cNvCxnSpPr>
            <a:cxnSpLocks/>
          </p:cNvCxnSpPr>
          <p:nvPr/>
        </p:nvCxnSpPr>
        <p:spPr>
          <a:xfrm flipH="1">
            <a:off x="6302188" y="4442669"/>
            <a:ext cx="1249867" cy="42516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80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5D6283-8099-4818-9D7A-517629D8A939}">
  <ds:schemaRefs>
    <ds:schemaRef ds:uri="http://purl.org/dc/terms/"/>
    <ds:schemaRef ds:uri="http://schemas.microsoft.com/sharepoint/v3"/>
    <ds:schemaRef ds:uri="http://purl.org/dc/elements/1.1/"/>
    <ds:schemaRef ds:uri="http://schemas.microsoft.com/office/infopath/2007/PartnerControls"/>
    <ds:schemaRef ds:uri="http://purl.org/dc/dcmitype/"/>
    <ds:schemaRef ds:uri="6ee78bd2-4339-4042-adc0-bcc646419980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2547570a-e5f4-4946-a4c3-82580e42479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286</Words>
  <Application>Microsoft Office PowerPoint</Application>
  <PresentationFormat>Лист A4 (210x297 мм)</PresentationFormat>
  <Paragraphs>126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2021-11-14T05:29:25Z</dcterms:created>
  <dcterms:modified xsi:type="dcterms:W3CDTF">2024-10-04T09:23:27Z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