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9" r:id="rId4"/>
  </p:sldMasterIdLst>
  <p:notesMasterIdLst>
    <p:notesMasterId r:id="rId22"/>
  </p:notesMasterIdLst>
  <p:handoutMasterIdLst>
    <p:handoutMasterId r:id="rId23"/>
  </p:handoutMasterIdLst>
  <p:sldIdLst>
    <p:sldId id="267" r:id="rId5"/>
    <p:sldId id="273" r:id="rId6"/>
    <p:sldId id="276" r:id="rId7"/>
    <p:sldId id="277" r:id="rId8"/>
    <p:sldId id="272" r:id="rId9"/>
    <p:sldId id="278" r:id="rId10"/>
    <p:sldId id="284" r:id="rId11"/>
    <p:sldId id="285" r:id="rId12"/>
    <p:sldId id="282" r:id="rId13"/>
    <p:sldId id="283" r:id="rId14"/>
    <p:sldId id="286" r:id="rId15"/>
    <p:sldId id="287" r:id="rId16"/>
    <p:sldId id="288" r:id="rId17"/>
    <p:sldId id="289" r:id="rId18"/>
    <p:sldId id="292" r:id="rId19"/>
    <p:sldId id="290" r:id="rId20"/>
    <p:sldId id="291" r:id="rId21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BFD"/>
    <a:srgbClr val="E4E7E9"/>
    <a:srgbClr val="418E03"/>
    <a:srgbClr val="F5F8FA"/>
    <a:srgbClr val="F6F9FB"/>
    <a:srgbClr val="63C98C"/>
    <a:srgbClr val="E43802"/>
    <a:srgbClr val="B73C05"/>
    <a:srgbClr val="F85309"/>
    <a:srgbClr val="FC53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533" autoAdjust="0"/>
  </p:normalViewPr>
  <p:slideViewPr>
    <p:cSldViewPr snapToGrid="0">
      <p:cViewPr varScale="1">
        <p:scale>
          <a:sx n="85" d="100"/>
          <a:sy n="85" d="100"/>
        </p:scale>
        <p:origin x="1157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0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CF68E2-8283-46B6-8FBF-264D443BE556}" type="datetimeFigureOut">
              <a:rPr lang="ru-RU" smtClean="0"/>
              <a:t>05.10.2024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6C573-8121-487C-B7E4-735E1C5AD7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977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1286" y="1865122"/>
            <a:ext cx="7004052" cy="819125"/>
          </a:xfrm>
          <a:prstGeom prst="rect">
            <a:avLst/>
          </a:prstGeom>
          <a:ln w="76200">
            <a:noFill/>
          </a:ln>
        </p:spPr>
        <p:txBody>
          <a:bodyPr anchor="ctr"/>
          <a:lstStyle>
            <a:lvl1pPr algn="ctr">
              <a:defRPr sz="4500">
                <a:solidFill>
                  <a:srgbClr val="418E03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62302" y="3810220"/>
            <a:ext cx="4681603" cy="165576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>
                <a:solidFill>
                  <a:srgbClr val="418E03"/>
                </a:solidFill>
              </a:rPr>
              <a:t>Образец подзаголовка</a:t>
            </a:r>
            <a:endParaRPr lang="ru-RU" dirty="0">
              <a:solidFill>
                <a:srgbClr val="418E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65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13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_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2416478" y="1628383"/>
            <a:ext cx="5073041" cy="2605413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Roboto Cn" pitchFamily="2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7598" y="6048375"/>
            <a:ext cx="1543050" cy="1619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000" y="3883762"/>
            <a:ext cx="1524000" cy="16097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6043" y="3274453"/>
            <a:ext cx="1590675" cy="16097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3786" y="4354741"/>
            <a:ext cx="1543050" cy="16192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4000" y="4688625"/>
            <a:ext cx="152400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87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4615E-6 2.59259E-6 L 0.32419 0.2060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02" y="1030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30769E-6 -1.11111E-6 L 0.50016 0.0921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60" y="451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69231E-7 0 L 0.59872 -0.225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36" y="-1127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1538E-6 -4.81481E-6 L -0.53045 0.171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22" y="8565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1538E-6 -3.7037E-7 L -0.4968 -0.0280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40" y="-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9"/>
            <a:ext cx="9901741" cy="6858000"/>
          </a:xfrm>
          <a:prstGeom prst="rect">
            <a:avLst/>
          </a:prstGeom>
          <a:noFill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68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1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67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905999" cy="6858000"/>
          </a:xfrm>
          <a:prstGeom prst="rect">
            <a:avLst/>
          </a:prstGeom>
        </p:spPr>
      </p:pic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55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26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607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317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07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290181" y="1635617"/>
            <a:ext cx="3204546" cy="2447868"/>
          </a:xfrm>
          <a:prstGeom prst="rect">
            <a:avLst/>
          </a:prstGeom>
          <a:noFill/>
          <a:ln w="381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600" b="0">
                <a:solidFill>
                  <a:srgbClr val="418E03"/>
                </a:solidFill>
                <a:latin typeface="Segoe UI" panose="020B0502040204020203" pitchFamily="34" charset="0"/>
                <a:ea typeface="Segoe UI Historic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230938" y="1635125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230938" y="2500313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230938" y="3365500"/>
            <a:ext cx="2447925" cy="717550"/>
          </a:xfrm>
          <a:prstGeom prst="rect">
            <a:avLst/>
          </a:prstGeom>
          <a:noFill/>
          <a:ln w="28575">
            <a:solidFill>
              <a:srgbClr val="63C98C"/>
            </a:solidFill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336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2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717" r:id="rId2"/>
    <p:sldLayoutId id="2147483708" r:id="rId3"/>
    <p:sldLayoutId id="2147483709" r:id="rId4"/>
    <p:sldLayoutId id="2147483710" r:id="rId5"/>
    <p:sldLayoutId id="2147483712" r:id="rId6"/>
    <p:sldLayoutId id="2147483716" r:id="rId7"/>
    <p:sldLayoutId id="2147483715" r:id="rId8"/>
    <p:sldLayoutId id="2147483714" r:id="rId9"/>
    <p:sldLayoutId id="2147483713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8.svg"/><Relationship Id="rId7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microsoft.com/office/2007/relationships/hdphoto" Target="../media/hdphoto1.wdp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4">
            <a:extLst>
              <a:ext uri="{FF2B5EF4-FFF2-40B4-BE49-F238E27FC236}">
                <a16:creationId xmlns:a16="http://schemas.microsoft.com/office/drawing/2014/main" id="{D691FEB6-74AE-4AD5-B107-76F291A9AD5F}"/>
              </a:ext>
            </a:extLst>
          </p:cNvPr>
          <p:cNvSpPr/>
          <p:nvPr/>
        </p:nvSpPr>
        <p:spPr>
          <a:xfrm>
            <a:off x="4630722" y="1192006"/>
            <a:ext cx="1602297" cy="3200700"/>
          </a:xfrm>
          <a:prstGeom prst="roundRect">
            <a:avLst/>
          </a:prstGeom>
          <a:solidFill>
            <a:srgbClr val="F8FBFD"/>
          </a:solidFill>
          <a:ln w="28575"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rgbClr val="F8FBF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6D34660-CF27-4ADF-9649-91BA0730B940}"/>
              </a:ext>
            </a:extLst>
          </p:cNvPr>
          <p:cNvSpPr/>
          <p:nvPr/>
        </p:nvSpPr>
        <p:spPr>
          <a:xfrm>
            <a:off x="4637112" y="1165340"/>
            <a:ext cx="38293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>
                <a:ln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Беларуская</a:t>
            </a:r>
            <a:r>
              <a:rPr lang="ru-RU" sz="2400" b="1" dirty="0">
                <a:ln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400" b="1" dirty="0">
                <a:ln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ў І </a:t>
            </a:r>
            <a:r>
              <a:rPr lang="ru-RU" sz="2400" b="1" dirty="0" err="1">
                <a:ln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класе</a:t>
            </a:r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Заголовок 3">
            <a:extLst>
              <a:ext uri="{FF2B5EF4-FFF2-40B4-BE49-F238E27FC236}">
                <a16:creationId xmlns:a16="http://schemas.microsoft.com/office/drawing/2014/main" id="{46677A49-9B83-45BE-8AB1-0730C741FF43}"/>
              </a:ext>
            </a:extLst>
          </p:cNvPr>
          <p:cNvSpPr txBox="1">
            <a:spLocks/>
          </p:cNvSpPr>
          <p:nvPr/>
        </p:nvSpPr>
        <p:spPr>
          <a:xfrm>
            <a:off x="1058017" y="1749182"/>
            <a:ext cx="7521515" cy="2147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sz="4800" b="1" dirty="0">
                <a:ln w="0"/>
                <a:solidFill>
                  <a:schemeClr val="accent5">
                    <a:lumMod val="75000"/>
                  </a:schemeClr>
                </a:solidFill>
                <a:latin typeface="+mn-lt"/>
              </a:rPr>
              <a:t>«Я і мае справы. </a:t>
            </a:r>
            <a:br>
              <a:rPr lang="ru-RU" sz="4800" b="1" dirty="0">
                <a:ln w="0"/>
                <a:solidFill>
                  <a:schemeClr val="accent5">
                    <a:lumMod val="75000"/>
                  </a:schemeClr>
                </a:solidFill>
                <a:latin typeface="+mn-lt"/>
              </a:rPr>
            </a:br>
            <a:r>
              <a:rPr lang="be-BY" sz="4800" b="1" dirty="0">
                <a:ln w="0"/>
                <a:solidFill>
                  <a:schemeClr val="accent5">
                    <a:lumMod val="75000"/>
                  </a:schemeClr>
                </a:solidFill>
                <a:latin typeface="+mn-lt"/>
              </a:rPr>
              <a:t>На вуліцы (у двары)</a:t>
            </a:r>
            <a:r>
              <a:rPr lang="ru-RU" sz="4800" b="1" dirty="0">
                <a:ln w="0"/>
                <a:solidFill>
                  <a:schemeClr val="accent5">
                    <a:lumMod val="75000"/>
                  </a:schemeClr>
                </a:solidFill>
                <a:latin typeface="+mn-lt"/>
              </a:rPr>
              <a:t>»</a:t>
            </a:r>
          </a:p>
        </p:txBody>
      </p:sp>
      <p:sp>
        <p:nvSpPr>
          <p:cNvPr id="14" name="Подзаголовок 2">
            <a:extLst>
              <a:ext uri="{FF2B5EF4-FFF2-40B4-BE49-F238E27FC236}">
                <a16:creationId xmlns:a16="http://schemas.microsoft.com/office/drawing/2014/main" id="{836E7ACB-BA83-4763-83B1-B2D86C885561}"/>
              </a:ext>
            </a:extLst>
          </p:cNvPr>
          <p:cNvSpPr txBox="1">
            <a:spLocks/>
          </p:cNvSpPr>
          <p:nvPr/>
        </p:nvSpPr>
        <p:spPr>
          <a:xfrm>
            <a:off x="1763509" y="1192006"/>
            <a:ext cx="1480810" cy="62688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b="1" dirty="0">
                <a:ln w="0"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15</a:t>
            </a:r>
            <a:endParaRPr lang="ru-RU" sz="2400" b="1" dirty="0">
              <a:ln w="0"/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Нижний колонтитул 16">
            <a:extLst>
              <a:ext uri="{FF2B5EF4-FFF2-40B4-BE49-F238E27FC236}">
                <a16:creationId xmlns:a16="http://schemas.microsoft.com/office/drawing/2014/main" id="{8E19224D-0BD1-468F-9C57-8CD55D679D32}"/>
              </a:ext>
            </a:extLst>
          </p:cNvPr>
          <p:cNvSpPr>
            <a:spLocks noGrp="1"/>
          </p:cNvSpPr>
          <p:nvPr/>
        </p:nvSpPr>
        <p:spPr>
          <a:xfrm>
            <a:off x="2984345" y="3750245"/>
            <a:ext cx="3567458" cy="499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 матэрыял</a:t>
            </a:r>
          </a:p>
        </p:txBody>
      </p:sp>
      <p:sp>
        <p:nvSpPr>
          <p:cNvPr id="16" name="Нижний колонтитул 16">
            <a:extLst>
              <a:ext uri="{FF2B5EF4-FFF2-40B4-BE49-F238E27FC236}">
                <a16:creationId xmlns:a16="http://schemas.microsoft.com/office/drawing/2014/main" id="{D8928A2C-66A8-4149-9597-A13EC6AF05F4}"/>
              </a:ext>
            </a:extLst>
          </p:cNvPr>
          <p:cNvSpPr>
            <a:spLocks noGrp="1"/>
          </p:cNvSpPr>
          <p:nvPr/>
        </p:nvSpPr>
        <p:spPr>
          <a:xfrm>
            <a:off x="78357" y="6029263"/>
            <a:ext cx="4069223" cy="89584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ru-RU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імя</a:t>
            </a: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 </a:t>
            </a:r>
          </a:p>
          <a:p>
            <a:r>
              <a:rPr lang="ru-RU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endParaRPr lang="be-BY" sz="1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045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109E3FEB-1DED-47C8-A5E5-2D92D92DF4D4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 descr="Головоломка">
            <a:extLst>
              <a:ext uri="{FF2B5EF4-FFF2-40B4-BE49-F238E27FC236}">
                <a16:creationId xmlns:a16="http://schemas.microsoft.com/office/drawing/2014/main" id="{5FD85071-3ACC-40D3-9859-058E9BFAD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CAEF7A1-ED01-4EBF-9CFB-04B5F373978A}"/>
              </a:ext>
            </a:extLst>
          </p:cNvPr>
          <p:cNvSpPr txBox="1"/>
          <p:nvPr/>
        </p:nvSpPr>
        <p:spPr>
          <a:xfrm>
            <a:off x="9154084" y="613213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10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9D6C225A-2468-4D88-BB4B-A55C248D18D0}"/>
              </a:ext>
            </a:extLst>
          </p:cNvPr>
          <p:cNvSpPr/>
          <p:nvPr/>
        </p:nvSpPr>
        <p:spPr>
          <a:xfrm>
            <a:off x="896663" y="184175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C7EF822-0ABC-4588-8172-FC0A300B74F7}"/>
              </a:ext>
            </a:extLst>
          </p:cNvPr>
          <p:cNvSpPr/>
          <p:nvPr/>
        </p:nvSpPr>
        <p:spPr>
          <a:xfrm>
            <a:off x="6875363" y="184175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17CB0187-B667-4FA9-A907-38ABC2E3EE1F}"/>
              </a:ext>
            </a:extLst>
          </p:cNvPr>
          <p:cNvSpPr/>
          <p:nvPr/>
        </p:nvSpPr>
        <p:spPr>
          <a:xfrm>
            <a:off x="3896441" y="184175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48510F-5222-4CA6-A0BE-1A89E65C239A}"/>
              </a:ext>
            </a:extLst>
          </p:cNvPr>
          <p:cNvSpPr txBox="1"/>
          <p:nvPr/>
        </p:nvSpPr>
        <p:spPr>
          <a:xfrm>
            <a:off x="4234461" y="5092386"/>
            <a:ext cx="1612942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ШКЛО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115A73-BBF4-4D94-A21B-F0216E059E76}"/>
              </a:ext>
            </a:extLst>
          </p:cNvPr>
          <p:cNvSpPr txBox="1"/>
          <p:nvPr/>
        </p:nvSpPr>
        <p:spPr>
          <a:xfrm>
            <a:off x="1093953" y="5110531"/>
            <a:ext cx="197759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3400" b="1" dirty="0">
                <a:ln/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ПАПЕРА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922662-9718-4FDE-BCCE-BF9BD8A9CBBE}"/>
              </a:ext>
            </a:extLst>
          </p:cNvPr>
          <p:cNvSpPr txBox="1"/>
          <p:nvPr/>
        </p:nvSpPr>
        <p:spPr>
          <a:xfrm>
            <a:off x="6493815" y="5103753"/>
            <a:ext cx="3128357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ПЛАСТМАСА</a:t>
            </a:r>
            <a:endParaRPr lang="ru-RU" sz="3600" b="1" dirty="0">
              <a:ln/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C8CD2E-7324-4981-9C3F-C621BE987EA1}"/>
              </a:ext>
            </a:extLst>
          </p:cNvPr>
          <p:cNvSpPr txBox="1"/>
          <p:nvPr/>
        </p:nvSpPr>
        <p:spPr>
          <a:xfrm>
            <a:off x="1173694" y="1191238"/>
            <a:ext cx="1666162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бумага</a:t>
            </a:r>
            <a:endParaRPr lang="ru-RU" sz="34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80627B4-E6C5-4F62-A84D-F779422660E2}"/>
              </a:ext>
            </a:extLst>
          </p:cNvPr>
          <p:cNvSpPr txBox="1"/>
          <p:nvPr/>
        </p:nvSpPr>
        <p:spPr>
          <a:xfrm>
            <a:off x="4184494" y="1181458"/>
            <a:ext cx="164295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стекло</a:t>
            </a:r>
            <a:endParaRPr lang="ru-RU" sz="34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C33E958-A141-4B01-BC57-D832B0467036}"/>
              </a:ext>
            </a:extLst>
          </p:cNvPr>
          <p:cNvSpPr txBox="1"/>
          <p:nvPr/>
        </p:nvSpPr>
        <p:spPr>
          <a:xfrm>
            <a:off x="6646564" y="1179575"/>
            <a:ext cx="271215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пластмасса</a:t>
            </a:r>
            <a:endParaRPr lang="ru-RU" sz="34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17685A-535E-4571-AB99-DBC12AB403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83706" y="2803021"/>
            <a:ext cx="2021936" cy="144424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B0A36D9-2782-4687-A23E-8DF036729D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7296" y="2497530"/>
            <a:ext cx="2053674" cy="2048833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0AA050B-0F42-42E0-A17F-860AD4887E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499" y="2497530"/>
            <a:ext cx="2071702" cy="2134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351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109E3FEB-1DED-47C8-A5E5-2D92D92DF4D4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 descr="Головоломка">
            <a:extLst>
              <a:ext uri="{FF2B5EF4-FFF2-40B4-BE49-F238E27FC236}">
                <a16:creationId xmlns:a16="http://schemas.microsoft.com/office/drawing/2014/main" id="{5FD85071-3ACC-40D3-9859-058E9BFAD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CAEF7A1-ED01-4EBF-9CFB-04B5F373978A}"/>
              </a:ext>
            </a:extLst>
          </p:cNvPr>
          <p:cNvSpPr txBox="1"/>
          <p:nvPr/>
        </p:nvSpPr>
        <p:spPr>
          <a:xfrm>
            <a:off x="9149365" y="613213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11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9D6C225A-2468-4D88-BB4B-A55C248D18D0}"/>
              </a:ext>
            </a:extLst>
          </p:cNvPr>
          <p:cNvSpPr/>
          <p:nvPr/>
        </p:nvSpPr>
        <p:spPr>
          <a:xfrm>
            <a:off x="896663" y="184175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C7EF822-0ABC-4588-8172-FC0A300B74F7}"/>
              </a:ext>
            </a:extLst>
          </p:cNvPr>
          <p:cNvSpPr/>
          <p:nvPr/>
        </p:nvSpPr>
        <p:spPr>
          <a:xfrm>
            <a:off x="6875363" y="184175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17CB0187-B667-4FA9-A907-38ABC2E3EE1F}"/>
              </a:ext>
            </a:extLst>
          </p:cNvPr>
          <p:cNvSpPr/>
          <p:nvPr/>
        </p:nvSpPr>
        <p:spPr>
          <a:xfrm>
            <a:off x="3896441" y="184175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48510F-5222-4CA6-A0BE-1A89E65C239A}"/>
              </a:ext>
            </a:extLst>
          </p:cNvPr>
          <p:cNvSpPr txBox="1"/>
          <p:nvPr/>
        </p:nvSpPr>
        <p:spPr>
          <a:xfrm>
            <a:off x="4132018" y="5080835"/>
            <a:ext cx="1722266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ГОРКА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115A73-BBF4-4D94-A21B-F0216E059E76}"/>
              </a:ext>
            </a:extLst>
          </p:cNvPr>
          <p:cNvSpPr txBox="1"/>
          <p:nvPr/>
        </p:nvSpPr>
        <p:spPr>
          <a:xfrm>
            <a:off x="1173694" y="5102215"/>
            <a:ext cx="1511376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АРЭЛІ</a:t>
            </a:r>
            <a:endParaRPr lang="ru-RU" sz="3400" b="1" dirty="0">
              <a:ln/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922662-9718-4FDE-BCCE-BF9BD8A9CBBE}"/>
              </a:ext>
            </a:extLst>
          </p:cNvPr>
          <p:cNvSpPr txBox="1"/>
          <p:nvPr/>
        </p:nvSpPr>
        <p:spPr>
          <a:xfrm>
            <a:off x="6672461" y="5110531"/>
            <a:ext cx="283160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ПЯСОЧНІЦА</a:t>
            </a:r>
            <a:endParaRPr lang="ru-RU" sz="3400" b="1" dirty="0">
              <a:ln/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C8CD2E-7324-4981-9C3F-C621BE987EA1}"/>
              </a:ext>
            </a:extLst>
          </p:cNvPr>
          <p:cNvSpPr txBox="1"/>
          <p:nvPr/>
        </p:nvSpPr>
        <p:spPr>
          <a:xfrm>
            <a:off x="1173694" y="1191238"/>
            <a:ext cx="167424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</a:t>
            </a:r>
            <a:r>
              <a:rPr lang="ru-RU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80627B4-E6C5-4F62-A84D-F779422660E2}"/>
              </a:ext>
            </a:extLst>
          </p:cNvPr>
          <p:cNvSpPr txBox="1"/>
          <p:nvPr/>
        </p:nvSpPr>
        <p:spPr>
          <a:xfrm>
            <a:off x="4260774" y="1185976"/>
            <a:ext cx="135229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горка</a:t>
            </a:r>
            <a:endParaRPr lang="ru-RU" sz="34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C33E958-A141-4B01-BC57-D832B0467036}"/>
              </a:ext>
            </a:extLst>
          </p:cNvPr>
          <p:cNvSpPr txBox="1"/>
          <p:nvPr/>
        </p:nvSpPr>
        <p:spPr>
          <a:xfrm>
            <a:off x="6736446" y="1157035"/>
            <a:ext cx="248010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песочница</a:t>
            </a:r>
            <a:endParaRPr lang="ru-RU" sz="34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AF13FE-99D7-4B6B-AB8D-A8B440C3604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193"/>
          <a:stretch/>
        </p:blipFill>
        <p:spPr>
          <a:xfrm>
            <a:off x="975268" y="2135491"/>
            <a:ext cx="2230903" cy="2371756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47A7C50-7F83-48F1-9BF7-9EA763EC87F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4" r="36639"/>
          <a:stretch/>
        </p:blipFill>
        <p:spPr>
          <a:xfrm>
            <a:off x="3922079" y="2135491"/>
            <a:ext cx="2230903" cy="2371756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3170257-E128-420B-851D-63F9BFC3303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74" t="4669" r="-1463" b="-4669"/>
          <a:stretch/>
        </p:blipFill>
        <p:spPr>
          <a:xfrm>
            <a:off x="6929633" y="2367436"/>
            <a:ext cx="2153770" cy="2123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029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109E3FEB-1DED-47C8-A5E5-2D92D92DF4D4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 descr="Головоломка">
            <a:extLst>
              <a:ext uri="{FF2B5EF4-FFF2-40B4-BE49-F238E27FC236}">
                <a16:creationId xmlns:a16="http://schemas.microsoft.com/office/drawing/2014/main" id="{5FD85071-3ACC-40D3-9859-058E9BFAD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CAEF7A1-ED01-4EBF-9CFB-04B5F373978A}"/>
              </a:ext>
            </a:extLst>
          </p:cNvPr>
          <p:cNvSpPr txBox="1"/>
          <p:nvPr/>
        </p:nvSpPr>
        <p:spPr>
          <a:xfrm>
            <a:off x="9149365" y="613213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12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F705B4-DA0F-40EB-8032-86D814B6CD9F}"/>
              </a:ext>
            </a:extLst>
          </p:cNvPr>
          <p:cNvSpPr txBox="1"/>
          <p:nvPr/>
        </p:nvSpPr>
        <p:spPr>
          <a:xfrm>
            <a:off x="2150976" y="698564"/>
            <a:ext cx="535377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ГУШКАЦЦА НА АРЭЛЯХ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A28C9B3-A71C-4622-9E48-75882D4FD095}"/>
              </a:ext>
            </a:extLst>
          </p:cNvPr>
          <p:cNvSpPr txBox="1"/>
          <p:nvPr/>
        </p:nvSpPr>
        <p:spPr>
          <a:xfrm>
            <a:off x="2555252" y="1336141"/>
            <a:ext cx="454521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кататься на качелях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9F873E09-23E4-457A-BC8F-F22A6D31C05D}"/>
              </a:ext>
            </a:extLst>
          </p:cNvPr>
          <p:cNvCxnSpPr>
            <a:cxnSpLocks/>
          </p:cNvCxnSpPr>
          <p:nvPr/>
        </p:nvCxnSpPr>
        <p:spPr>
          <a:xfrm>
            <a:off x="2650921" y="1336141"/>
            <a:ext cx="4353886" cy="0"/>
          </a:xfrm>
          <a:prstGeom prst="line">
            <a:avLst/>
          </a:prstGeom>
          <a:ln w="28575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CA90776-8CF8-455F-BC90-ED1729746D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559" y="2378675"/>
            <a:ext cx="5024609" cy="385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763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109E3FEB-1DED-47C8-A5E5-2D92D92DF4D4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 descr="Головоломка">
            <a:extLst>
              <a:ext uri="{FF2B5EF4-FFF2-40B4-BE49-F238E27FC236}">
                <a16:creationId xmlns:a16="http://schemas.microsoft.com/office/drawing/2014/main" id="{5FD85071-3ACC-40D3-9859-058E9BFAD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CAEF7A1-ED01-4EBF-9CFB-04B5F373978A}"/>
              </a:ext>
            </a:extLst>
          </p:cNvPr>
          <p:cNvSpPr txBox="1"/>
          <p:nvPr/>
        </p:nvSpPr>
        <p:spPr>
          <a:xfrm>
            <a:off x="9149365" y="613213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13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F705B4-DA0F-40EB-8032-86D814B6CD9F}"/>
              </a:ext>
            </a:extLst>
          </p:cNvPr>
          <p:cNvSpPr txBox="1"/>
          <p:nvPr/>
        </p:nvSpPr>
        <p:spPr>
          <a:xfrm>
            <a:off x="2816159" y="622042"/>
            <a:ext cx="3802772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САДЗІЦЬ ДРЭВА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A28C9B3-A71C-4622-9E48-75882D4FD095}"/>
              </a:ext>
            </a:extLst>
          </p:cNvPr>
          <p:cNvSpPr txBox="1"/>
          <p:nvPr/>
        </p:nvSpPr>
        <p:spPr>
          <a:xfrm>
            <a:off x="3103097" y="1387278"/>
            <a:ext cx="344953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садить</a:t>
            </a:r>
            <a:r>
              <a:rPr lang="ru-RU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дерево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9F873E09-23E4-457A-BC8F-F22A6D31C05D}"/>
              </a:ext>
            </a:extLst>
          </p:cNvPr>
          <p:cNvCxnSpPr>
            <a:cxnSpLocks/>
          </p:cNvCxnSpPr>
          <p:nvPr/>
        </p:nvCxnSpPr>
        <p:spPr>
          <a:xfrm>
            <a:off x="2650921" y="1336141"/>
            <a:ext cx="4353886" cy="0"/>
          </a:xfrm>
          <a:prstGeom prst="line">
            <a:avLst/>
          </a:prstGeom>
          <a:ln w="28575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9FD7BC-732E-47FD-AA49-1642D0BC492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180" y="2181580"/>
            <a:ext cx="4767640" cy="4178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048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109E3FEB-1DED-47C8-A5E5-2D92D92DF4D4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 descr="Головоломка">
            <a:extLst>
              <a:ext uri="{FF2B5EF4-FFF2-40B4-BE49-F238E27FC236}">
                <a16:creationId xmlns:a16="http://schemas.microsoft.com/office/drawing/2014/main" id="{5FD85071-3ACC-40D3-9859-058E9BFAD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CAEF7A1-ED01-4EBF-9CFB-04B5F373978A}"/>
              </a:ext>
            </a:extLst>
          </p:cNvPr>
          <p:cNvSpPr txBox="1"/>
          <p:nvPr/>
        </p:nvSpPr>
        <p:spPr>
          <a:xfrm>
            <a:off x="9149365" y="613213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14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F705B4-DA0F-40EB-8032-86D814B6CD9F}"/>
              </a:ext>
            </a:extLst>
          </p:cNvPr>
          <p:cNvSpPr txBox="1"/>
          <p:nvPr/>
        </p:nvSpPr>
        <p:spPr>
          <a:xfrm>
            <a:off x="2650921" y="622042"/>
            <a:ext cx="444666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ПАЛІВАЦЬ КВЕТНІК</a:t>
            </a:r>
            <a:endParaRPr lang="ru-RU" sz="3400" b="1" dirty="0">
              <a:ln/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A28C9B3-A71C-4622-9E48-75882D4FD095}"/>
              </a:ext>
            </a:extLst>
          </p:cNvPr>
          <p:cNvSpPr txBox="1"/>
          <p:nvPr/>
        </p:nvSpPr>
        <p:spPr>
          <a:xfrm>
            <a:off x="2778013" y="1372335"/>
            <a:ext cx="434997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поливать</a:t>
            </a:r>
            <a:r>
              <a:rPr lang="ru-RU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цветник 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9F873E09-23E4-457A-BC8F-F22A6D31C05D}"/>
              </a:ext>
            </a:extLst>
          </p:cNvPr>
          <p:cNvCxnSpPr>
            <a:cxnSpLocks/>
          </p:cNvCxnSpPr>
          <p:nvPr/>
        </p:nvCxnSpPr>
        <p:spPr>
          <a:xfrm>
            <a:off x="2650921" y="1336141"/>
            <a:ext cx="4353886" cy="0"/>
          </a:xfrm>
          <a:prstGeom prst="line">
            <a:avLst/>
          </a:prstGeom>
          <a:ln w="28575"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54A644F-AD78-4EA6-9140-E25132320E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604" y="2209576"/>
            <a:ext cx="5641921" cy="4042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44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109E3FEB-1DED-47C8-A5E5-2D92D92DF4D4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 descr="Головоломка">
            <a:extLst>
              <a:ext uri="{FF2B5EF4-FFF2-40B4-BE49-F238E27FC236}">
                <a16:creationId xmlns:a16="http://schemas.microsoft.com/office/drawing/2014/main" id="{5FD85071-3ACC-40D3-9859-058E9BFAD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CAEF7A1-ED01-4EBF-9CFB-04B5F373978A}"/>
              </a:ext>
            </a:extLst>
          </p:cNvPr>
          <p:cNvSpPr txBox="1"/>
          <p:nvPr/>
        </p:nvSpPr>
        <p:spPr>
          <a:xfrm>
            <a:off x="9149365" y="613213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15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Заголовок 2">
            <a:extLst>
              <a:ext uri="{FF2B5EF4-FFF2-40B4-BE49-F238E27FC236}">
                <a16:creationId xmlns:a16="http://schemas.microsoft.com/office/drawing/2014/main" id="{E44AEBF2-049F-4D80-806F-0FCF3F3AEE0C}"/>
              </a:ext>
            </a:extLst>
          </p:cNvPr>
          <p:cNvSpPr txBox="1">
            <a:spLocks/>
          </p:cNvSpPr>
          <p:nvPr/>
        </p:nvSpPr>
        <p:spPr>
          <a:xfrm>
            <a:off x="867804" y="387869"/>
            <a:ext cx="8170391" cy="11336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Скажы па-беларуску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C60E36-B9AB-4D44-9499-A56C80AAC142}"/>
              </a:ext>
            </a:extLst>
          </p:cNvPr>
          <p:cNvSpPr txBox="1"/>
          <p:nvPr/>
        </p:nvSpPr>
        <p:spPr>
          <a:xfrm>
            <a:off x="946922" y="4519373"/>
            <a:ext cx="7460408" cy="150810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3600" b="1" dirty="0">
              <a:ln/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e-BY" sz="36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Тата   і      …   садзяць     …      .</a:t>
            </a:r>
            <a:r>
              <a:rPr lang="ru-RU" sz="36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</a:t>
            </a:r>
          </a:p>
          <a:p>
            <a:r>
              <a:rPr lang="ru-RU" sz="20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C2DC1B6-2644-4CD0-957A-D4AB588B3ED1}"/>
              </a:ext>
            </a:extLst>
          </p:cNvPr>
          <p:cNvSpPr txBox="1"/>
          <p:nvPr/>
        </p:nvSpPr>
        <p:spPr>
          <a:xfrm>
            <a:off x="3256302" y="4784964"/>
            <a:ext cx="9426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rgbClr val="C00000"/>
                </a:solidFill>
              </a:rPr>
              <a:t>хто?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DDD5904-9A5F-4C6F-876E-93C01EB78B37}"/>
              </a:ext>
            </a:extLst>
          </p:cNvPr>
          <p:cNvSpPr txBox="1"/>
          <p:nvPr/>
        </p:nvSpPr>
        <p:spPr>
          <a:xfrm>
            <a:off x="6508376" y="4784964"/>
            <a:ext cx="10661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rgbClr val="C00000"/>
                </a:solidFill>
              </a:rPr>
              <a:t>што?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99CCBBE-5D36-4294-AB08-6F21F6FF72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734" y="1328882"/>
            <a:ext cx="3859723" cy="338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505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109E3FEB-1DED-47C8-A5E5-2D92D92DF4D4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 descr="Головоломка">
            <a:extLst>
              <a:ext uri="{FF2B5EF4-FFF2-40B4-BE49-F238E27FC236}">
                <a16:creationId xmlns:a16="http://schemas.microsoft.com/office/drawing/2014/main" id="{5FD85071-3ACC-40D3-9859-058E9BFAD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CAEF7A1-ED01-4EBF-9CFB-04B5F373978A}"/>
              </a:ext>
            </a:extLst>
          </p:cNvPr>
          <p:cNvSpPr txBox="1"/>
          <p:nvPr/>
        </p:nvSpPr>
        <p:spPr>
          <a:xfrm>
            <a:off x="9149365" y="613213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16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Заголовок 2">
            <a:extLst>
              <a:ext uri="{FF2B5EF4-FFF2-40B4-BE49-F238E27FC236}">
                <a16:creationId xmlns:a16="http://schemas.microsoft.com/office/drawing/2014/main" id="{E44AEBF2-049F-4D80-806F-0FCF3F3AEE0C}"/>
              </a:ext>
            </a:extLst>
          </p:cNvPr>
          <p:cNvSpPr txBox="1">
            <a:spLocks/>
          </p:cNvSpPr>
          <p:nvPr/>
        </p:nvSpPr>
        <p:spPr>
          <a:xfrm>
            <a:off x="867804" y="387869"/>
            <a:ext cx="8170391" cy="11336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Скажы па-беларуску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C60E36-B9AB-4D44-9499-A56C80AAC142}"/>
              </a:ext>
            </a:extLst>
          </p:cNvPr>
          <p:cNvSpPr txBox="1"/>
          <p:nvPr/>
        </p:nvSpPr>
        <p:spPr>
          <a:xfrm>
            <a:off x="1568824" y="4377810"/>
            <a:ext cx="6759388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ru-RU" sz="3600" b="1" dirty="0">
              <a:ln/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e-BY" sz="36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Сусед  палівае     …    .</a:t>
            </a:r>
            <a:r>
              <a:rPr lang="ru-RU" sz="36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</a:t>
            </a:r>
          </a:p>
          <a:p>
            <a:r>
              <a:rPr lang="ru-RU" sz="36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be-BY" sz="3600" b="1" dirty="0">
              <a:ln/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DDD5904-9A5F-4C6F-876E-93C01EB78B37}"/>
              </a:ext>
            </a:extLst>
          </p:cNvPr>
          <p:cNvSpPr txBox="1"/>
          <p:nvPr/>
        </p:nvSpPr>
        <p:spPr>
          <a:xfrm>
            <a:off x="5560725" y="4571587"/>
            <a:ext cx="10661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rgbClr val="C00000"/>
                </a:solidFill>
              </a:rPr>
              <a:t>што?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5C328A5-558B-475E-BC29-44DC82D66D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95" y="1852924"/>
            <a:ext cx="3519920" cy="2521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24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109E3FEB-1DED-47C8-A5E5-2D92D92DF4D4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 descr="Головоломка">
            <a:extLst>
              <a:ext uri="{FF2B5EF4-FFF2-40B4-BE49-F238E27FC236}">
                <a16:creationId xmlns:a16="http://schemas.microsoft.com/office/drawing/2014/main" id="{5FD85071-3ACC-40D3-9859-058E9BFAD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CAEF7A1-ED01-4EBF-9CFB-04B5F373978A}"/>
              </a:ext>
            </a:extLst>
          </p:cNvPr>
          <p:cNvSpPr txBox="1"/>
          <p:nvPr/>
        </p:nvSpPr>
        <p:spPr>
          <a:xfrm>
            <a:off x="9149365" y="6132136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17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Заголовок 2">
            <a:extLst>
              <a:ext uri="{FF2B5EF4-FFF2-40B4-BE49-F238E27FC236}">
                <a16:creationId xmlns:a16="http://schemas.microsoft.com/office/drawing/2014/main" id="{E44AEBF2-049F-4D80-806F-0FCF3F3AEE0C}"/>
              </a:ext>
            </a:extLst>
          </p:cNvPr>
          <p:cNvSpPr txBox="1">
            <a:spLocks/>
          </p:cNvSpPr>
          <p:nvPr/>
        </p:nvSpPr>
        <p:spPr>
          <a:xfrm>
            <a:off x="867804" y="387869"/>
            <a:ext cx="8170391" cy="11336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Скажы па-беларуску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FC60E36-B9AB-4D44-9499-A56C80AAC142}"/>
              </a:ext>
            </a:extLst>
          </p:cNvPr>
          <p:cNvSpPr txBox="1"/>
          <p:nvPr/>
        </p:nvSpPr>
        <p:spPr>
          <a:xfrm>
            <a:off x="623522" y="4808697"/>
            <a:ext cx="8356878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Дзяўчынка         …                    …       .</a:t>
            </a:r>
            <a:r>
              <a:rPr lang="ru-RU" sz="36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</a:t>
            </a:r>
          </a:p>
          <a:p>
            <a:r>
              <a:rPr lang="ru-RU" sz="20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C2DC1B6-2644-4CD0-957A-D4AB588B3ED1}"/>
              </a:ext>
            </a:extLst>
          </p:cNvPr>
          <p:cNvSpPr txBox="1"/>
          <p:nvPr/>
        </p:nvSpPr>
        <p:spPr>
          <a:xfrm>
            <a:off x="3464154" y="4438299"/>
            <a:ext cx="24094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rgbClr val="C00000"/>
                </a:solidFill>
              </a:rPr>
              <a:t>што робіць?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DDD5904-9A5F-4C6F-876E-93C01EB78B37}"/>
              </a:ext>
            </a:extLst>
          </p:cNvPr>
          <p:cNvSpPr txBox="1"/>
          <p:nvPr/>
        </p:nvSpPr>
        <p:spPr>
          <a:xfrm>
            <a:off x="6719020" y="4438299"/>
            <a:ext cx="17155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rgbClr val="C00000"/>
                </a:solidFill>
              </a:rPr>
              <a:t>на чым?</a:t>
            </a:r>
            <a:endParaRPr lang="ru-RU" sz="3200" b="1" dirty="0">
              <a:solidFill>
                <a:srgbClr val="C00000"/>
              </a:solidFill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B2ACC604-B2F7-460D-937A-634A43AB2F4F}"/>
              </a:ext>
            </a:extLst>
          </p:cNvPr>
          <p:cNvGrpSpPr/>
          <p:nvPr/>
        </p:nvGrpSpPr>
        <p:grpSpPr>
          <a:xfrm>
            <a:off x="3736503" y="1526982"/>
            <a:ext cx="2432991" cy="2687406"/>
            <a:chOff x="3134692" y="1514104"/>
            <a:chExt cx="2432991" cy="2687406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C9CE89A4-720E-49B2-982A-548D1FB17C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1257"/>
            <a:stretch/>
          </p:blipFill>
          <p:spPr>
            <a:xfrm>
              <a:off x="3134692" y="1514104"/>
              <a:ext cx="2055873" cy="2687406"/>
            </a:xfrm>
            <a:prstGeom prst="rect">
              <a:avLst/>
            </a:prstGeom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3216C760-B48B-46BF-95E2-0D0AE4683E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077"/>
            <a:stretch/>
          </p:blipFill>
          <p:spPr>
            <a:xfrm>
              <a:off x="4975406" y="1514104"/>
              <a:ext cx="592277" cy="2687406"/>
            </a:xfrm>
            <a:prstGeom prst="rect">
              <a:avLst/>
            </a:prstGeom>
          </p:spPr>
        </p:pic>
      </p:grp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CA8D22AE-9D58-4F3B-BF28-FC044900BA3A}"/>
              </a:ext>
            </a:extLst>
          </p:cNvPr>
          <p:cNvSpPr/>
          <p:nvPr/>
        </p:nvSpPr>
        <p:spPr>
          <a:xfrm>
            <a:off x="251670" y="6544719"/>
            <a:ext cx="10453902" cy="28027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be-BY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Ілюстрацыйны матэрыял выкарыстаны з наступных фотабанкаў: freepik.com, shutterstock.com.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84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109E3FEB-1DED-47C8-A5E5-2D92D92DF4D4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 descr="Головоломка">
            <a:extLst>
              <a:ext uri="{FF2B5EF4-FFF2-40B4-BE49-F238E27FC236}">
                <a16:creationId xmlns:a16="http://schemas.microsoft.com/office/drawing/2014/main" id="{5FD85071-3ACC-40D3-9859-058E9BFAD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CAEF7A1-ED01-4EBF-9CFB-04B5F373978A}"/>
              </a:ext>
            </a:extLst>
          </p:cNvPr>
          <p:cNvSpPr txBox="1"/>
          <p:nvPr/>
        </p:nvSpPr>
        <p:spPr>
          <a:xfrm>
            <a:off x="9207874" y="61321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2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9D6C225A-2468-4D88-BB4B-A55C248D18D0}"/>
              </a:ext>
            </a:extLst>
          </p:cNvPr>
          <p:cNvSpPr/>
          <p:nvPr/>
        </p:nvSpPr>
        <p:spPr>
          <a:xfrm>
            <a:off x="932523" y="212862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C7EF822-0ABC-4588-8172-FC0A300B74F7}"/>
              </a:ext>
            </a:extLst>
          </p:cNvPr>
          <p:cNvSpPr/>
          <p:nvPr/>
        </p:nvSpPr>
        <p:spPr>
          <a:xfrm>
            <a:off x="6911223" y="212862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17CB0187-B667-4FA9-A907-38ABC2E3EE1F}"/>
              </a:ext>
            </a:extLst>
          </p:cNvPr>
          <p:cNvSpPr/>
          <p:nvPr/>
        </p:nvSpPr>
        <p:spPr>
          <a:xfrm>
            <a:off x="3932301" y="212862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48510F-5222-4CA6-A0BE-1A89E65C239A}"/>
              </a:ext>
            </a:extLst>
          </p:cNvPr>
          <p:cNvSpPr txBox="1"/>
          <p:nvPr/>
        </p:nvSpPr>
        <p:spPr>
          <a:xfrm>
            <a:off x="3866493" y="5379259"/>
            <a:ext cx="2420599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ВЯСЁЛКА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115A73-BBF4-4D94-A21B-F0216E059E76}"/>
              </a:ext>
            </a:extLst>
          </p:cNvPr>
          <p:cNvSpPr txBox="1"/>
          <p:nvPr/>
        </p:nvSpPr>
        <p:spPr>
          <a:xfrm>
            <a:off x="1157354" y="5397404"/>
            <a:ext cx="1871025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ШЧАНЯ</a:t>
            </a:r>
            <a:endParaRPr lang="ru-RU" sz="3400" b="1" dirty="0">
              <a:ln/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922662-9718-4FDE-BCCE-BF9BD8A9CBBE}"/>
              </a:ext>
            </a:extLst>
          </p:cNvPr>
          <p:cNvSpPr txBox="1"/>
          <p:nvPr/>
        </p:nvSpPr>
        <p:spPr>
          <a:xfrm>
            <a:off x="6911223" y="5397404"/>
            <a:ext cx="2358338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НЕМАЎЛЯ</a:t>
            </a:r>
            <a:endParaRPr lang="ru-RU" sz="3400" b="1" dirty="0">
              <a:ln/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C8CD2E-7324-4981-9C3F-C621BE987EA1}"/>
              </a:ext>
            </a:extLst>
          </p:cNvPr>
          <p:cNvSpPr txBox="1"/>
          <p:nvPr/>
        </p:nvSpPr>
        <p:spPr>
          <a:xfrm>
            <a:off x="1263542" y="1468332"/>
            <a:ext cx="154241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щенок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80627B4-E6C5-4F62-A84D-F779422660E2}"/>
              </a:ext>
            </a:extLst>
          </p:cNvPr>
          <p:cNvSpPr txBox="1"/>
          <p:nvPr/>
        </p:nvSpPr>
        <p:spPr>
          <a:xfrm>
            <a:off x="4256439" y="1470232"/>
            <a:ext cx="1640706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радуга</a:t>
            </a:r>
            <a:endParaRPr lang="ru-RU" sz="34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A72AF574-DC3A-4640-A37C-15AB239672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184" y="2626470"/>
            <a:ext cx="1631367" cy="2299703"/>
          </a:xfrm>
          <a:prstGeom prst="rect">
            <a:avLst/>
          </a:prstGeom>
        </p:spPr>
      </p:pic>
      <p:sp>
        <p:nvSpPr>
          <p:cNvPr id="24" name="Заголовок 2">
            <a:extLst>
              <a:ext uri="{FF2B5EF4-FFF2-40B4-BE49-F238E27FC236}">
                <a16:creationId xmlns:a16="http://schemas.microsoft.com/office/drawing/2014/main" id="{D45E0507-670E-44FB-9DAD-5AF06130F178}"/>
              </a:ext>
            </a:extLst>
          </p:cNvPr>
          <p:cNvSpPr txBox="1">
            <a:spLocks/>
          </p:cNvSpPr>
          <p:nvPr/>
        </p:nvSpPr>
        <p:spPr>
          <a:xfrm>
            <a:off x="1004836" y="59332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0"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Назаві па-беларуску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C33E958-A141-4B01-BC57-D832B0467036}"/>
              </a:ext>
            </a:extLst>
          </p:cNvPr>
          <p:cNvSpPr txBox="1"/>
          <p:nvPr/>
        </p:nvSpPr>
        <p:spPr>
          <a:xfrm>
            <a:off x="6853226" y="1468331"/>
            <a:ext cx="231826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младенец</a:t>
            </a:r>
            <a:endParaRPr lang="ru-RU" sz="34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55F59CC-FA71-4A01-98A4-9C8C30F058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012" y="3068476"/>
            <a:ext cx="2066847" cy="10334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171B438-530D-4D33-94B9-415EDD3BD4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262" y="2451777"/>
            <a:ext cx="1762189" cy="2649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50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109E3FEB-1DED-47C8-A5E5-2D92D92DF4D4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 descr="Головоломка">
            <a:extLst>
              <a:ext uri="{FF2B5EF4-FFF2-40B4-BE49-F238E27FC236}">
                <a16:creationId xmlns:a16="http://schemas.microsoft.com/office/drawing/2014/main" id="{5FD85071-3ACC-40D3-9859-058E9BFAD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CAEF7A1-ED01-4EBF-9CFB-04B5F373978A}"/>
              </a:ext>
            </a:extLst>
          </p:cNvPr>
          <p:cNvSpPr txBox="1"/>
          <p:nvPr/>
        </p:nvSpPr>
        <p:spPr>
          <a:xfrm>
            <a:off x="9207874" y="61321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3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9D6C225A-2468-4D88-BB4B-A55C248D18D0}"/>
              </a:ext>
            </a:extLst>
          </p:cNvPr>
          <p:cNvSpPr/>
          <p:nvPr/>
        </p:nvSpPr>
        <p:spPr>
          <a:xfrm>
            <a:off x="932523" y="212862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C7EF822-0ABC-4588-8172-FC0A300B74F7}"/>
              </a:ext>
            </a:extLst>
          </p:cNvPr>
          <p:cNvSpPr/>
          <p:nvPr/>
        </p:nvSpPr>
        <p:spPr>
          <a:xfrm>
            <a:off x="6911223" y="212862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17CB0187-B667-4FA9-A907-38ABC2E3EE1F}"/>
              </a:ext>
            </a:extLst>
          </p:cNvPr>
          <p:cNvSpPr/>
          <p:nvPr/>
        </p:nvSpPr>
        <p:spPr>
          <a:xfrm>
            <a:off x="3932301" y="212862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48510F-5222-4CA6-A0BE-1A89E65C239A}"/>
              </a:ext>
            </a:extLst>
          </p:cNvPr>
          <p:cNvSpPr txBox="1"/>
          <p:nvPr/>
        </p:nvSpPr>
        <p:spPr>
          <a:xfrm>
            <a:off x="3949689" y="5379259"/>
            <a:ext cx="2254207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ВІДЭЛЕЦ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115A73-BBF4-4D94-A21B-F0216E059E76}"/>
              </a:ext>
            </a:extLst>
          </p:cNvPr>
          <p:cNvSpPr txBox="1"/>
          <p:nvPr/>
        </p:nvSpPr>
        <p:spPr>
          <a:xfrm>
            <a:off x="1325134" y="5397404"/>
            <a:ext cx="1368195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3400" b="1" dirty="0">
                <a:ln/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ПРАС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922662-9718-4FDE-BCCE-BF9BD8A9CBBE}"/>
              </a:ext>
            </a:extLst>
          </p:cNvPr>
          <p:cNvSpPr txBox="1"/>
          <p:nvPr/>
        </p:nvSpPr>
        <p:spPr>
          <a:xfrm>
            <a:off x="7036150" y="5397404"/>
            <a:ext cx="209339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ЗАПАЛКІ</a:t>
            </a:r>
            <a:endParaRPr lang="ru-RU" sz="3400" b="1" dirty="0">
              <a:ln/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C8CD2E-7324-4981-9C3F-C621BE987EA1}"/>
              </a:ext>
            </a:extLst>
          </p:cNvPr>
          <p:cNvSpPr txBox="1"/>
          <p:nvPr/>
        </p:nvSpPr>
        <p:spPr>
          <a:xfrm>
            <a:off x="1380988" y="1468332"/>
            <a:ext cx="119827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утюг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80627B4-E6C5-4F62-A84D-F779422660E2}"/>
              </a:ext>
            </a:extLst>
          </p:cNvPr>
          <p:cNvSpPr txBox="1"/>
          <p:nvPr/>
        </p:nvSpPr>
        <p:spPr>
          <a:xfrm>
            <a:off x="4256439" y="1470232"/>
            <a:ext cx="145745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вилка</a:t>
            </a:r>
            <a:endParaRPr lang="ru-RU" sz="34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Заголовок 2">
            <a:extLst>
              <a:ext uri="{FF2B5EF4-FFF2-40B4-BE49-F238E27FC236}">
                <a16:creationId xmlns:a16="http://schemas.microsoft.com/office/drawing/2014/main" id="{D45E0507-670E-44FB-9DAD-5AF06130F178}"/>
              </a:ext>
            </a:extLst>
          </p:cNvPr>
          <p:cNvSpPr txBox="1">
            <a:spLocks/>
          </p:cNvSpPr>
          <p:nvPr/>
        </p:nvSpPr>
        <p:spPr>
          <a:xfrm>
            <a:off x="1004836" y="59332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0"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Назаві па-беларуску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C33E958-A141-4B01-BC57-D832B0467036}"/>
              </a:ext>
            </a:extLst>
          </p:cNvPr>
          <p:cNvSpPr txBox="1"/>
          <p:nvPr/>
        </p:nvSpPr>
        <p:spPr>
          <a:xfrm>
            <a:off x="7130063" y="1468331"/>
            <a:ext cx="1696298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спички</a:t>
            </a:r>
            <a:endParaRPr lang="ru-RU" sz="34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AF6AC8-B4B3-4DE7-910D-E353ED906B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835" y="3444492"/>
            <a:ext cx="2056799" cy="83695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25F7577-7D39-47CB-BFD2-1B77658DEA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47041">
            <a:off x="3824410" y="2773767"/>
            <a:ext cx="2504764" cy="1908576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01889C0-8D68-45DB-A256-2725FB00A7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58" y="3220655"/>
            <a:ext cx="2068915" cy="120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58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109E3FEB-1DED-47C8-A5E5-2D92D92DF4D4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 descr="Головоломка">
            <a:extLst>
              <a:ext uri="{FF2B5EF4-FFF2-40B4-BE49-F238E27FC236}">
                <a16:creationId xmlns:a16="http://schemas.microsoft.com/office/drawing/2014/main" id="{5FD85071-3ACC-40D3-9859-058E9BFAD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CAEF7A1-ED01-4EBF-9CFB-04B5F373978A}"/>
              </a:ext>
            </a:extLst>
          </p:cNvPr>
          <p:cNvSpPr txBox="1"/>
          <p:nvPr/>
        </p:nvSpPr>
        <p:spPr>
          <a:xfrm>
            <a:off x="9207874" y="61321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4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9D6C225A-2468-4D88-BB4B-A55C248D18D0}"/>
              </a:ext>
            </a:extLst>
          </p:cNvPr>
          <p:cNvSpPr/>
          <p:nvPr/>
        </p:nvSpPr>
        <p:spPr>
          <a:xfrm>
            <a:off x="932523" y="212862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C7EF822-0ABC-4588-8172-FC0A300B74F7}"/>
              </a:ext>
            </a:extLst>
          </p:cNvPr>
          <p:cNvSpPr/>
          <p:nvPr/>
        </p:nvSpPr>
        <p:spPr>
          <a:xfrm>
            <a:off x="6911223" y="212862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17CB0187-B667-4FA9-A907-38ABC2E3EE1F}"/>
              </a:ext>
            </a:extLst>
          </p:cNvPr>
          <p:cNvSpPr/>
          <p:nvPr/>
        </p:nvSpPr>
        <p:spPr>
          <a:xfrm>
            <a:off x="3932301" y="2128623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48510F-5222-4CA6-A0BE-1A89E65C239A}"/>
              </a:ext>
            </a:extLst>
          </p:cNvPr>
          <p:cNvSpPr txBox="1"/>
          <p:nvPr/>
        </p:nvSpPr>
        <p:spPr>
          <a:xfrm>
            <a:off x="4179302" y="5379259"/>
            <a:ext cx="1794980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ПОСУД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115A73-BBF4-4D94-A21B-F0216E059E76}"/>
              </a:ext>
            </a:extLst>
          </p:cNvPr>
          <p:cNvSpPr txBox="1"/>
          <p:nvPr/>
        </p:nvSpPr>
        <p:spPr>
          <a:xfrm>
            <a:off x="1190910" y="5397404"/>
            <a:ext cx="1712072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ВАЗОН</a:t>
            </a:r>
            <a:endParaRPr lang="ru-RU" sz="3400" b="1" dirty="0">
              <a:ln/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922662-9718-4FDE-BCCE-BF9BD8A9CBBE}"/>
              </a:ext>
            </a:extLst>
          </p:cNvPr>
          <p:cNvSpPr txBox="1"/>
          <p:nvPr/>
        </p:nvSpPr>
        <p:spPr>
          <a:xfrm>
            <a:off x="7019372" y="5397404"/>
            <a:ext cx="2131096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БЯЛІЗНА</a:t>
            </a:r>
            <a:endParaRPr lang="ru-RU" sz="3400" b="1" dirty="0">
              <a:ln/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C8CD2E-7324-4981-9C3F-C621BE987EA1}"/>
              </a:ext>
            </a:extLst>
          </p:cNvPr>
          <p:cNvSpPr txBox="1"/>
          <p:nvPr/>
        </p:nvSpPr>
        <p:spPr>
          <a:xfrm>
            <a:off x="860380" y="1193522"/>
            <a:ext cx="2334742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2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комнатное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80627B4-E6C5-4F62-A84D-F779422660E2}"/>
              </a:ext>
            </a:extLst>
          </p:cNvPr>
          <p:cNvSpPr txBox="1"/>
          <p:nvPr/>
        </p:nvSpPr>
        <p:spPr>
          <a:xfrm>
            <a:off x="4179302" y="1453167"/>
            <a:ext cx="170053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посуда</a:t>
            </a:r>
            <a:endParaRPr lang="ru-RU" sz="34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Заголовок 2">
            <a:extLst>
              <a:ext uri="{FF2B5EF4-FFF2-40B4-BE49-F238E27FC236}">
                <a16:creationId xmlns:a16="http://schemas.microsoft.com/office/drawing/2014/main" id="{D45E0507-670E-44FB-9DAD-5AF06130F178}"/>
              </a:ext>
            </a:extLst>
          </p:cNvPr>
          <p:cNvSpPr txBox="1">
            <a:spLocks/>
          </p:cNvSpPr>
          <p:nvPr/>
        </p:nvSpPr>
        <p:spPr>
          <a:xfrm>
            <a:off x="992586" y="453148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0"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Назаві па-беларуску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C33E958-A141-4B01-BC57-D832B0467036}"/>
              </a:ext>
            </a:extLst>
          </p:cNvPr>
          <p:cNvSpPr txBox="1"/>
          <p:nvPr/>
        </p:nvSpPr>
        <p:spPr>
          <a:xfrm>
            <a:off x="7154894" y="1470521"/>
            <a:ext cx="1483098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бельё</a:t>
            </a:r>
            <a:endParaRPr lang="ru-RU" sz="34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77C7B4-3562-4028-99E7-7FF82EF74967}"/>
              </a:ext>
            </a:extLst>
          </p:cNvPr>
          <p:cNvSpPr txBox="1"/>
          <p:nvPr/>
        </p:nvSpPr>
        <p:spPr>
          <a:xfrm>
            <a:off x="1022687" y="1582112"/>
            <a:ext cx="2045753" cy="58477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32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растение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D1B1DE-3420-4B0E-9ED9-8656105042F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624"/>
          <a:stretch/>
        </p:blipFill>
        <p:spPr>
          <a:xfrm>
            <a:off x="3993401" y="3021554"/>
            <a:ext cx="2104691" cy="162488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DD704CB-E0D9-4B00-9F72-11E5D957831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662" y="2832508"/>
            <a:ext cx="1941815" cy="207638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9374302-FC33-4740-AC4F-F55F46D3207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9884" b="99072" l="72671" r="99379">
                        <a14:foregroundMark x1="90683" y1="51508" x2="87267" y2="54292"/>
                        <a14:foregroundMark x1="96273" y1="56613" x2="96273" y2="58005"/>
                        <a14:foregroundMark x1="81988" y1="96520" x2="90683" y2="96984"/>
                        <a14:foregroundMark x1="81056" y1="99072" x2="95031" y2="99072"/>
                        <a14:foregroundMark x1="97205" y1="97216" x2="96584" y2="98144"/>
                        <a14:foregroundMark x1="98758" y1="71230" x2="98758" y2="74478"/>
                        <a14:foregroundMark x1="99068" y1="64501" x2="99689" y2="65429"/>
                        <a14:foregroundMark x1="89752" y1="49884" x2="90683" y2="498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181" t="49207" r="-1"/>
          <a:stretch/>
        </p:blipFill>
        <p:spPr>
          <a:xfrm>
            <a:off x="1396339" y="2381248"/>
            <a:ext cx="1196110" cy="2731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11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109E3FEB-1DED-47C8-A5E5-2D92D92DF4D4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 descr="Головоломка">
            <a:extLst>
              <a:ext uri="{FF2B5EF4-FFF2-40B4-BE49-F238E27FC236}">
                <a16:creationId xmlns:a16="http://schemas.microsoft.com/office/drawing/2014/main" id="{5FD85071-3ACC-40D3-9859-058E9BFAD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CAEF7A1-ED01-4EBF-9CFB-04B5F373978A}"/>
              </a:ext>
            </a:extLst>
          </p:cNvPr>
          <p:cNvSpPr txBox="1"/>
          <p:nvPr/>
        </p:nvSpPr>
        <p:spPr>
          <a:xfrm>
            <a:off x="9207874" y="61321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5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667F6A-B0F2-4F4F-8A46-03B26AACBBCA}"/>
              </a:ext>
            </a:extLst>
          </p:cNvPr>
          <p:cNvSpPr txBox="1"/>
          <p:nvPr/>
        </p:nvSpPr>
        <p:spPr>
          <a:xfrm>
            <a:off x="282712" y="2976112"/>
            <a:ext cx="9370502" cy="267765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Мая м</a:t>
            </a:r>
            <a:r>
              <a:rPr lang="ru-RU" sz="3600" b="1" dirty="0" err="1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ама</a:t>
            </a:r>
            <a:r>
              <a:rPr lang="ru-RU" sz="36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.       Мой тата             .</a:t>
            </a:r>
          </a:p>
          <a:p>
            <a:r>
              <a:rPr lang="ru-RU" sz="36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ru-RU" sz="2000" b="1" dirty="0">
              <a:ln/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b="1" dirty="0">
              <a:ln/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000" b="1" dirty="0">
              <a:ln/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e-BY" sz="3600" b="1" dirty="0">
                <a:ln/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Я                   . </a:t>
            </a:r>
          </a:p>
        </p:txBody>
      </p:sp>
      <p:sp>
        <p:nvSpPr>
          <p:cNvPr id="29" name="Заголовок 2">
            <a:extLst>
              <a:ext uri="{FF2B5EF4-FFF2-40B4-BE49-F238E27FC236}">
                <a16:creationId xmlns:a16="http://schemas.microsoft.com/office/drawing/2014/main" id="{E932D3F9-D59D-4998-884D-18062891A633}"/>
              </a:ext>
            </a:extLst>
          </p:cNvPr>
          <p:cNvSpPr txBox="1">
            <a:spLocks/>
          </p:cNvSpPr>
          <p:nvPr/>
        </p:nvSpPr>
        <p:spPr>
          <a:xfrm>
            <a:off x="978958" y="497493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0"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Дапоўні сказы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A6D0511-972F-4D21-B0EC-0A7B0D0BC4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921" y="4157529"/>
            <a:ext cx="1498622" cy="139746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BC2AAF6-EF3E-4BB4-A3BC-BD064216BB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82564" y="1743206"/>
            <a:ext cx="1157352" cy="186323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9158A32-C0FA-4AAA-ACAA-8FDB0940B71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6612" y="1815339"/>
            <a:ext cx="1335742" cy="179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056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109E3FEB-1DED-47C8-A5E5-2D92D92DF4D4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 descr="Головоломка">
            <a:extLst>
              <a:ext uri="{FF2B5EF4-FFF2-40B4-BE49-F238E27FC236}">
                <a16:creationId xmlns:a16="http://schemas.microsoft.com/office/drawing/2014/main" id="{5FD85071-3ACC-40D3-9859-058E9BFAD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CAEF7A1-ED01-4EBF-9CFB-04B5F373978A}"/>
              </a:ext>
            </a:extLst>
          </p:cNvPr>
          <p:cNvSpPr txBox="1"/>
          <p:nvPr/>
        </p:nvSpPr>
        <p:spPr>
          <a:xfrm>
            <a:off x="9207874" y="61321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6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9" name="Заголовок 2">
            <a:extLst>
              <a:ext uri="{FF2B5EF4-FFF2-40B4-BE49-F238E27FC236}">
                <a16:creationId xmlns:a16="http://schemas.microsoft.com/office/drawing/2014/main" id="{E932D3F9-D59D-4998-884D-18062891A633}"/>
              </a:ext>
            </a:extLst>
          </p:cNvPr>
          <p:cNvSpPr txBox="1">
            <a:spLocks/>
          </p:cNvSpPr>
          <p:nvPr/>
        </p:nvSpPr>
        <p:spPr>
          <a:xfrm>
            <a:off x="867804" y="1043039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0"/>
                <a:solidFill>
                  <a:schemeClr val="accent4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«Дзесяць маленькіх сяброў»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0DC0E6-4E7D-4EA2-9833-8B2FAC9BF2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17" y="1865570"/>
            <a:ext cx="8473457" cy="434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727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109E3FEB-1DED-47C8-A5E5-2D92D92DF4D4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 descr="Головоломка">
            <a:extLst>
              <a:ext uri="{FF2B5EF4-FFF2-40B4-BE49-F238E27FC236}">
                <a16:creationId xmlns:a16="http://schemas.microsoft.com/office/drawing/2014/main" id="{5FD85071-3ACC-40D3-9859-058E9BFAD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CAEF7A1-ED01-4EBF-9CFB-04B5F373978A}"/>
              </a:ext>
            </a:extLst>
          </p:cNvPr>
          <p:cNvSpPr txBox="1"/>
          <p:nvPr/>
        </p:nvSpPr>
        <p:spPr>
          <a:xfrm>
            <a:off x="9207874" y="61321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7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9D6C225A-2468-4D88-BB4B-A55C248D18D0}"/>
              </a:ext>
            </a:extLst>
          </p:cNvPr>
          <p:cNvSpPr/>
          <p:nvPr/>
        </p:nvSpPr>
        <p:spPr>
          <a:xfrm>
            <a:off x="896663" y="184175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C7EF822-0ABC-4588-8172-FC0A300B74F7}"/>
              </a:ext>
            </a:extLst>
          </p:cNvPr>
          <p:cNvSpPr/>
          <p:nvPr/>
        </p:nvSpPr>
        <p:spPr>
          <a:xfrm>
            <a:off x="6875363" y="184175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17CB0187-B667-4FA9-A907-38ABC2E3EE1F}"/>
              </a:ext>
            </a:extLst>
          </p:cNvPr>
          <p:cNvSpPr/>
          <p:nvPr/>
        </p:nvSpPr>
        <p:spPr>
          <a:xfrm>
            <a:off x="3896441" y="184175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48510F-5222-4CA6-A0BE-1A89E65C239A}"/>
              </a:ext>
            </a:extLst>
          </p:cNvPr>
          <p:cNvSpPr txBox="1"/>
          <p:nvPr/>
        </p:nvSpPr>
        <p:spPr>
          <a:xfrm>
            <a:off x="873387" y="5079753"/>
            <a:ext cx="2248822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ПАД’ЕЗД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115A73-BBF4-4D94-A21B-F0216E059E76}"/>
              </a:ext>
            </a:extLst>
          </p:cNvPr>
          <p:cNvSpPr txBox="1"/>
          <p:nvPr/>
        </p:nvSpPr>
        <p:spPr>
          <a:xfrm>
            <a:off x="3896441" y="5098905"/>
            <a:ext cx="2454518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ЖЫХАРЫ</a:t>
            </a:r>
            <a:endParaRPr lang="ru-RU" sz="3600" b="1" dirty="0">
              <a:ln/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922662-9718-4FDE-BCCE-BF9BD8A9CBBE}"/>
              </a:ext>
            </a:extLst>
          </p:cNvPr>
          <p:cNvSpPr txBox="1"/>
          <p:nvPr/>
        </p:nvSpPr>
        <p:spPr>
          <a:xfrm>
            <a:off x="6930409" y="5095429"/>
            <a:ext cx="2191177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СУСЕДЗІ</a:t>
            </a:r>
            <a:endParaRPr lang="ru-RU" sz="3600" b="1" dirty="0">
              <a:ln/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C8CD2E-7324-4981-9C3F-C621BE987EA1}"/>
              </a:ext>
            </a:extLst>
          </p:cNvPr>
          <p:cNvSpPr txBox="1"/>
          <p:nvPr/>
        </p:nvSpPr>
        <p:spPr>
          <a:xfrm>
            <a:off x="1066326" y="1179159"/>
            <a:ext cx="2032608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подъезд</a:t>
            </a:r>
            <a:endParaRPr lang="ru-RU" sz="34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80627B4-E6C5-4F62-A84D-F779422660E2}"/>
              </a:ext>
            </a:extLst>
          </p:cNvPr>
          <p:cNvSpPr txBox="1"/>
          <p:nvPr/>
        </p:nvSpPr>
        <p:spPr>
          <a:xfrm>
            <a:off x="4071989" y="1179159"/>
            <a:ext cx="176202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жители</a:t>
            </a:r>
            <a:endParaRPr lang="ru-RU" sz="34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C33E958-A141-4B01-BC57-D832B0467036}"/>
              </a:ext>
            </a:extLst>
          </p:cNvPr>
          <p:cNvSpPr txBox="1"/>
          <p:nvPr/>
        </p:nvSpPr>
        <p:spPr>
          <a:xfrm>
            <a:off x="7123499" y="1171382"/>
            <a:ext cx="1716175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соседи</a:t>
            </a:r>
            <a:endParaRPr lang="ru-RU" sz="34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6DECB47-A666-430B-AA56-AED224C9967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33" y="2373517"/>
            <a:ext cx="2135330" cy="213533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81F68B5-96C6-4AF9-AB19-6F591C9B1CA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00" r="32903"/>
          <a:stretch/>
        </p:blipFill>
        <p:spPr>
          <a:xfrm>
            <a:off x="4036174" y="2018757"/>
            <a:ext cx="1922804" cy="284484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06917D8C-3A6B-4D7F-9481-EA79A0A7981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13" t="33705" r="1822" b="37457"/>
          <a:stretch/>
        </p:blipFill>
        <p:spPr>
          <a:xfrm>
            <a:off x="6911117" y="2991027"/>
            <a:ext cx="2091590" cy="999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504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109E3FEB-1DED-47C8-A5E5-2D92D92DF4D4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 descr="Головоломка">
            <a:extLst>
              <a:ext uri="{FF2B5EF4-FFF2-40B4-BE49-F238E27FC236}">
                <a16:creationId xmlns:a16="http://schemas.microsoft.com/office/drawing/2014/main" id="{5FD85071-3ACC-40D3-9859-058E9BFAD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CAEF7A1-ED01-4EBF-9CFB-04B5F373978A}"/>
              </a:ext>
            </a:extLst>
          </p:cNvPr>
          <p:cNvSpPr txBox="1"/>
          <p:nvPr/>
        </p:nvSpPr>
        <p:spPr>
          <a:xfrm>
            <a:off x="9207874" y="61321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8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9D6C225A-2468-4D88-BB4B-A55C248D18D0}"/>
              </a:ext>
            </a:extLst>
          </p:cNvPr>
          <p:cNvSpPr/>
          <p:nvPr/>
        </p:nvSpPr>
        <p:spPr>
          <a:xfrm>
            <a:off x="896663" y="184175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C7EF822-0ABC-4588-8172-FC0A300B74F7}"/>
              </a:ext>
            </a:extLst>
          </p:cNvPr>
          <p:cNvSpPr/>
          <p:nvPr/>
        </p:nvSpPr>
        <p:spPr>
          <a:xfrm>
            <a:off x="6875363" y="184175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17CB0187-B667-4FA9-A907-38ABC2E3EE1F}"/>
              </a:ext>
            </a:extLst>
          </p:cNvPr>
          <p:cNvSpPr/>
          <p:nvPr/>
        </p:nvSpPr>
        <p:spPr>
          <a:xfrm>
            <a:off x="3896441" y="184175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48510F-5222-4CA6-A0BE-1A89E65C239A}"/>
              </a:ext>
            </a:extLst>
          </p:cNvPr>
          <p:cNvSpPr txBox="1"/>
          <p:nvPr/>
        </p:nvSpPr>
        <p:spPr>
          <a:xfrm>
            <a:off x="1905431" y="5079753"/>
            <a:ext cx="184730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endParaRPr lang="be-BY" sz="3600" b="1" dirty="0">
              <a:ln/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115A73-BBF4-4D94-A21B-F0216E059E76}"/>
              </a:ext>
            </a:extLst>
          </p:cNvPr>
          <p:cNvSpPr txBox="1"/>
          <p:nvPr/>
        </p:nvSpPr>
        <p:spPr>
          <a:xfrm>
            <a:off x="4039349" y="5098331"/>
            <a:ext cx="1800493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КВЕТКІ</a:t>
            </a:r>
            <a:endParaRPr lang="ru-RU" sz="3600" b="1" dirty="0">
              <a:ln/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922662-9718-4FDE-BCCE-BF9BD8A9CBBE}"/>
              </a:ext>
            </a:extLst>
          </p:cNvPr>
          <p:cNvSpPr txBox="1"/>
          <p:nvPr/>
        </p:nvSpPr>
        <p:spPr>
          <a:xfrm>
            <a:off x="1125765" y="5105140"/>
            <a:ext cx="1793504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ДРЭВА</a:t>
            </a:r>
            <a:endParaRPr lang="ru-RU" sz="3600" b="1" dirty="0">
              <a:ln/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C8CD2E-7324-4981-9C3F-C621BE987EA1}"/>
              </a:ext>
            </a:extLst>
          </p:cNvPr>
          <p:cNvSpPr txBox="1"/>
          <p:nvPr/>
        </p:nvSpPr>
        <p:spPr>
          <a:xfrm>
            <a:off x="7051836" y="1163057"/>
            <a:ext cx="2156038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цветник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80627B4-E6C5-4F62-A84D-F779422660E2}"/>
              </a:ext>
            </a:extLst>
          </p:cNvPr>
          <p:cNvSpPr txBox="1"/>
          <p:nvPr/>
        </p:nvSpPr>
        <p:spPr>
          <a:xfrm>
            <a:off x="4229737" y="1168480"/>
            <a:ext cx="153567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цветы</a:t>
            </a:r>
            <a:endParaRPr lang="ru-RU" sz="34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C33E958-A141-4B01-BC57-D832B0467036}"/>
              </a:ext>
            </a:extLst>
          </p:cNvPr>
          <p:cNvSpPr txBox="1"/>
          <p:nvPr/>
        </p:nvSpPr>
        <p:spPr>
          <a:xfrm>
            <a:off x="1125765" y="1179157"/>
            <a:ext cx="174022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дерево</a:t>
            </a:r>
            <a:endParaRPr lang="ru-RU" sz="34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51AE54-0231-4B33-9E6E-01D697E1356D}"/>
              </a:ext>
            </a:extLst>
          </p:cNvPr>
          <p:cNvSpPr txBox="1"/>
          <p:nvPr/>
        </p:nvSpPr>
        <p:spPr>
          <a:xfrm>
            <a:off x="6986733" y="5105139"/>
            <a:ext cx="2133918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КВЕТНІК</a:t>
            </a:r>
            <a:endParaRPr lang="ru-RU" sz="3600" b="1" dirty="0">
              <a:ln/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599170-2A45-4EE7-B0EA-86683B24FD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28" y="2477975"/>
            <a:ext cx="1959893" cy="19264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69AED64-8728-4D39-9A95-9E6ACF3D91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851" y="2140931"/>
            <a:ext cx="1865447" cy="272610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75AFE03D-822E-4DAA-80D6-78F5735A338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758" y="3025689"/>
            <a:ext cx="2077480" cy="117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4">
            <a:extLst>
              <a:ext uri="{FF2B5EF4-FFF2-40B4-BE49-F238E27FC236}">
                <a16:creationId xmlns:a16="http://schemas.microsoft.com/office/drawing/2014/main" id="{109E3FEB-1DED-47C8-A5E5-2D92D92DF4D4}"/>
              </a:ext>
            </a:extLst>
          </p:cNvPr>
          <p:cNvSpPr/>
          <p:nvPr/>
        </p:nvSpPr>
        <p:spPr>
          <a:xfrm>
            <a:off x="251670" y="327172"/>
            <a:ext cx="9370502" cy="6174296"/>
          </a:xfrm>
          <a:prstGeom prst="round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Рисунок 8" descr="Головоломка">
            <a:extLst>
              <a:ext uri="{FF2B5EF4-FFF2-40B4-BE49-F238E27FC236}">
                <a16:creationId xmlns:a16="http://schemas.microsoft.com/office/drawing/2014/main" id="{5FD85071-3ACC-40D3-9859-058E9BFAD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1434" y="5813224"/>
            <a:ext cx="1094566" cy="10945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CAEF7A1-ED01-4EBF-9CFB-04B5F373978A}"/>
              </a:ext>
            </a:extLst>
          </p:cNvPr>
          <p:cNvSpPr txBox="1"/>
          <p:nvPr/>
        </p:nvSpPr>
        <p:spPr>
          <a:xfrm>
            <a:off x="9207874" y="61321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>
                <a:solidFill>
                  <a:schemeClr val="accent6">
                    <a:lumMod val="50000"/>
                  </a:schemeClr>
                </a:solidFill>
              </a:rPr>
              <a:t>9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9D6C225A-2468-4D88-BB4B-A55C248D18D0}"/>
              </a:ext>
            </a:extLst>
          </p:cNvPr>
          <p:cNvSpPr/>
          <p:nvPr/>
        </p:nvSpPr>
        <p:spPr>
          <a:xfrm>
            <a:off x="896663" y="184175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DC7EF822-0ABC-4588-8172-FC0A300B74F7}"/>
              </a:ext>
            </a:extLst>
          </p:cNvPr>
          <p:cNvSpPr/>
          <p:nvPr/>
        </p:nvSpPr>
        <p:spPr>
          <a:xfrm>
            <a:off x="6875363" y="184175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17CB0187-B667-4FA9-A907-38ABC2E3EE1F}"/>
              </a:ext>
            </a:extLst>
          </p:cNvPr>
          <p:cNvSpPr/>
          <p:nvPr/>
        </p:nvSpPr>
        <p:spPr>
          <a:xfrm>
            <a:off x="3896441" y="184175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48510F-5222-4CA6-A0BE-1A89E65C239A}"/>
              </a:ext>
            </a:extLst>
          </p:cNvPr>
          <p:cNvSpPr txBox="1"/>
          <p:nvPr/>
        </p:nvSpPr>
        <p:spPr>
          <a:xfrm>
            <a:off x="666023" y="5079753"/>
            <a:ext cx="2663550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600" b="1" dirty="0">
                <a:ln/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АБГОРТКА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115A73-BBF4-4D94-A21B-F0216E059E76}"/>
              </a:ext>
            </a:extLst>
          </p:cNvPr>
          <p:cNvSpPr txBox="1"/>
          <p:nvPr/>
        </p:nvSpPr>
        <p:spPr>
          <a:xfrm>
            <a:off x="3913177" y="5098331"/>
            <a:ext cx="2185535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СМЕЦЦЕ</a:t>
            </a:r>
            <a:endParaRPr lang="ru-RU" sz="3600" b="1" dirty="0">
              <a:ln/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922662-9718-4FDE-BCCE-BF9BD8A9CBBE}"/>
              </a:ext>
            </a:extLst>
          </p:cNvPr>
          <p:cNvSpPr txBox="1"/>
          <p:nvPr/>
        </p:nvSpPr>
        <p:spPr>
          <a:xfrm>
            <a:off x="6562578" y="5098331"/>
            <a:ext cx="3025187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КАНТЭЙНЕР</a:t>
            </a:r>
            <a:endParaRPr lang="ru-RU" sz="3600" b="1" dirty="0">
              <a:ln/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C8CD2E-7324-4981-9C3F-C621BE987EA1}"/>
              </a:ext>
            </a:extLst>
          </p:cNvPr>
          <p:cNvSpPr txBox="1"/>
          <p:nvPr/>
        </p:nvSpPr>
        <p:spPr>
          <a:xfrm>
            <a:off x="1115499" y="1181458"/>
            <a:ext cx="1895712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3400" b="1" dirty="0" err="1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бёртка</a:t>
            </a:r>
            <a:endParaRPr lang="ru-RU" sz="34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80627B4-E6C5-4F62-A84D-F779422660E2}"/>
              </a:ext>
            </a:extLst>
          </p:cNvPr>
          <p:cNvSpPr txBox="1"/>
          <p:nvPr/>
        </p:nvSpPr>
        <p:spPr>
          <a:xfrm>
            <a:off x="4252661" y="1181458"/>
            <a:ext cx="1506566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мусор</a:t>
            </a:r>
            <a:endParaRPr lang="ru-RU" sz="34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C33E958-A141-4B01-BC57-D832B0467036}"/>
              </a:ext>
            </a:extLst>
          </p:cNvPr>
          <p:cNvSpPr txBox="1"/>
          <p:nvPr/>
        </p:nvSpPr>
        <p:spPr>
          <a:xfrm>
            <a:off x="6787981" y="1179159"/>
            <a:ext cx="241989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контейнер</a:t>
            </a:r>
            <a:endParaRPr lang="ru-RU" sz="3400" b="1" dirty="0">
              <a:ln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37CF05-6A7D-4D28-8EB2-2D7F95FEA5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3022" y="3209255"/>
            <a:ext cx="2063777" cy="107169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610F9A-F28B-4770-B94B-3EBD9025A4A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841"/>
          <a:stretch/>
        </p:blipFill>
        <p:spPr>
          <a:xfrm>
            <a:off x="6983093" y="2646699"/>
            <a:ext cx="2029667" cy="2045310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866DF3C2-35E3-4F32-8E6C-822D7E48FF3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351" y="2679580"/>
            <a:ext cx="2063985" cy="1601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732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04B86468-5EDA-401F-B952-F2AF1B539289}" vid="{10703081-4F7F-4945-A963-D28AAE3C7E6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05D6283-8099-4818-9D7A-517629D8A939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sharepoint/v3"/>
    <ds:schemaRef ds:uri="2547570a-e5f4-4946-a4c3-82580e42479e"/>
    <ds:schemaRef ds:uri="6ee78bd2-4339-4042-adc0-bcc646419980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77DB3E6-6451-4F22-BB0B-8693B323AD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5C9E88E-3CBD-4BE5-A766-D686E0FCF66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Пазл</Template>
  <TotalTime>0</TotalTime>
  <Words>198</Words>
  <Application>Microsoft Office PowerPoint</Application>
  <PresentationFormat>Лист A4 (210x297 мм)</PresentationFormat>
  <Paragraphs>106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Segoe UI</vt:lpstr>
      <vt:lpstr>Segoe UI Light</vt:lpstr>
      <vt:lpstr>Times New Roman</vt:lpstr>
      <vt:lpstr>Тема1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2021-11-28T18:09:38Z</dcterms:created>
  <dcterms:modified xsi:type="dcterms:W3CDTF">2024-10-05T18:05:28Z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