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notesMasterIdLst>
    <p:notesMasterId r:id="rId26"/>
  </p:notesMasterIdLst>
  <p:handoutMasterIdLst>
    <p:handoutMasterId r:id="rId27"/>
  </p:handoutMasterIdLst>
  <p:sldIdLst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89" r:id="rId14"/>
    <p:sldId id="278" r:id="rId15"/>
    <p:sldId id="279" r:id="rId16"/>
    <p:sldId id="280" r:id="rId17"/>
    <p:sldId id="282" r:id="rId18"/>
    <p:sldId id="283" r:id="rId19"/>
    <p:sldId id="284" r:id="rId20"/>
    <p:sldId id="281" r:id="rId21"/>
    <p:sldId id="286" r:id="rId22"/>
    <p:sldId id="285" r:id="rId23"/>
    <p:sldId id="287" r:id="rId24"/>
    <p:sldId id="288" r:id="rId25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5308"/>
    <a:srgbClr val="63C98C"/>
    <a:srgbClr val="418E03"/>
    <a:srgbClr val="F5F8FA"/>
    <a:srgbClr val="F6F9FB"/>
    <a:srgbClr val="E43802"/>
    <a:srgbClr val="B73C05"/>
    <a:srgbClr val="F85309"/>
    <a:srgbClr val="FFFFFF"/>
    <a:srgbClr val="E5F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33" autoAdjust="0"/>
  </p:normalViewPr>
  <p:slideViewPr>
    <p:cSldViewPr snapToGrid="0">
      <p:cViewPr varScale="1">
        <p:scale>
          <a:sx n="85" d="100"/>
          <a:sy n="85" d="100"/>
        </p:scale>
        <p:origin x="1205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819125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>
              <a:defRPr sz="4500">
                <a:solidFill>
                  <a:srgbClr val="418E0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>
                <a:solidFill>
                  <a:srgbClr val="418E03"/>
                </a:solidFill>
              </a:rPr>
              <a:t>Образец подзаголовка</a:t>
            </a: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3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Roboto Cn" pitchFamily="2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7598" y="6048375"/>
            <a:ext cx="1543050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3883762"/>
            <a:ext cx="1524000" cy="1609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043" y="3274453"/>
            <a:ext cx="1590675" cy="1609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786" y="4354741"/>
            <a:ext cx="1543050" cy="1619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4688625"/>
            <a:ext cx="15240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7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4615E-6 2.59259E-6 L 0.32419 0.2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2" y="10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1.11111E-6 L 0.50016 0.09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60" y="4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9231E-7 0 L 0.59872 -0.22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36" y="-112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4.81481E-6 L -0.53045 0.17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2" y="85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3.7037E-7 L -0.4968 -0.0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"/>
            <a:ext cx="9901741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8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5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6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0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1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07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3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17" r:id="rId2"/>
    <p:sldLayoutId id="2147483708" r:id="rId3"/>
    <p:sldLayoutId id="2147483709" r:id="rId4"/>
    <p:sldLayoutId id="2147483710" r:id="rId5"/>
    <p:sldLayoutId id="2147483712" r:id="rId6"/>
    <p:sldLayoutId id="2147483716" r:id="rId7"/>
    <p:sldLayoutId id="2147483715" r:id="rId8"/>
    <p:sldLayoutId id="2147483714" r:id="rId9"/>
    <p:sldLayoutId id="2147483713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45.svg"/><Relationship Id="rId12" Type="http://schemas.openxmlformats.org/officeDocument/2006/relationships/image" Target="../media/image5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sv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D78282C6-8B68-47A9-BEB2-812EDBD383E8}"/>
              </a:ext>
            </a:extLst>
          </p:cNvPr>
          <p:cNvSpPr/>
          <p:nvPr/>
        </p:nvSpPr>
        <p:spPr>
          <a:xfrm>
            <a:off x="4630722" y="1237128"/>
            <a:ext cx="1602297" cy="3155577"/>
          </a:xfrm>
          <a:prstGeom prst="roundRect">
            <a:avLst/>
          </a:prstGeom>
          <a:solidFill>
            <a:srgbClr val="F8FBFD"/>
          </a:solidFill>
          <a:ln w="285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F8FBF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22ACBCA-666B-475F-91E5-8046F8C06DEE}"/>
              </a:ext>
            </a:extLst>
          </p:cNvPr>
          <p:cNvSpPr/>
          <p:nvPr/>
        </p:nvSpPr>
        <p:spPr>
          <a:xfrm>
            <a:off x="4818774" y="1237128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Заголовок 3">
            <a:extLst>
              <a:ext uri="{FF2B5EF4-FFF2-40B4-BE49-F238E27FC236}">
                <a16:creationId xmlns:a16="http://schemas.microsoft.com/office/drawing/2014/main" id="{91A7926C-1016-4780-AADF-676911D4C3C8}"/>
              </a:ext>
            </a:extLst>
          </p:cNvPr>
          <p:cNvSpPr txBox="1">
            <a:spLocks/>
          </p:cNvSpPr>
          <p:nvPr/>
        </p:nvSpPr>
        <p:spPr>
          <a:xfrm>
            <a:off x="1058017" y="1749182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rgbClr val="00B050"/>
                </a:solidFill>
                <a:latin typeface="+mn-lt"/>
              </a:rPr>
              <a:t>«Я і мае справы. </a:t>
            </a:r>
            <a:br>
              <a:rPr lang="ru-RU" sz="4800" b="1" dirty="0">
                <a:ln w="0"/>
                <a:solidFill>
                  <a:srgbClr val="00B050"/>
                </a:solidFill>
                <a:latin typeface="+mn-lt"/>
              </a:rPr>
            </a:br>
            <a:r>
              <a:rPr lang="be-BY" sz="4800" b="1" dirty="0">
                <a:ln w="0"/>
                <a:solidFill>
                  <a:srgbClr val="00B050"/>
                </a:solidFill>
                <a:latin typeface="+mn-lt"/>
              </a:rPr>
              <a:t>У краме</a:t>
            </a:r>
            <a:r>
              <a:rPr lang="ru-RU" sz="4800" b="1" dirty="0">
                <a:ln w="0"/>
                <a:solidFill>
                  <a:srgbClr val="00B050"/>
                </a:solidFill>
                <a:latin typeface="+mn-lt"/>
              </a:rPr>
              <a:t>»</a:t>
            </a: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0E5C432F-D57E-4DDA-9F46-325C8C945CFD}"/>
              </a:ext>
            </a:extLst>
          </p:cNvPr>
          <p:cNvSpPr txBox="1">
            <a:spLocks/>
          </p:cNvSpPr>
          <p:nvPr/>
        </p:nvSpPr>
        <p:spPr>
          <a:xfrm>
            <a:off x="1736616" y="1237128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16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Нижний колонтитул 16">
            <a:extLst>
              <a:ext uri="{FF2B5EF4-FFF2-40B4-BE49-F238E27FC236}">
                <a16:creationId xmlns:a16="http://schemas.microsoft.com/office/drawing/2014/main" id="{8D4E3A0A-B3DD-4D20-BE92-05F5903CB5CC}"/>
              </a:ext>
            </a:extLst>
          </p:cNvPr>
          <p:cNvSpPr>
            <a:spLocks noGrp="1"/>
          </p:cNvSpPr>
          <p:nvPr/>
        </p:nvSpPr>
        <p:spPr>
          <a:xfrm>
            <a:off x="3217426" y="3831607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6" name="Нижний колонтитул 16">
            <a:extLst>
              <a:ext uri="{FF2B5EF4-FFF2-40B4-BE49-F238E27FC236}">
                <a16:creationId xmlns:a16="http://schemas.microsoft.com/office/drawing/2014/main" id="{8BEC65AC-84FD-4A88-B372-CF4D75401641}"/>
              </a:ext>
            </a:extLst>
          </p:cNvPr>
          <p:cNvSpPr>
            <a:spLocks noGrp="1"/>
          </p:cNvSpPr>
          <p:nvPr/>
        </p:nvSpPr>
        <p:spPr>
          <a:xfrm>
            <a:off x="78357" y="6029263"/>
            <a:ext cx="4069223" cy="89584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</a:p>
          <a:p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88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E623F1B-9BFD-4003-9A2B-FEADDC70FAE0}"/>
              </a:ext>
            </a:extLst>
          </p:cNvPr>
          <p:cNvSpPr txBox="1"/>
          <p:nvPr/>
        </p:nvSpPr>
        <p:spPr>
          <a:xfrm>
            <a:off x="9149365" y="613956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10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709339" y="1505396"/>
            <a:ext cx="2898229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КРАМА / </a:t>
            </a:r>
          </a:p>
          <a:p>
            <a:pPr algn="ctr"/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МАГАЗІН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1076915" y="3075057"/>
            <a:ext cx="2228046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4000" b="1" dirty="0" err="1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агазин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1037658" y="3075057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D024E4-5C22-4A71-8874-0D78A76E67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568" y="1555333"/>
            <a:ext cx="5719520" cy="371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6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E623F1B-9BFD-4003-9A2B-FEADDC70FAE0}"/>
              </a:ext>
            </a:extLst>
          </p:cNvPr>
          <p:cNvSpPr txBox="1"/>
          <p:nvPr/>
        </p:nvSpPr>
        <p:spPr>
          <a:xfrm>
            <a:off x="9163049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11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6174302" y="890626"/>
            <a:ext cx="2637132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ГРОШЫ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6487746" y="1721623"/>
            <a:ext cx="1949573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деньг</a:t>
            </a:r>
            <a:r>
              <a:rPr lang="ru-RU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6310296" y="1721623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7A28501-6FA9-42AE-AE75-F4EF7E90FAD4}"/>
              </a:ext>
            </a:extLst>
          </p:cNvPr>
          <p:cNvSpPr txBox="1"/>
          <p:nvPr/>
        </p:nvSpPr>
        <p:spPr>
          <a:xfrm>
            <a:off x="1136137" y="4274341"/>
            <a:ext cx="283372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ПАКУПКІ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2ABD38-5C33-4379-836A-3548119FF742}"/>
              </a:ext>
            </a:extLst>
          </p:cNvPr>
          <p:cNvSpPr txBox="1"/>
          <p:nvPr/>
        </p:nvSpPr>
        <p:spPr>
          <a:xfrm>
            <a:off x="1433496" y="5105338"/>
            <a:ext cx="2230098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покуп</a:t>
            </a:r>
            <a:r>
              <a:rPr lang="ru-RU" sz="4000" b="1" dirty="0" err="1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08DDE06-F31C-410A-A92D-8427639E3817}"/>
              </a:ext>
            </a:extLst>
          </p:cNvPr>
          <p:cNvCxnSpPr>
            <a:cxnSpLocks/>
          </p:cNvCxnSpPr>
          <p:nvPr/>
        </p:nvCxnSpPr>
        <p:spPr>
          <a:xfrm>
            <a:off x="1433496" y="5105338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CF9C71-737D-4C07-9076-C6A9B7D15E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66" y="677918"/>
            <a:ext cx="3057298" cy="31875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A60F2E-A991-4C94-90B1-FB3D9C887E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36"/>
          <a:stretch/>
        </p:blipFill>
        <p:spPr>
          <a:xfrm>
            <a:off x="5151687" y="3033838"/>
            <a:ext cx="4077713" cy="242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2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1537784" y="4207567"/>
            <a:ext cx="2034531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КОШТ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1111570" y="5038564"/>
            <a:ext cx="2875146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1395863" y="5038564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2F8AAFD-A516-4755-A24D-BAA1CCE4D84F}"/>
              </a:ext>
            </a:extLst>
          </p:cNvPr>
          <p:cNvSpPr txBox="1"/>
          <p:nvPr/>
        </p:nvSpPr>
        <p:spPr>
          <a:xfrm>
            <a:off x="6218875" y="872697"/>
            <a:ext cx="2433358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РЭШТА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7D6623-1FA2-442F-BEB7-0F4F61AAACCF}"/>
              </a:ext>
            </a:extLst>
          </p:cNvPr>
          <p:cNvSpPr txBox="1"/>
          <p:nvPr/>
        </p:nvSpPr>
        <p:spPr>
          <a:xfrm>
            <a:off x="6546416" y="1703694"/>
            <a:ext cx="1651478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сдача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06173CF-1A0E-48A2-9C0B-8EB6A3013FC0}"/>
              </a:ext>
            </a:extLst>
          </p:cNvPr>
          <p:cNvCxnSpPr>
            <a:cxnSpLocks/>
          </p:cNvCxnSpPr>
          <p:nvPr/>
        </p:nvCxnSpPr>
        <p:spPr>
          <a:xfrm>
            <a:off x="6218875" y="1703694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657076D-5B63-41D4-A15D-3C043DFFB69A}"/>
              </a:ext>
            </a:extLst>
          </p:cNvPr>
          <p:cNvSpPr txBox="1"/>
          <p:nvPr/>
        </p:nvSpPr>
        <p:spPr>
          <a:xfrm>
            <a:off x="9163049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12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272E7D-A4A3-4792-9B6A-C17C4EAC4D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4" y="957813"/>
            <a:ext cx="2433358" cy="28342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1F59ED-5FD8-4C48-ABF4-582FBD8660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2" t="-1356" r="70841" b="1356"/>
          <a:stretch/>
        </p:blipFill>
        <p:spPr>
          <a:xfrm>
            <a:off x="6465606" y="2473616"/>
            <a:ext cx="1939895" cy="365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5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1537784" y="4207567"/>
            <a:ext cx="2247731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ЦУКАР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1600204" y="5038564"/>
            <a:ext cx="1965666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САХАР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1395863" y="5038564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2F8AAFD-A516-4755-A24D-BAA1CCE4D84F}"/>
              </a:ext>
            </a:extLst>
          </p:cNvPr>
          <p:cNvSpPr txBox="1"/>
          <p:nvPr/>
        </p:nvSpPr>
        <p:spPr>
          <a:xfrm>
            <a:off x="5994756" y="872697"/>
            <a:ext cx="2760692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ЦУКЕРК</a:t>
            </a:r>
            <a:r>
              <a:rPr lang="en-US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7D6623-1FA2-442F-BEB7-0F4F61AAACCF}"/>
              </a:ext>
            </a:extLst>
          </p:cNvPr>
          <p:cNvSpPr txBox="1"/>
          <p:nvPr/>
        </p:nvSpPr>
        <p:spPr>
          <a:xfrm>
            <a:off x="6214721" y="1703694"/>
            <a:ext cx="2466381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конфеты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06173CF-1A0E-48A2-9C0B-8EB6A3013FC0}"/>
              </a:ext>
            </a:extLst>
          </p:cNvPr>
          <p:cNvCxnSpPr>
            <a:cxnSpLocks/>
          </p:cNvCxnSpPr>
          <p:nvPr/>
        </p:nvCxnSpPr>
        <p:spPr>
          <a:xfrm>
            <a:off x="6218875" y="1703694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1A8843F-FA5D-4DEC-B2E2-6604E39293EA}"/>
              </a:ext>
            </a:extLst>
          </p:cNvPr>
          <p:cNvSpPr txBox="1"/>
          <p:nvPr/>
        </p:nvSpPr>
        <p:spPr>
          <a:xfrm>
            <a:off x="9163049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13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B00EDF-F006-4E73-BA56-67DE6C2302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384" y="2935701"/>
            <a:ext cx="2994050" cy="258937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E8F60AC-6E85-456E-BFE4-ACF4A683DB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482" y="1514132"/>
            <a:ext cx="2537033" cy="227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68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1519849" y="2253261"/>
            <a:ext cx="2610010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ПЕРНІКІ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1698819" y="3084258"/>
            <a:ext cx="2297104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прян</a:t>
            </a:r>
            <a:r>
              <a:rPr lang="ru-RU" sz="4000" b="1" dirty="0" err="1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ики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1530333" y="3084258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DC07702-47D6-425C-B153-AC07CDF8E212}"/>
              </a:ext>
            </a:extLst>
          </p:cNvPr>
          <p:cNvSpPr txBox="1"/>
          <p:nvPr/>
        </p:nvSpPr>
        <p:spPr>
          <a:xfrm>
            <a:off x="9163049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14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74DAF4-74D7-4F10-AFC2-BB4EE71BC3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" r="5618"/>
          <a:stretch/>
        </p:blipFill>
        <p:spPr>
          <a:xfrm>
            <a:off x="4298345" y="1540317"/>
            <a:ext cx="5000645" cy="360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8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5545002" y="2253261"/>
            <a:ext cx="3282630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АБАРАНКІ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6077307" y="3084258"/>
            <a:ext cx="2266967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баранк</a:t>
            </a:r>
            <a:r>
              <a:rPr lang="ru-RU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be-BY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6057512" y="3084258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7DEED72-1489-4345-A5F0-A07CF6A4C33D}"/>
              </a:ext>
            </a:extLst>
          </p:cNvPr>
          <p:cNvSpPr txBox="1"/>
          <p:nvPr/>
        </p:nvSpPr>
        <p:spPr>
          <a:xfrm>
            <a:off x="9163049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15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43119-A412-4F5B-8320-7505B639B7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2" t="6507" r="21409" b="15870"/>
          <a:stretch/>
        </p:blipFill>
        <p:spPr>
          <a:xfrm>
            <a:off x="1561726" y="1272979"/>
            <a:ext cx="3702057" cy="431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93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596484" y="2253261"/>
            <a:ext cx="4667816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БОХАН ХЛЕБА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1064884" y="3084258"/>
            <a:ext cx="3888116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буханка хлеба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744071" y="3084258"/>
            <a:ext cx="4208929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726FA34-4AC3-4E77-9F84-B38506E94B83}"/>
              </a:ext>
            </a:extLst>
          </p:cNvPr>
          <p:cNvSpPr txBox="1"/>
          <p:nvPr/>
        </p:nvSpPr>
        <p:spPr>
          <a:xfrm>
            <a:off x="9163049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16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EA6DA8-C44E-4F19-B48D-2AC737EAFF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4"/>
          <a:stretch/>
        </p:blipFill>
        <p:spPr>
          <a:xfrm>
            <a:off x="5445401" y="1722351"/>
            <a:ext cx="3699325" cy="332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2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6199425" y="2253261"/>
            <a:ext cx="1920206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АЛЕЙ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5272857" y="3084258"/>
            <a:ext cx="3875869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подсолнечное</a:t>
            </a:r>
          </a:p>
          <a:p>
            <a:pPr algn="ctr"/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масло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6057512" y="3084258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C3F3449-96D0-42BB-9D71-B10F2F317759}"/>
              </a:ext>
            </a:extLst>
          </p:cNvPr>
          <p:cNvSpPr txBox="1"/>
          <p:nvPr/>
        </p:nvSpPr>
        <p:spPr>
          <a:xfrm>
            <a:off x="9163049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17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BA9405-CE33-422E-98A5-CE91DEA523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493" y="809666"/>
            <a:ext cx="1543996" cy="520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6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1501921" y="2253261"/>
            <a:ext cx="263155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ВЯРШКІ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1773099" y="3084258"/>
            <a:ext cx="1999265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сливки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1425388" y="3084258"/>
            <a:ext cx="2708087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D906325-E967-40F5-BFB5-6A2C93F1C1C5}"/>
              </a:ext>
            </a:extLst>
          </p:cNvPr>
          <p:cNvSpPr txBox="1"/>
          <p:nvPr/>
        </p:nvSpPr>
        <p:spPr>
          <a:xfrm>
            <a:off x="9163049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18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279AF6-8845-41E9-9E12-2D684E1663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960" y="1347451"/>
            <a:ext cx="4659726" cy="347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5751187" y="2253261"/>
            <a:ext cx="3107326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КАЎБАСА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6094489" y="3084258"/>
            <a:ext cx="2232599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колбаса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6057512" y="3084258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75B6750-1865-47E8-A303-0DF928B480BB}"/>
              </a:ext>
            </a:extLst>
          </p:cNvPr>
          <p:cNvSpPr txBox="1"/>
          <p:nvPr/>
        </p:nvSpPr>
        <p:spPr>
          <a:xfrm>
            <a:off x="9163049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19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45156C-3E28-41DB-958C-BE45689B19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71" y="2872605"/>
            <a:ext cx="4799405" cy="91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2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E623F1B-9BFD-4003-9A2B-FEADDC70FAE0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244EF75A-7F8D-4CC9-B56E-5E3013184220}"/>
              </a:ext>
            </a:extLst>
          </p:cNvPr>
          <p:cNvSpPr txBox="1">
            <a:spLocks/>
          </p:cNvSpPr>
          <p:nvPr/>
        </p:nvSpPr>
        <p:spPr>
          <a:xfrm>
            <a:off x="867804" y="63113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«Збяры мяшэчак»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064E3B-F2DF-4A2C-8BB1-22C37F0B94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469" y="1657734"/>
            <a:ext cx="4120904" cy="446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3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1421236" y="2253261"/>
            <a:ext cx="2964658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РАЗЫНКІ</a:t>
            </a:r>
            <a:endParaRPr lang="ru-RU" sz="48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1988254" y="3084258"/>
            <a:ext cx="1566134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изюм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1425388" y="3084258"/>
            <a:ext cx="2708087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57B0BFD-D9C3-4D67-9B6C-990DA0E3B4F2}"/>
              </a:ext>
            </a:extLst>
          </p:cNvPr>
          <p:cNvSpPr txBox="1"/>
          <p:nvPr/>
        </p:nvSpPr>
        <p:spPr>
          <a:xfrm>
            <a:off x="9163049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20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3B1B5F-D1A5-4996-B68C-A9188D3E2C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41" y="2154250"/>
            <a:ext cx="4262476" cy="242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9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244EF75A-7F8D-4CC9-B56E-5E3013184220}"/>
              </a:ext>
            </a:extLst>
          </p:cNvPr>
          <p:cNvSpPr txBox="1">
            <a:spLocks/>
          </p:cNvSpPr>
          <p:nvPr/>
        </p:nvSpPr>
        <p:spPr>
          <a:xfrm>
            <a:off x="867804" y="38656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Раскажы па-беларуску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078ABF-087C-40CC-BF28-ACC319E58BFE}"/>
              </a:ext>
            </a:extLst>
          </p:cNvPr>
          <p:cNvSpPr txBox="1"/>
          <p:nvPr/>
        </p:nvSpPr>
        <p:spPr>
          <a:xfrm>
            <a:off x="324247" y="1109208"/>
            <a:ext cx="9438318" cy="507831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з сябрамі хадзілі ў  краму .</a:t>
            </a:r>
          </a:p>
          <a:p>
            <a:pPr algn="ctr"/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Алёна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купіла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       . </a:t>
            </a:r>
          </a:p>
          <a:p>
            <a:pPr algn="ctr"/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Цімафей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набыў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…       і   …   . </a:t>
            </a: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                                   сырок з       …       .                </a:t>
            </a:r>
          </a:p>
          <a:p>
            <a:pPr algn="ctr"/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зрабілі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пакупкі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заплацілі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   .                                         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18FB71-501D-4E2A-BA62-9F0AE53790F3}"/>
              </a:ext>
            </a:extLst>
          </p:cNvPr>
          <p:cNvSpPr txBox="1"/>
          <p:nvPr/>
        </p:nvSpPr>
        <p:spPr>
          <a:xfrm>
            <a:off x="1871563" y="4097345"/>
            <a:ext cx="2571537" cy="126188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  )  купіў</a:t>
            </a:r>
            <a:r>
              <a:rPr lang="ru-RU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be-BY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  ) купіла</a:t>
            </a:r>
            <a:endParaRPr lang="ru-RU" sz="38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 descr="Мужчина">
            <a:extLst>
              <a:ext uri="{FF2B5EF4-FFF2-40B4-BE49-F238E27FC236}">
                <a16:creationId xmlns:a16="http://schemas.microsoft.com/office/drawing/2014/main" id="{615FAE85-7490-4E59-A57C-B74ED0B449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79704" y="4240861"/>
            <a:ext cx="487426" cy="487426"/>
          </a:xfrm>
          <a:prstGeom prst="rect">
            <a:avLst/>
          </a:prstGeom>
        </p:spPr>
      </p:pic>
      <p:pic>
        <p:nvPicPr>
          <p:cNvPr id="26" name="Рисунок 25" descr="Женщина">
            <a:extLst>
              <a:ext uri="{FF2B5EF4-FFF2-40B4-BE49-F238E27FC236}">
                <a16:creationId xmlns:a16="http://schemas.microsoft.com/office/drawing/2014/main" id="{99B52B18-5A84-4D83-AC57-0396B32B0F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87846" y="4809491"/>
            <a:ext cx="471141" cy="471141"/>
          </a:xfrm>
          <a:prstGeom prst="rect">
            <a:avLst/>
          </a:prstGeom>
        </p:spPr>
      </p:pic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0850E2FF-A859-4CF8-8BE6-73F427FBC714}"/>
              </a:ext>
            </a:extLst>
          </p:cNvPr>
          <p:cNvGrpSpPr/>
          <p:nvPr/>
        </p:nvGrpSpPr>
        <p:grpSpPr>
          <a:xfrm>
            <a:off x="1252673" y="4448769"/>
            <a:ext cx="604008" cy="639890"/>
            <a:chOff x="1602297" y="4717710"/>
            <a:chExt cx="604008" cy="639890"/>
          </a:xfrm>
        </p:grpSpPr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id="{53E3B919-1100-4E7B-B13E-B5022C704E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02297" y="4717710"/>
              <a:ext cx="604008" cy="27951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4464078E-470D-41CC-A063-836B0AC4ED8A}"/>
                </a:ext>
              </a:extLst>
            </p:cNvPr>
            <p:cNvCxnSpPr>
              <a:cxnSpLocks/>
            </p:cNvCxnSpPr>
            <p:nvPr/>
          </p:nvCxnSpPr>
          <p:spPr>
            <a:xfrm>
              <a:off x="1602297" y="5055951"/>
              <a:ext cx="540328" cy="30164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1FE6F9FA-3F1B-4E63-85CD-6522F0885312}"/>
              </a:ext>
            </a:extLst>
          </p:cNvPr>
          <p:cNvGrpSpPr/>
          <p:nvPr/>
        </p:nvGrpSpPr>
        <p:grpSpPr>
          <a:xfrm>
            <a:off x="4317594" y="4447341"/>
            <a:ext cx="892020" cy="679338"/>
            <a:chOff x="5433279" y="4717709"/>
            <a:chExt cx="892020" cy="679338"/>
          </a:xfrm>
        </p:grpSpPr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CF12123E-128F-4928-987E-F2688D0BD81F}"/>
                </a:ext>
              </a:extLst>
            </p:cNvPr>
            <p:cNvCxnSpPr>
              <a:cxnSpLocks/>
            </p:cNvCxnSpPr>
            <p:nvPr/>
          </p:nvCxnSpPr>
          <p:spPr>
            <a:xfrm>
              <a:off x="5433279" y="4717709"/>
              <a:ext cx="892020" cy="27951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>
              <a:extLst>
                <a:ext uri="{FF2B5EF4-FFF2-40B4-BE49-F238E27FC236}">
                  <a16:creationId xmlns:a16="http://schemas.microsoft.com/office/drawing/2014/main" id="{88FDF63F-5A44-4FF8-8CEE-B0AD9BA346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3462" y="5064340"/>
              <a:ext cx="721837" cy="3327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57AA30B-C218-47C2-AA6C-CC2F9F613DAB}"/>
              </a:ext>
            </a:extLst>
          </p:cNvPr>
          <p:cNvSpPr txBox="1"/>
          <p:nvPr/>
        </p:nvSpPr>
        <p:spPr>
          <a:xfrm>
            <a:off x="9163049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>
                <a:solidFill>
                  <a:schemeClr val="accent6">
                    <a:lumMod val="50000"/>
                  </a:schemeClr>
                </a:solidFill>
              </a:rPr>
              <a:t>21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7B2CD33-9430-4FF9-B3C2-1B61D55714E9}"/>
              </a:ext>
            </a:extLst>
          </p:cNvPr>
          <p:cNvSpPr/>
          <p:nvPr/>
        </p:nvSpPr>
        <p:spPr>
          <a:xfrm>
            <a:off x="328582" y="6524859"/>
            <a:ext cx="10453902" cy="28027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e-BY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фотабанкаў: freepik.com, shutterstock.com.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393CA7B-2475-4088-B52D-462E3077EF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436" y="4310371"/>
            <a:ext cx="1447413" cy="82330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8F19600-7AF8-4DE5-89CD-D6E71A64ACD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4"/>
          <a:stretch/>
        </p:blipFill>
        <p:spPr>
          <a:xfrm>
            <a:off x="5786872" y="3132550"/>
            <a:ext cx="1245763" cy="111853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26227E9-3386-483A-AC1D-AA873E91970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0" t="-1141" r="60409" b="28332"/>
          <a:stretch/>
        </p:blipFill>
        <p:spPr>
          <a:xfrm>
            <a:off x="7631787" y="5231211"/>
            <a:ext cx="1309556" cy="126188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56E25A6-2F05-45D9-AF7A-B5FDCA65C7F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822" y="2518192"/>
            <a:ext cx="510585" cy="172266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AB3386F-23F7-4CCB-9F4E-7D6C92280B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832" y="1859747"/>
            <a:ext cx="1172213" cy="105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3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E623F1B-9BFD-4003-9A2B-FEADDC70FAE0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244EF75A-7F8D-4CC9-B56E-5E3013184220}"/>
              </a:ext>
            </a:extLst>
          </p:cNvPr>
          <p:cNvSpPr txBox="1">
            <a:spLocks/>
          </p:cNvSpPr>
          <p:nvPr/>
        </p:nvSpPr>
        <p:spPr>
          <a:xfrm>
            <a:off x="867804" y="63113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Знайдзі памылку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078ABF-087C-40CC-BF28-ACC319E58BFE}"/>
              </a:ext>
            </a:extLst>
          </p:cNvPr>
          <p:cNvSpPr txBox="1"/>
          <p:nvPr/>
        </p:nvSpPr>
        <p:spPr>
          <a:xfrm>
            <a:off x="886590" y="5503139"/>
            <a:ext cx="810066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Дзеці сядзелі на сіняй лаўцы.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7B22C4D-5283-4D6F-80A8-753C9C5C9693}"/>
              </a:ext>
            </a:extLst>
          </p:cNvPr>
          <p:cNvCxnSpPr>
            <a:cxnSpLocks/>
          </p:cNvCxnSpPr>
          <p:nvPr/>
        </p:nvCxnSpPr>
        <p:spPr>
          <a:xfrm>
            <a:off x="4814047" y="5853177"/>
            <a:ext cx="121097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421CCC7-BC93-450E-9B9B-C385754EEE28}"/>
              </a:ext>
            </a:extLst>
          </p:cNvPr>
          <p:cNvSpPr txBox="1"/>
          <p:nvPr/>
        </p:nvSpPr>
        <p:spPr>
          <a:xfrm>
            <a:off x="3616699" y="5078980"/>
            <a:ext cx="370746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C00000"/>
                </a:solidFill>
                <a:cs typeface="Arial" panose="020B0604020202020204" pitchFamily="34" charset="0"/>
              </a:rPr>
              <a:t>чырвонай</a:t>
            </a:r>
            <a:r>
              <a:rPr lang="ru-RU" sz="3600" b="1" dirty="0">
                <a:ln/>
                <a:solidFill>
                  <a:srgbClr val="C00000"/>
                </a:solidFill>
                <a:cs typeface="Arial" panose="020B0604020202020204" pitchFamily="34" charset="0"/>
              </a:rPr>
              <a:t>                                             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DDE7427-8EC8-4A27-958B-1959CDDA0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667" y="1373073"/>
            <a:ext cx="4604498" cy="368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79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E623F1B-9BFD-4003-9A2B-FEADDC70FAE0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244EF75A-7F8D-4CC9-B56E-5E3013184220}"/>
              </a:ext>
            </a:extLst>
          </p:cNvPr>
          <p:cNvSpPr txBox="1">
            <a:spLocks/>
          </p:cNvSpPr>
          <p:nvPr/>
        </p:nvSpPr>
        <p:spPr>
          <a:xfrm>
            <a:off x="867804" y="63113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Знайдзі памылку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078ABF-087C-40CC-BF28-ACC319E58BFE}"/>
              </a:ext>
            </a:extLst>
          </p:cNvPr>
          <p:cNvSpPr txBox="1"/>
          <p:nvPr/>
        </p:nvSpPr>
        <p:spPr>
          <a:xfrm>
            <a:off x="1340385" y="5402648"/>
            <a:ext cx="801833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Дзяўчынка гушкаецца на арэлях.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EF70CBF-224D-494F-BA1B-E515688D8D0E}"/>
              </a:ext>
            </a:extLst>
          </p:cNvPr>
          <p:cNvCxnSpPr>
            <a:cxnSpLocks/>
            <a:stCxn id="6" idx="1"/>
          </p:cNvCxnSpPr>
          <p:nvPr/>
        </p:nvCxnSpPr>
        <p:spPr>
          <a:xfrm>
            <a:off x="1340385" y="5725814"/>
            <a:ext cx="2604086" cy="4157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09EC726-3AC8-4E0F-994B-C223526EEA30}"/>
              </a:ext>
            </a:extLst>
          </p:cNvPr>
          <p:cNvSpPr txBox="1"/>
          <p:nvPr/>
        </p:nvSpPr>
        <p:spPr>
          <a:xfrm>
            <a:off x="834677" y="4991737"/>
            <a:ext cx="370746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C00000"/>
                </a:solidFill>
                <a:cs typeface="Arial" panose="020B0604020202020204" pitchFamily="34" charset="0"/>
              </a:rPr>
              <a:t>Хлопчык</a:t>
            </a:r>
            <a:r>
              <a:rPr lang="ru-RU" sz="3600" b="1" dirty="0">
                <a:ln/>
                <a:solidFill>
                  <a:srgbClr val="C00000"/>
                </a:solidFill>
                <a:cs typeface="Arial" panose="020B0604020202020204" pitchFamily="34" charset="0"/>
              </a:rPr>
              <a:t>                                              </a:t>
            </a:r>
          </a:p>
        </p:txBody>
      </p:sp>
      <p:pic>
        <p:nvPicPr>
          <p:cNvPr id="2050" name="Picture 2" descr="мультфильм маленький мальчик играет на качелях в парке PNG , друзья, мальчик,  лето PNG картинки и пнг рисунок для бесплатной загрузки">
            <a:extLst>
              <a:ext uri="{FF2B5EF4-FFF2-40B4-BE49-F238E27FC236}">
                <a16:creationId xmlns:a16="http://schemas.microsoft.com/office/drawing/2014/main" id="{BF10DD0B-35EB-4C06-8507-BAD294EF5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15" b="99033" l="2500" r="96250">
                        <a14:foregroundMark x1="28594" y1="3591" x2="27969" y2="12431"/>
                        <a14:foregroundMark x1="13438" y1="96547" x2="30469" y2="96823"/>
                        <a14:foregroundMark x1="30469" y1="96823" x2="60469" y2="94751"/>
                        <a14:foregroundMark x1="2500" y1="94475" x2="19688" y2="91575"/>
                        <a14:foregroundMark x1="67656" y1="83011" x2="67656" y2="85221"/>
                        <a14:foregroundMark x1="96250" y1="90055" x2="96250" y2="93232"/>
                        <a14:foregroundMark x1="27187" y1="4696" x2="12656" y2="91575"/>
                        <a14:foregroundMark x1="73281" y1="3591" x2="68750" y2="21961"/>
                        <a14:foregroundMark x1="24531" y1="92541" x2="35313" y2="84530"/>
                        <a14:foregroundMark x1="87500" y1="86326" x2="94219" y2="87293"/>
                        <a14:foregroundMark x1="58594" y1="95856" x2="67969" y2="95994"/>
                        <a14:foregroundMark x1="35313" y1="98481" x2="44063" y2="99033"/>
                        <a14:foregroundMark x1="43594" y1="81215" x2="41875" y2="86740"/>
                        <a14:foregroundMark x1="33281" y1="78453" x2="30469" y2="85497"/>
                        <a14:foregroundMark x1="53750" y1="34945" x2="53438" y2="475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326" y="1483098"/>
            <a:ext cx="3165028" cy="358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67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E623F1B-9BFD-4003-9A2B-FEADDC70FAE0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244EF75A-7F8D-4CC9-B56E-5E3013184220}"/>
              </a:ext>
            </a:extLst>
          </p:cNvPr>
          <p:cNvSpPr txBox="1">
            <a:spLocks/>
          </p:cNvSpPr>
          <p:nvPr/>
        </p:nvSpPr>
        <p:spPr>
          <a:xfrm>
            <a:off x="867804" y="63113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Знайдзі памылку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078ABF-087C-40CC-BF28-ACC319E58BFE}"/>
              </a:ext>
            </a:extLst>
          </p:cNvPr>
          <p:cNvSpPr txBox="1"/>
          <p:nvPr/>
        </p:nvSpPr>
        <p:spPr>
          <a:xfrm>
            <a:off x="396441" y="5116473"/>
            <a:ext cx="881143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Хлопчык з дзяўчынкай скачуць праз скакалку.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ADD6553-CC46-4489-8AA1-09D3E0A6C4E9}"/>
              </a:ext>
            </a:extLst>
          </p:cNvPr>
          <p:cNvCxnSpPr>
            <a:cxnSpLocks/>
          </p:cNvCxnSpPr>
          <p:nvPr/>
        </p:nvCxnSpPr>
        <p:spPr>
          <a:xfrm>
            <a:off x="5970494" y="5486798"/>
            <a:ext cx="306770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72E717B-6D3E-4957-832B-91749FFC3608}"/>
              </a:ext>
            </a:extLst>
          </p:cNvPr>
          <p:cNvSpPr txBox="1"/>
          <p:nvPr/>
        </p:nvSpPr>
        <p:spPr>
          <a:xfrm>
            <a:off x="5707558" y="4727674"/>
            <a:ext cx="370746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C00000"/>
                </a:solidFill>
                <a:cs typeface="Arial" panose="020B0604020202020204" pitchFamily="34" charset="0"/>
              </a:rPr>
              <a:t>гуляюць у мяч</a:t>
            </a:r>
            <a:r>
              <a:rPr lang="ru-RU" sz="3600" b="1" dirty="0">
                <a:ln/>
                <a:solidFill>
                  <a:srgbClr val="C00000"/>
                </a:solidFill>
                <a:cs typeface="Arial" panose="020B0604020202020204" pitchFamily="34" charset="0"/>
              </a:rPr>
              <a:t>                                             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ED5CDDA-CD9D-4B59-BFD5-A1E0D434AF1E}"/>
              </a:ext>
            </a:extLst>
          </p:cNvPr>
          <p:cNvCxnSpPr>
            <a:cxnSpLocks/>
          </p:cNvCxnSpPr>
          <p:nvPr/>
        </p:nvCxnSpPr>
        <p:spPr>
          <a:xfrm>
            <a:off x="3624657" y="6024680"/>
            <a:ext cx="218447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6392B3-CAB0-4F84-8FC1-E502BE28C2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078" y="1461772"/>
            <a:ext cx="3812850" cy="321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E623F1B-9BFD-4003-9A2B-FEADDC70FAE0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244EF75A-7F8D-4CC9-B56E-5E3013184220}"/>
              </a:ext>
            </a:extLst>
          </p:cNvPr>
          <p:cNvSpPr txBox="1">
            <a:spLocks/>
          </p:cNvSpPr>
          <p:nvPr/>
        </p:nvSpPr>
        <p:spPr>
          <a:xfrm>
            <a:off x="867804" y="63113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Знайдзі памылку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078ABF-087C-40CC-BF28-ACC319E58BFE}"/>
              </a:ext>
            </a:extLst>
          </p:cNvPr>
          <p:cNvSpPr txBox="1"/>
          <p:nvPr/>
        </p:nvSpPr>
        <p:spPr>
          <a:xfrm>
            <a:off x="871133" y="5116473"/>
            <a:ext cx="833674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Хлопчык у пясочніцы чытае кнігу.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9E227FE-A5D7-4770-A0C1-5C83BEF341CD}"/>
              </a:ext>
            </a:extLst>
          </p:cNvPr>
          <p:cNvCxnSpPr>
            <a:cxnSpLocks/>
          </p:cNvCxnSpPr>
          <p:nvPr/>
        </p:nvCxnSpPr>
        <p:spPr>
          <a:xfrm>
            <a:off x="6203576" y="5505659"/>
            <a:ext cx="269837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0D6AD40-BAAE-49C4-BC5F-435AC98EE714}"/>
              </a:ext>
            </a:extLst>
          </p:cNvPr>
          <p:cNvSpPr txBox="1"/>
          <p:nvPr/>
        </p:nvSpPr>
        <p:spPr>
          <a:xfrm>
            <a:off x="5642322" y="4718719"/>
            <a:ext cx="370746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C00000"/>
                </a:solidFill>
                <a:cs typeface="Arial" panose="020B0604020202020204" pitchFamily="34" charset="0"/>
              </a:rPr>
              <a:t>робіць бабкі</a:t>
            </a:r>
            <a:r>
              <a:rPr lang="ru-RU" sz="3600" b="1" dirty="0">
                <a:ln/>
                <a:solidFill>
                  <a:srgbClr val="C00000"/>
                </a:solidFill>
                <a:cs typeface="Arial" panose="020B0604020202020204" pitchFamily="34" charset="0"/>
              </a:rPr>
              <a:t>                                              </a:t>
            </a:r>
          </a:p>
        </p:txBody>
      </p:sp>
      <p:pic>
        <p:nvPicPr>
          <p:cNvPr id="3074" name="Picture 2" descr="Детская Песочница Игры Счастливый Улыбающийся Мальчик Ребенок Играть В  Песчаной Яме Площадка Решений Игрушка Ведро Замок С Помощью Лопат —  стоковая векторная графика и другие изображения на тему На открытом воздухе  - iStock">
            <a:extLst>
              <a:ext uri="{FF2B5EF4-FFF2-40B4-BE49-F238E27FC236}">
                <a16:creationId xmlns:a16="http://schemas.microsoft.com/office/drawing/2014/main" id="{15F3791E-FF64-4539-932D-5E2AF489B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904" y="1242075"/>
            <a:ext cx="4676214" cy="350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29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E623F1B-9BFD-4003-9A2B-FEADDC70FAE0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7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244EF75A-7F8D-4CC9-B56E-5E3013184220}"/>
              </a:ext>
            </a:extLst>
          </p:cNvPr>
          <p:cNvSpPr txBox="1">
            <a:spLocks/>
          </p:cNvSpPr>
          <p:nvPr/>
        </p:nvSpPr>
        <p:spPr>
          <a:xfrm>
            <a:off x="867804" y="63113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Знайдзі памылку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078ABF-087C-40CC-BF28-ACC319E58BFE}"/>
              </a:ext>
            </a:extLst>
          </p:cNvPr>
          <p:cNvSpPr txBox="1"/>
          <p:nvPr/>
        </p:nvSpPr>
        <p:spPr>
          <a:xfrm>
            <a:off x="867804" y="5326349"/>
            <a:ext cx="7943631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Дзяўчынка каля дома з бутэлькі палівае кветкі.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EF8834B-1C09-4659-90A2-261358C4AC5A}"/>
              </a:ext>
            </a:extLst>
          </p:cNvPr>
          <p:cNvCxnSpPr>
            <a:cxnSpLocks/>
          </p:cNvCxnSpPr>
          <p:nvPr/>
        </p:nvCxnSpPr>
        <p:spPr>
          <a:xfrm>
            <a:off x="6186906" y="5675058"/>
            <a:ext cx="242817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806A1A7-1765-4F21-A76E-2DDAB228B263}"/>
              </a:ext>
            </a:extLst>
          </p:cNvPr>
          <p:cNvSpPr txBox="1"/>
          <p:nvPr/>
        </p:nvSpPr>
        <p:spPr>
          <a:xfrm>
            <a:off x="5720103" y="4905209"/>
            <a:ext cx="370746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C00000"/>
                </a:solidFill>
                <a:cs typeface="Arial" panose="020B0604020202020204" pitchFamily="34" charset="0"/>
              </a:rPr>
              <a:t>з лейкі</a:t>
            </a:r>
            <a:r>
              <a:rPr lang="ru-RU" sz="3600" b="1" dirty="0">
                <a:ln/>
                <a:solidFill>
                  <a:srgbClr val="C00000"/>
                </a:solidFill>
                <a:cs typeface="Arial" panose="020B0604020202020204" pitchFamily="34" charset="0"/>
              </a:rPr>
              <a:t>                                              </a:t>
            </a:r>
          </a:p>
        </p:txBody>
      </p:sp>
      <p:pic>
        <p:nvPicPr>
          <p:cNvPr id="4102" name="Picture 6" descr="Картинки дети сажают цветы на клумбе (60 фото)">
            <a:extLst>
              <a:ext uri="{FF2B5EF4-FFF2-40B4-BE49-F238E27FC236}">
                <a16:creationId xmlns:a16="http://schemas.microsoft.com/office/drawing/2014/main" id="{D34A8C06-9B6A-485D-BBEF-8FF84E81B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00" b="94500" l="5111" r="95571">
                        <a14:foregroundMark x1="34412" y1="9500" x2="50256" y2="9833"/>
                        <a14:foregroundMark x1="50256" y1="9833" x2="50767" y2="10333"/>
                        <a14:foregroundMark x1="29472" y1="7667" x2="32538" y2="11667"/>
                        <a14:foregroundMark x1="37479" y1="7167" x2="40375" y2="5500"/>
                        <a14:foregroundMark x1="42419" y1="4500" x2="42419" y2="4500"/>
                        <a14:foregroundMark x1="25894" y1="32000" x2="19080" y2="47667"/>
                        <a14:foregroundMark x1="29302" y1="35667" x2="24020" y2="46000"/>
                        <a14:foregroundMark x1="5111" y1="67167" x2="14991" y2="72833"/>
                        <a14:foregroundMark x1="5622" y1="77667" x2="17717" y2="90833"/>
                        <a14:foregroundMark x1="17717" y1="90833" x2="52811" y2="95500"/>
                        <a14:foregroundMark x1="52811" y1="95500" x2="73935" y2="94667"/>
                        <a14:foregroundMark x1="73935" y1="94667" x2="87223" y2="89333"/>
                        <a14:foregroundMark x1="87223" y1="89333" x2="92675" y2="75500"/>
                        <a14:foregroundMark x1="92675" y1="75500" x2="85520" y2="71833"/>
                        <a14:foregroundMark x1="26746" y1="95667" x2="65247" y2="94500"/>
                        <a14:foregroundMark x1="65247" y1="94500" x2="71891" y2="94500"/>
                        <a14:foregroundMark x1="5281" y1="81167" x2="7496" y2="85500"/>
                        <a14:foregroundMark x1="88416" y1="58000" x2="85331" y2="62167"/>
                        <a14:foregroundMark x1="76661" y1="44833" x2="83986" y2="55167"/>
                        <a14:foregroundMark x1="78535" y1="46500" x2="87223" y2="56833"/>
                        <a14:foregroundMark x1="75980" y1="46500" x2="77172" y2="58333"/>
                        <a14:foregroundMark x1="76831" y1="43833" x2="89438" y2="54500"/>
                        <a14:foregroundMark x1="89438" y1="54500" x2="90971" y2="57000"/>
                        <a14:foregroundMark x1="77853" y1="43500" x2="89267" y2="50667"/>
                        <a14:foregroundMark x1="89267" y1="50667" x2="89949" y2="52500"/>
                        <a14:foregroundMark x1="80920" y1="51000" x2="83475" y2="58500"/>
                        <a14:foregroundMark x1="76831" y1="43000" x2="86031" y2="47500"/>
                        <a14:foregroundMark x1="76831" y1="62333" x2="72743" y2="69333"/>
                        <a14:foregroundMark x1="77172" y1="62167" x2="76320" y2="67000"/>
                        <a14:foregroundMark x1="86542" y1="63167" x2="80068" y2="70833"/>
                        <a14:foregroundMark x1="84327" y1="62833" x2="79898" y2="69667"/>
                        <a14:foregroundMark x1="75980" y1="62667" x2="74957" y2="69667"/>
                        <a14:foregroundMark x1="76320" y1="56167" x2="74106" y2="65000"/>
                        <a14:foregroundMark x1="93356" y1="68833" x2="94208" y2="71333"/>
                        <a14:foregroundMark x1="93697" y1="68167" x2="95571" y2="70667"/>
                        <a14:backgroundMark x1="75105" y1="70534" x2="74957" y2="71167"/>
                        <a14:backgroundMark x1="86201" y1="62667" x2="86075" y2="62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193" y="1259858"/>
            <a:ext cx="3633167" cy="371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31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E623F1B-9BFD-4003-9A2B-FEADDC70FAE0}"/>
              </a:ext>
            </a:extLst>
          </p:cNvPr>
          <p:cNvSpPr txBox="1"/>
          <p:nvPr/>
        </p:nvSpPr>
        <p:spPr>
          <a:xfrm>
            <a:off x="9207874" y="616149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8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6A48016-63A9-4D85-8E31-9DE39812A63F}"/>
              </a:ext>
            </a:extLst>
          </p:cNvPr>
          <p:cNvSpPr/>
          <p:nvPr/>
        </p:nvSpPr>
        <p:spPr>
          <a:xfrm>
            <a:off x="1667631" y="15638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647BCBF-132F-4B55-9913-9E31ABDDF79C}"/>
              </a:ext>
            </a:extLst>
          </p:cNvPr>
          <p:cNvSpPr/>
          <p:nvPr/>
        </p:nvSpPr>
        <p:spPr>
          <a:xfrm>
            <a:off x="5949365" y="15638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56B438-F482-4AC1-B537-2B091F24CA85}"/>
              </a:ext>
            </a:extLst>
          </p:cNvPr>
          <p:cNvSpPr txBox="1"/>
          <p:nvPr/>
        </p:nvSpPr>
        <p:spPr>
          <a:xfrm>
            <a:off x="1765030" y="4814908"/>
            <a:ext cx="2104872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</a:t>
            </a:r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ЗІН</a:t>
            </a:r>
          </a:p>
          <a:p>
            <a:pPr algn="ctr"/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ЦАЦАК</a:t>
            </a:r>
            <a:endParaRPr lang="ru-RU" sz="34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077583-A45B-4745-8107-617D21E31482}"/>
              </a:ext>
            </a:extLst>
          </p:cNvPr>
          <p:cNvSpPr txBox="1"/>
          <p:nvPr/>
        </p:nvSpPr>
        <p:spPr>
          <a:xfrm>
            <a:off x="5495309" y="4812414"/>
            <a:ext cx="3152530" cy="166199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ХАРЧОВАЯ</a:t>
            </a:r>
          </a:p>
          <a:p>
            <a:pPr algn="ctr"/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КРАМА</a:t>
            </a:r>
          </a:p>
          <a:p>
            <a:pPr algn="ctr"/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(ГАСТРАНОМ)</a:t>
            </a:r>
            <a:endParaRPr lang="ru-RU" sz="34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B28322-D360-489C-A90A-F7F8E044C673}"/>
              </a:ext>
            </a:extLst>
          </p:cNvPr>
          <p:cNvSpPr txBox="1"/>
          <p:nvPr/>
        </p:nvSpPr>
        <p:spPr>
          <a:xfrm>
            <a:off x="1788850" y="425066"/>
            <a:ext cx="1959831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магазин</a:t>
            </a:r>
          </a:p>
          <a:p>
            <a:pPr algn="ctr"/>
            <a:r>
              <a:rPr lang="ru-RU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игрушек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9A0B76-9562-4107-8158-85191AE9C9C7}"/>
              </a:ext>
            </a:extLst>
          </p:cNvPr>
          <p:cNvSpPr txBox="1"/>
          <p:nvPr/>
        </p:nvSpPr>
        <p:spPr>
          <a:xfrm>
            <a:off x="5492478" y="419828"/>
            <a:ext cx="3097515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продуктовый</a:t>
            </a:r>
          </a:p>
          <a:p>
            <a:pPr algn="ctr"/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магазин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B080AE-2A7A-4010-81CD-B8FD4ACB1D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18" y="1888622"/>
            <a:ext cx="2088348" cy="24426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180FDF-7271-47DA-B7B3-65EC916883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3" t="5631" r="38749" b="2912"/>
          <a:stretch/>
        </p:blipFill>
        <p:spPr>
          <a:xfrm>
            <a:off x="6028860" y="1888621"/>
            <a:ext cx="2055717" cy="255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06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9B49E55D-5544-4C16-9AEA-E291E5860B65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A837DCBA-4798-4DFD-885F-2EE4BACEC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E623F1B-9BFD-4003-9A2B-FEADDC70FAE0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9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1B2EA9-A7D1-4453-B16C-689301DBD44A}"/>
              </a:ext>
            </a:extLst>
          </p:cNvPr>
          <p:cNvSpPr txBox="1"/>
          <p:nvPr/>
        </p:nvSpPr>
        <p:spPr>
          <a:xfrm>
            <a:off x="216418" y="1505396"/>
            <a:ext cx="3884077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ГАНДЛЁВЫ </a:t>
            </a:r>
          </a:p>
          <a:p>
            <a:pPr algn="ctr"/>
            <a:r>
              <a:rPr lang="be-BY" sz="48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ЦЭНТР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748D63-76E4-41C5-B634-258C009EAEBE}"/>
              </a:ext>
            </a:extLst>
          </p:cNvPr>
          <p:cNvSpPr txBox="1"/>
          <p:nvPr/>
        </p:nvSpPr>
        <p:spPr>
          <a:xfrm>
            <a:off x="819275" y="3075056"/>
            <a:ext cx="2678362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торговый</a:t>
            </a:r>
          </a:p>
          <a:p>
            <a:pPr algn="ctr"/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59D0CA8-9F47-4E0E-A526-255D882546DF}"/>
              </a:ext>
            </a:extLst>
          </p:cNvPr>
          <p:cNvCxnSpPr>
            <a:cxnSpLocks/>
          </p:cNvCxnSpPr>
          <p:nvPr/>
        </p:nvCxnSpPr>
        <p:spPr>
          <a:xfrm>
            <a:off x="1037658" y="3075057"/>
            <a:ext cx="2306561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5122" name="Picture 2" descr="Минские ТЦ с печальной судьбой | Prometr.by">
            <a:extLst>
              <a:ext uri="{FF2B5EF4-FFF2-40B4-BE49-F238E27FC236}">
                <a16:creationId xmlns:a16="http://schemas.microsoft.com/office/drawing/2014/main" id="{EB2FED50-0AF8-4DE0-A352-D0B896DDA8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6" r="10502"/>
          <a:stretch/>
        </p:blipFill>
        <p:spPr bwMode="auto">
          <a:xfrm>
            <a:off x="3924984" y="957943"/>
            <a:ext cx="5433733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10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04B86468-5EDA-401F-B952-F2AF1B539289}" vid="{10703081-4F7F-4945-A963-D28AAE3C7E6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7DB3E6-6451-4F22-BB0B-8693B323A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5D6283-8099-4818-9D7A-517629D8A939}">
  <ds:schemaRefs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schemas.microsoft.com/sharepoint/v3"/>
    <ds:schemaRef ds:uri="2547570a-e5f4-4946-a4c3-82580e42479e"/>
    <ds:schemaRef ds:uri="6ee78bd2-4339-4042-adc0-bcc646419980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5C9E88E-3CBD-4BE5-A766-D686E0FCF6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Пазл</Template>
  <TotalTime>421</TotalTime>
  <Words>220</Words>
  <Application>Microsoft Office PowerPoint</Application>
  <PresentationFormat>Лист A4 (210x297 мм)</PresentationFormat>
  <Paragraphs>99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Segoe UI</vt:lpstr>
      <vt:lpstr>Segoe UI Light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</dc:creator>
  <cp:lastModifiedBy>Nata</cp:lastModifiedBy>
  <cp:revision>21</cp:revision>
  <dcterms:created xsi:type="dcterms:W3CDTF">2021-12-04T13:07:43Z</dcterms:created>
  <dcterms:modified xsi:type="dcterms:W3CDTF">2024-11-10T18:32:46Z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