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24"/>
  </p:notesMasterIdLst>
  <p:handoutMasterIdLst>
    <p:handoutMasterId r:id="rId25"/>
  </p:handoutMasterIdLst>
  <p:sldIdLst>
    <p:sldId id="275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74" r:id="rId18"/>
    <p:sldId id="272" r:id="rId19"/>
    <p:sldId id="289" r:id="rId20"/>
    <p:sldId id="273" r:id="rId21"/>
    <p:sldId id="290" r:id="rId22"/>
    <p:sldId id="291" r:id="rId2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3C05"/>
    <a:srgbClr val="E17697"/>
    <a:srgbClr val="8E16A6"/>
    <a:srgbClr val="418E03"/>
    <a:srgbClr val="F5F8FA"/>
    <a:srgbClr val="F6F9FB"/>
    <a:srgbClr val="63C98C"/>
    <a:srgbClr val="E43802"/>
    <a:srgbClr val="F85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33" autoAdjust="0"/>
  </p:normalViewPr>
  <p:slideViewPr>
    <p:cSldViewPr snapToGrid="0">
      <p:cViewPr varScale="1">
        <p:scale>
          <a:sx n="85" d="100"/>
          <a:sy n="85" d="100"/>
        </p:scale>
        <p:origin x="1205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10.11.2024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18.svg"/><Relationship Id="rId7" Type="http://schemas.openxmlformats.org/officeDocument/2006/relationships/image" Target="../media/image3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10" Type="http://schemas.openxmlformats.org/officeDocument/2006/relationships/image" Target="../media/image50.png"/><Relationship Id="rId4" Type="http://schemas.openxmlformats.org/officeDocument/2006/relationships/image" Target="../media/image31.png"/><Relationship Id="rId9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sv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svg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18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png"/><Relationship Id="rId5" Type="http://schemas.openxmlformats.org/officeDocument/2006/relationships/image" Target="../media/image18.sv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5" Type="http://schemas.openxmlformats.org/officeDocument/2006/relationships/image" Target="../media/image18.sv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18.sv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jpeg"/><Relationship Id="rId5" Type="http://schemas.openxmlformats.org/officeDocument/2006/relationships/image" Target="../media/image18.sv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8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4.tiff"/><Relationship Id="rId4" Type="http://schemas.openxmlformats.org/officeDocument/2006/relationships/image" Target="../media/image4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F5099703-9F19-4D7A-B70B-B3E384C5F0BA}"/>
              </a:ext>
            </a:extLst>
          </p:cNvPr>
          <p:cNvSpPr/>
          <p:nvPr/>
        </p:nvSpPr>
        <p:spPr>
          <a:xfrm>
            <a:off x="4630722" y="1237128"/>
            <a:ext cx="1602297" cy="3155577"/>
          </a:xfrm>
          <a:prstGeom prst="roundRect">
            <a:avLst/>
          </a:prstGeom>
          <a:solidFill>
            <a:srgbClr val="F8FBFD"/>
          </a:solidFill>
          <a:ln w="285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F8FBF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C578516-A95D-445D-B52C-808FA52EDD68}"/>
              </a:ext>
            </a:extLst>
          </p:cNvPr>
          <p:cNvSpPr/>
          <p:nvPr/>
        </p:nvSpPr>
        <p:spPr>
          <a:xfrm>
            <a:off x="4818774" y="1237128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19678824-AAE4-4366-9199-1134557D5EA7}"/>
              </a:ext>
            </a:extLst>
          </p:cNvPr>
          <p:cNvSpPr txBox="1">
            <a:spLocks/>
          </p:cNvSpPr>
          <p:nvPr/>
        </p:nvSpPr>
        <p:spPr>
          <a:xfrm>
            <a:off x="1058017" y="1749182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+mn-lt"/>
              </a:rPr>
              <a:t>«Я і мае справы. </a:t>
            </a:r>
            <a:b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be-BY" sz="4800" b="1" dirty="0">
                <a:ln w="0"/>
                <a:solidFill>
                  <a:schemeClr val="accent2">
                    <a:lumMod val="75000"/>
                  </a:schemeClr>
                </a:solidFill>
                <a:latin typeface="+mn-lt"/>
              </a:rPr>
              <a:t>На пошце</a:t>
            </a:r>
            <a:r>
              <a:rPr lang="ru-RU" sz="4800" b="1" dirty="0">
                <a:ln w="0"/>
                <a:solidFill>
                  <a:schemeClr val="accent2">
                    <a:lumMod val="75000"/>
                  </a:schemeClr>
                </a:solidFill>
                <a:latin typeface="+mn-lt"/>
              </a:rPr>
              <a:t>»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A0D944A5-BD54-4897-B443-5AFDF8C3E42D}"/>
              </a:ext>
            </a:extLst>
          </p:cNvPr>
          <p:cNvSpPr txBox="1">
            <a:spLocks/>
          </p:cNvSpPr>
          <p:nvPr/>
        </p:nvSpPr>
        <p:spPr>
          <a:xfrm>
            <a:off x="1736616" y="1237128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17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Нижний колонтитул 16">
            <a:extLst>
              <a:ext uri="{FF2B5EF4-FFF2-40B4-BE49-F238E27FC236}">
                <a16:creationId xmlns:a16="http://schemas.microsoft.com/office/drawing/2014/main" id="{602A9442-333F-4D3A-969C-8B1BFF7E1701}"/>
              </a:ext>
            </a:extLst>
          </p:cNvPr>
          <p:cNvSpPr>
            <a:spLocks noGrp="1"/>
          </p:cNvSpPr>
          <p:nvPr/>
        </p:nvSpPr>
        <p:spPr>
          <a:xfrm>
            <a:off x="3217426" y="3831607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6" name="Нижний колонтитул 16">
            <a:extLst>
              <a:ext uri="{FF2B5EF4-FFF2-40B4-BE49-F238E27FC236}">
                <a16:creationId xmlns:a16="http://schemas.microsoft.com/office/drawing/2014/main" id="{10498FEE-15D9-442A-A478-7D2622B92BA6}"/>
              </a:ext>
            </a:extLst>
          </p:cNvPr>
          <p:cNvSpPr>
            <a:spLocks noGrp="1"/>
          </p:cNvSpPr>
          <p:nvPr/>
        </p:nvSpPr>
        <p:spPr>
          <a:xfrm>
            <a:off x="78357" y="6029263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8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F8FA0C0-2900-4E69-B10A-A6BD63E64D36}"/>
              </a:ext>
            </a:extLst>
          </p:cNvPr>
          <p:cNvSpPr txBox="1"/>
          <p:nvPr/>
        </p:nvSpPr>
        <p:spPr>
          <a:xfrm>
            <a:off x="960942" y="926485"/>
            <a:ext cx="3081164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КАНВЕРТ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2B30CF-E2DB-4262-8968-039D5D9B0579}"/>
              </a:ext>
            </a:extLst>
          </p:cNvPr>
          <p:cNvSpPr txBox="1"/>
          <p:nvPr/>
        </p:nvSpPr>
        <p:spPr>
          <a:xfrm>
            <a:off x="1319233" y="1757482"/>
            <a:ext cx="2208297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конверт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9590A6A-7D90-4746-B179-8509526B8A37}"/>
              </a:ext>
            </a:extLst>
          </p:cNvPr>
          <p:cNvCxnSpPr>
            <a:cxnSpLocks/>
          </p:cNvCxnSpPr>
          <p:nvPr/>
        </p:nvCxnSpPr>
        <p:spPr>
          <a:xfrm>
            <a:off x="1147481" y="1757482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58AA4A4-3DDF-418B-B2AB-0F9B569A5AAE}"/>
              </a:ext>
            </a:extLst>
          </p:cNvPr>
          <p:cNvSpPr txBox="1"/>
          <p:nvPr/>
        </p:nvSpPr>
        <p:spPr>
          <a:xfrm>
            <a:off x="6722785" y="4401315"/>
            <a:ext cx="159280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ЛІСТ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9FFB4-EF06-44DB-AB36-12166A71F5EB}"/>
              </a:ext>
            </a:extLst>
          </p:cNvPr>
          <p:cNvSpPr txBox="1"/>
          <p:nvPr/>
        </p:nvSpPr>
        <p:spPr>
          <a:xfrm>
            <a:off x="6504072" y="5232312"/>
            <a:ext cx="209672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0F58E52-3F90-4113-B46D-08A159D15B74}"/>
              </a:ext>
            </a:extLst>
          </p:cNvPr>
          <p:cNvCxnSpPr>
            <a:cxnSpLocks/>
          </p:cNvCxnSpPr>
          <p:nvPr/>
        </p:nvCxnSpPr>
        <p:spPr>
          <a:xfrm>
            <a:off x="6198393" y="5238126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C4519AA-E605-43F5-A2CB-37005418132C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10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61A1B7-601C-4BA0-84B8-05BCE797D2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94"/>
          <a:stretch/>
        </p:blipFill>
        <p:spPr>
          <a:xfrm rot="837493">
            <a:off x="2047170" y="2817250"/>
            <a:ext cx="2764680" cy="19549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94E882B-4649-466C-8EEF-747F94F270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9" t="50043" r="1679" b="-1002"/>
          <a:stretch/>
        </p:blipFill>
        <p:spPr>
          <a:xfrm rot="21013561">
            <a:off x="601472" y="3569089"/>
            <a:ext cx="2764680" cy="21376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6004D9-5020-443E-92AC-4B1863FF0F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11" y="933721"/>
            <a:ext cx="2699408" cy="306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1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F8FA0C0-2900-4E69-B10A-A6BD63E64D36}"/>
              </a:ext>
            </a:extLst>
          </p:cNvPr>
          <p:cNvSpPr txBox="1"/>
          <p:nvPr/>
        </p:nvSpPr>
        <p:spPr>
          <a:xfrm>
            <a:off x="546846" y="926485"/>
            <a:ext cx="4208973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ПАШТАЛЬЁН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2B30CF-E2DB-4262-8968-039D5D9B0579}"/>
              </a:ext>
            </a:extLst>
          </p:cNvPr>
          <p:cNvSpPr txBox="1"/>
          <p:nvPr/>
        </p:nvSpPr>
        <p:spPr>
          <a:xfrm>
            <a:off x="1319233" y="1757482"/>
            <a:ext cx="2892202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почтальон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9590A6A-7D90-4746-B179-8509526B8A37}"/>
              </a:ext>
            </a:extLst>
          </p:cNvPr>
          <p:cNvCxnSpPr>
            <a:cxnSpLocks/>
          </p:cNvCxnSpPr>
          <p:nvPr/>
        </p:nvCxnSpPr>
        <p:spPr>
          <a:xfrm>
            <a:off x="1147481" y="1757482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58AA4A4-3DDF-418B-B2AB-0F9B569A5AAE}"/>
              </a:ext>
            </a:extLst>
          </p:cNvPr>
          <p:cNvSpPr txBox="1"/>
          <p:nvPr/>
        </p:nvSpPr>
        <p:spPr>
          <a:xfrm>
            <a:off x="5507631" y="3662652"/>
            <a:ext cx="4001929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ПАШТОВАЯ </a:t>
            </a:r>
          </a:p>
          <a:p>
            <a:pPr algn="ctr"/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СКРЫНЯ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9FFB4-EF06-44DB-AB36-12166A71F5EB}"/>
              </a:ext>
            </a:extLst>
          </p:cNvPr>
          <p:cNvSpPr txBox="1"/>
          <p:nvPr/>
        </p:nvSpPr>
        <p:spPr>
          <a:xfrm>
            <a:off x="6198393" y="5280138"/>
            <a:ext cx="2861424" cy="107721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80000"/>
              </a:lnSpc>
            </a:pPr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</a:t>
            </a:r>
          </a:p>
          <a:p>
            <a:pPr algn="ctr">
              <a:lnSpc>
                <a:spcPct val="80000"/>
              </a:lnSpc>
            </a:pPr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ящик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0F58E52-3F90-4113-B46D-08A159D15B74}"/>
              </a:ext>
            </a:extLst>
          </p:cNvPr>
          <p:cNvCxnSpPr>
            <a:cxnSpLocks/>
          </p:cNvCxnSpPr>
          <p:nvPr/>
        </p:nvCxnSpPr>
        <p:spPr>
          <a:xfrm>
            <a:off x="6198393" y="5238126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F1E46B6-B9FC-4F29-840D-85C3550B1558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11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C6F2D5-9263-40B0-AB8C-5C81B7D70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569" y="327172"/>
            <a:ext cx="2660865" cy="35367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4B8A08-D3E5-4368-AEC4-F75781CE87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302" y="2534516"/>
            <a:ext cx="2109266" cy="381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9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054A34-D267-4702-B9BD-1554EC68A073}"/>
              </a:ext>
            </a:extLst>
          </p:cNvPr>
          <p:cNvSpPr txBox="1"/>
          <p:nvPr/>
        </p:nvSpPr>
        <p:spPr>
          <a:xfrm>
            <a:off x="457200" y="1074884"/>
            <a:ext cx="9197130" cy="59400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з мамай хадзілі на пошту.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Мама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набыла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. </a:t>
            </a:r>
          </a:p>
          <a:p>
            <a:pPr algn="ctr"/>
            <a:endParaRPr lang="ru-RU" sz="20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                                   для 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бабулі</a:t>
            </a:r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                                       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яе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ў              .                         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</a:t>
            </a: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BBB9E0D5-4857-49D5-B3D9-C92E477A0FA1}"/>
              </a:ext>
            </a:extLst>
          </p:cNvPr>
          <p:cNvSpPr txBox="1">
            <a:spLocks/>
          </p:cNvSpPr>
          <p:nvPr/>
        </p:nvSpPr>
        <p:spPr>
          <a:xfrm>
            <a:off x="867804" y="38656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Раскажы па-беларуску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AC41F5-3769-4DBB-8731-A3B8A7E2C1A9}"/>
              </a:ext>
            </a:extLst>
          </p:cNvPr>
          <p:cNvSpPr txBox="1"/>
          <p:nvPr/>
        </p:nvSpPr>
        <p:spPr>
          <a:xfrm>
            <a:off x="1916240" y="3291592"/>
            <a:ext cx="2571537" cy="12618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 купіў</a:t>
            </a:r>
            <a:r>
              <a:rPr lang="ru-RU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купіла</a:t>
            </a:r>
            <a:endParaRPr lang="ru-RU" sz="38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Мужчина">
            <a:extLst>
              <a:ext uri="{FF2B5EF4-FFF2-40B4-BE49-F238E27FC236}">
                <a16:creationId xmlns:a16="http://schemas.microsoft.com/office/drawing/2014/main" id="{732FF78E-3402-4924-878F-7DE470593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5967" y="3424547"/>
            <a:ext cx="487426" cy="487426"/>
          </a:xfrm>
          <a:prstGeom prst="rect">
            <a:avLst/>
          </a:prstGeom>
        </p:spPr>
      </p:pic>
      <p:pic>
        <p:nvPicPr>
          <p:cNvPr id="26" name="Рисунок 25" descr="Женщина">
            <a:extLst>
              <a:ext uri="{FF2B5EF4-FFF2-40B4-BE49-F238E27FC236}">
                <a16:creationId xmlns:a16="http://schemas.microsoft.com/office/drawing/2014/main" id="{E5F8A0A4-0308-45C9-87DA-64663BC2B9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19312" y="4044928"/>
            <a:ext cx="471141" cy="471141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0F327EA-897C-4849-9EC5-A3E1E8546691}"/>
              </a:ext>
            </a:extLst>
          </p:cNvPr>
          <p:cNvGrpSpPr/>
          <p:nvPr/>
        </p:nvGrpSpPr>
        <p:grpSpPr>
          <a:xfrm>
            <a:off x="1155346" y="3602589"/>
            <a:ext cx="604008" cy="639890"/>
            <a:chOff x="1602297" y="4717710"/>
            <a:chExt cx="604008" cy="639890"/>
          </a:xfrm>
        </p:grpSpPr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86BC82B2-8516-4319-A8EC-2DBBEB63C3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C1FADDA9-ADE5-4DD2-8EA8-0F95477DE0C2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BF95A87-8867-450E-AAB1-FDC4A8A43A71}"/>
              </a:ext>
            </a:extLst>
          </p:cNvPr>
          <p:cNvGrpSpPr/>
          <p:nvPr/>
        </p:nvGrpSpPr>
        <p:grpSpPr>
          <a:xfrm>
            <a:off x="4398277" y="3601161"/>
            <a:ext cx="892020" cy="679338"/>
            <a:chOff x="5433279" y="4717709"/>
            <a:chExt cx="892020" cy="679338"/>
          </a:xfrm>
        </p:grpSpPr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2DBEF5D7-B936-4629-AA1B-4D4CF6756832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95FA9D9F-F331-4872-A738-B3566E8CD8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E1A2C32-8DC2-4988-9D23-199D75EB3C77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C8FB118-2EC3-463D-84B4-8EA36223C1F1}"/>
              </a:ext>
            </a:extLst>
          </p:cNvPr>
          <p:cNvGrpSpPr/>
          <p:nvPr/>
        </p:nvGrpSpPr>
        <p:grpSpPr>
          <a:xfrm>
            <a:off x="850076" y="5258459"/>
            <a:ext cx="604008" cy="639890"/>
            <a:chOff x="1602297" y="4717710"/>
            <a:chExt cx="604008" cy="639890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id="{37133746-19A7-4B69-AA2B-C2C3F3C1FF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id="{05C047FC-1F19-4E54-9C92-C8743FE27D31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5E29C657-0114-4D37-92F2-1F0B0F16267C}"/>
              </a:ext>
            </a:extLst>
          </p:cNvPr>
          <p:cNvSpPr txBox="1"/>
          <p:nvPr/>
        </p:nvSpPr>
        <p:spPr>
          <a:xfrm>
            <a:off x="1439047" y="4926648"/>
            <a:ext cx="3157339" cy="12618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 апусціў</a:t>
            </a:r>
            <a:r>
              <a:rPr lang="ru-RU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апусціла</a:t>
            </a:r>
            <a:endParaRPr lang="ru-RU" sz="38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Рисунок 40" descr="Мужчина">
            <a:extLst>
              <a:ext uri="{FF2B5EF4-FFF2-40B4-BE49-F238E27FC236}">
                <a16:creationId xmlns:a16="http://schemas.microsoft.com/office/drawing/2014/main" id="{5A24CE56-83EB-45CB-8E6C-DDEF2E622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87531" y="5077963"/>
            <a:ext cx="487426" cy="487426"/>
          </a:xfrm>
          <a:prstGeom prst="rect">
            <a:avLst/>
          </a:prstGeom>
        </p:spPr>
      </p:pic>
      <p:pic>
        <p:nvPicPr>
          <p:cNvPr id="42" name="Рисунок 41" descr="Женщина">
            <a:extLst>
              <a:ext uri="{FF2B5EF4-FFF2-40B4-BE49-F238E27FC236}">
                <a16:creationId xmlns:a16="http://schemas.microsoft.com/office/drawing/2014/main" id="{41BBE463-D04C-475D-B6E5-D20C5E986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95674" y="5641390"/>
            <a:ext cx="471141" cy="471141"/>
          </a:xfrm>
          <a:prstGeom prst="rect">
            <a:avLst/>
          </a:prstGeom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3E09421C-7BDA-4DE4-9043-4157C7CBB878}"/>
              </a:ext>
            </a:extLst>
          </p:cNvPr>
          <p:cNvGrpSpPr/>
          <p:nvPr/>
        </p:nvGrpSpPr>
        <p:grpSpPr>
          <a:xfrm>
            <a:off x="4568460" y="5298885"/>
            <a:ext cx="892020" cy="679338"/>
            <a:chOff x="5433279" y="4717709"/>
            <a:chExt cx="892020" cy="679338"/>
          </a:xfrm>
        </p:grpSpPr>
        <p:cxnSp>
          <p:nvCxnSpPr>
            <p:cNvPr id="44" name="Прямая со стрелкой 43">
              <a:extLst>
                <a:ext uri="{FF2B5EF4-FFF2-40B4-BE49-F238E27FC236}">
                  <a16:creationId xmlns:a16="http://schemas.microsoft.com/office/drawing/2014/main" id="{E894479B-A424-4626-B69D-97425E25166D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>
              <a:extLst>
                <a:ext uri="{FF2B5EF4-FFF2-40B4-BE49-F238E27FC236}">
                  <a16:creationId xmlns:a16="http://schemas.microsoft.com/office/drawing/2014/main" id="{A3F62DDE-6E5F-4229-93C0-411E10D71A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7CA89558-3041-4E81-9D4C-2F6E106C52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2562" y="3174570"/>
            <a:ext cx="926155" cy="1292353"/>
          </a:xfrm>
          <a:prstGeom prst="rect">
            <a:avLst/>
          </a:prstGeom>
        </p:spPr>
      </p:pic>
      <p:pic>
        <p:nvPicPr>
          <p:cNvPr id="4098" name="Picture 2" descr="Оформить подписку">
            <a:extLst>
              <a:ext uri="{FF2B5EF4-FFF2-40B4-BE49-F238E27FC236}">
                <a16:creationId xmlns:a16="http://schemas.microsoft.com/office/drawing/2014/main" id="{9C9F46D8-83B5-4401-A450-5E01F2328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562" y="1688806"/>
            <a:ext cx="1390886" cy="185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76DF4C2F-D0A6-4E2D-B2BE-C4C631D4D37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18" y="4528883"/>
            <a:ext cx="1368913" cy="181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9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00B050"/>
                </a:solidFill>
                <a:latin typeface="+mn-lt"/>
              </a:rPr>
              <a:t>ВАЗОН</a:t>
            </a: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50"/>
                </a:solidFill>
                <a:cs typeface="Segoe UI Light" panose="020B0502040204020203" pitchFamily="34" charset="0"/>
              </a:rPr>
              <a:t>ПРАС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00B050"/>
                </a:solidFill>
                <a:latin typeface="+mn-lt"/>
              </a:rPr>
              <a:t>СМЕЦЦЕ</a:t>
            </a: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1A509674-1C1D-4243-A07E-A220D9213DA0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375F96-83F0-427E-9107-0EE194068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556" y="2548755"/>
            <a:ext cx="3291171" cy="13392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2B07D4-FF15-496E-AA22-96E7172D8CAA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  <p:pic>
        <p:nvPicPr>
          <p:cNvPr id="13" name="Рисунок 12" descr="Головоломка">
            <a:extLst>
              <a:ext uri="{FF2B5EF4-FFF2-40B4-BE49-F238E27FC236}">
                <a16:creationId xmlns:a16="http://schemas.microsoft.com/office/drawing/2014/main" id="{299915FC-E910-4A9C-91C9-254B6C984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05D882-4375-4309-8924-406C856AA69F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13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8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3"/>
          <p:cNvSpPr txBox="1">
            <a:spLocks/>
          </p:cNvSpPr>
          <p:nvPr/>
        </p:nvSpPr>
        <p:spPr>
          <a:xfrm>
            <a:off x="6230532" y="2505194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+mn-lt"/>
              </a:rPr>
              <a:t>ШКЛО</a:t>
            </a:r>
            <a:endParaRPr lang="ru-RU" sz="24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1646062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b="1" dirty="0">
                <a:solidFill>
                  <a:srgbClr val="00B050"/>
                </a:solidFill>
                <a:cs typeface="Segoe UI Light" panose="020B0502040204020203" pitchFamily="34" charset="0"/>
              </a:rPr>
              <a:t>АРЭЛІ</a:t>
            </a:r>
            <a:endParaRPr lang="ru-RU" sz="2400" b="1" dirty="0">
              <a:solidFill>
                <a:srgbClr val="00B050"/>
              </a:solidFill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+mn-lt"/>
              </a:rPr>
              <a:t>АБГОРТКА</a:t>
            </a:r>
            <a:endParaRPr lang="ru-R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256305-CD6E-43D2-AB6E-A470EC259C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93"/>
          <a:stretch/>
        </p:blipFill>
        <p:spPr>
          <a:xfrm>
            <a:off x="1665550" y="1646062"/>
            <a:ext cx="2230903" cy="2371756"/>
          </a:xfrm>
          <a:prstGeom prst="rect">
            <a:avLst/>
          </a:prstGeom>
        </p:spPr>
      </p:pic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4333D412-A0D9-4CF4-8E03-64C69C939B45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F09427-9876-4EA4-A9A9-7AA50D64EAD7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  <p:pic>
        <p:nvPicPr>
          <p:cNvPr id="14" name="Рисунок 13" descr="Головоломка">
            <a:extLst>
              <a:ext uri="{FF2B5EF4-FFF2-40B4-BE49-F238E27FC236}">
                <a16:creationId xmlns:a16="http://schemas.microsoft.com/office/drawing/2014/main" id="{63F61063-A3C1-45E9-BF93-790293470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98AA63-A27F-4915-88B9-3528E93F72C0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14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93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3"/>
          <p:cNvSpPr txBox="1">
            <a:spLocks/>
          </p:cNvSpPr>
          <p:nvPr/>
        </p:nvSpPr>
        <p:spPr>
          <a:xfrm>
            <a:off x="6230532" y="250440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ВАЗОН</a:t>
            </a:r>
            <a:endParaRPr lang="ru-RU" sz="2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КВЕТНІК</a:t>
            </a:r>
            <a:endParaRPr lang="ru-RU" sz="2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164448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+mn-lt"/>
              </a:rPr>
              <a:t>КВЕТКА</a:t>
            </a:r>
            <a:endParaRPr lang="ru-RU" sz="24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7" name="Рисунок 6" descr="Головоломка">
            <a:extLst>
              <a:ext uri="{FF2B5EF4-FFF2-40B4-BE49-F238E27FC236}">
                <a16:creationId xmlns:a16="http://schemas.microsoft.com/office/drawing/2014/main" id="{9C05C7F8-2125-44F8-A37E-7E5496F24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71394A-BB30-41E5-A649-CB559DC069B2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A21CF6-7132-4437-9500-AC1B6667A8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654" y="2285385"/>
            <a:ext cx="2775502" cy="1563509"/>
          </a:xfrm>
          <a:prstGeom prst="rect">
            <a:avLst/>
          </a:prstGeom>
        </p:spPr>
      </p:pic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B9DF7958-53F2-498A-87D0-065D3D6841A9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FA350F-1899-419F-9B5F-89F6739195BE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05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800" b="1" dirty="0">
                <a:solidFill>
                  <a:srgbClr val="00B050"/>
                </a:solidFill>
                <a:latin typeface="+mn-lt"/>
              </a:rPr>
              <a:t>ПОСУД</a:t>
            </a:r>
            <a:endParaRPr 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800" b="1" dirty="0">
                <a:solidFill>
                  <a:srgbClr val="00B050"/>
                </a:solidFill>
                <a:cs typeface="Segoe UI Light" panose="020B0502040204020203" pitchFamily="34" charset="0"/>
              </a:rPr>
              <a:t>БЯЛІЗНА</a:t>
            </a:r>
            <a:endParaRPr lang="ru-RU" sz="2800" b="1" dirty="0">
              <a:solidFill>
                <a:srgbClr val="00B050"/>
              </a:solidFill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800" b="1" dirty="0">
                <a:solidFill>
                  <a:srgbClr val="00B050"/>
                </a:solidFill>
                <a:latin typeface="+mn-lt"/>
              </a:rPr>
              <a:t>ЗАПАЛКІ</a:t>
            </a:r>
            <a:endParaRPr 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1A509674-1C1D-4243-A07E-A220D9213DA0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2B07D4-FF15-496E-AA22-96E7172D8CAA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  <p:pic>
        <p:nvPicPr>
          <p:cNvPr id="13" name="Рисунок 12" descr="Головоломка">
            <a:extLst>
              <a:ext uri="{FF2B5EF4-FFF2-40B4-BE49-F238E27FC236}">
                <a16:creationId xmlns:a16="http://schemas.microsoft.com/office/drawing/2014/main" id="{299915FC-E910-4A9C-91C9-254B6C984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05D882-4375-4309-8924-406C856AA69F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16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6CDA42-D7F6-426E-8AA8-4B38A4F37D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357" y="2258767"/>
            <a:ext cx="1941815" cy="207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2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3365835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ГРОШЫ</a:t>
            </a:r>
            <a:endParaRPr lang="ru-RU" sz="2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ЦУКЕРКІ</a:t>
            </a:r>
            <a:endParaRPr lang="ru-RU" sz="2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C212AEFB-345F-443C-9FEC-8110904F4DD3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E90D2-D32A-4601-914E-3EBD87EEB860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  <p:pic>
        <p:nvPicPr>
          <p:cNvPr id="14" name="Рисунок 13" descr="Головоломка">
            <a:extLst>
              <a:ext uri="{FF2B5EF4-FFF2-40B4-BE49-F238E27FC236}">
                <a16:creationId xmlns:a16="http://schemas.microsoft.com/office/drawing/2014/main" id="{8A6A9160-329D-4353-938B-80AAC6F86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70D59DF-1681-4580-8D00-9B3D586C7719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3D5A629-7027-464F-B49D-E0E5F679C6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2" r="58836"/>
          <a:stretch/>
        </p:blipFill>
        <p:spPr>
          <a:xfrm>
            <a:off x="1459706" y="2069326"/>
            <a:ext cx="2448000" cy="3131137"/>
          </a:xfrm>
          <a:prstGeom prst="rect">
            <a:avLst/>
          </a:prstGeom>
        </p:spPr>
      </p:pic>
      <p:sp>
        <p:nvSpPr>
          <p:cNvPr id="17" name="Текст 3">
            <a:extLst>
              <a:ext uri="{FF2B5EF4-FFF2-40B4-BE49-F238E27FC236}">
                <a16:creationId xmlns:a16="http://schemas.microsoft.com/office/drawing/2014/main" id="{B27B6C4A-3C6B-449D-B091-721B904B7FB6}"/>
              </a:ext>
            </a:extLst>
          </p:cNvPr>
          <p:cNvSpPr txBox="1">
            <a:spLocks/>
          </p:cNvSpPr>
          <p:nvPr/>
        </p:nvSpPr>
        <p:spPr>
          <a:xfrm>
            <a:off x="6244959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ВЯРШКІ</a:t>
            </a:r>
            <a:endParaRPr lang="ru-RU" sz="2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75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15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/>
      <p:bldP spid="1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3"/>
          <p:cNvSpPr txBox="1">
            <a:spLocks/>
          </p:cNvSpPr>
          <p:nvPr/>
        </p:nvSpPr>
        <p:spPr>
          <a:xfrm>
            <a:off x="6230532" y="2505194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+mn-lt"/>
              </a:rPr>
              <a:t>КАНТЭЙНЕР</a:t>
            </a:r>
            <a:endParaRPr lang="ru-RU" sz="24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0532" y="1646062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400" b="1" dirty="0">
                <a:solidFill>
                  <a:srgbClr val="00B050"/>
                </a:solidFill>
                <a:cs typeface="Segoe UI Light" panose="020B0502040204020203" pitchFamily="34" charset="0"/>
              </a:rPr>
              <a:t>ВІДЭЛЕЦ</a:t>
            </a:r>
            <a:endParaRPr lang="ru-RU" sz="2400" b="1" dirty="0">
              <a:solidFill>
                <a:srgbClr val="00B050"/>
              </a:solidFill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400" b="1" dirty="0">
                <a:solidFill>
                  <a:srgbClr val="00B050"/>
                </a:solidFill>
                <a:latin typeface="+mn-lt"/>
              </a:rPr>
              <a:t>ПРАС</a:t>
            </a:r>
            <a:endParaRPr lang="ru-RU" sz="24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4333D412-A0D9-4CF4-8E03-64C69C939B45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F09427-9876-4EA4-A9A9-7AA50D64EAD7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  <p:pic>
        <p:nvPicPr>
          <p:cNvPr id="14" name="Рисунок 13" descr="Головоломка">
            <a:extLst>
              <a:ext uri="{FF2B5EF4-FFF2-40B4-BE49-F238E27FC236}">
                <a16:creationId xmlns:a16="http://schemas.microsoft.com/office/drawing/2014/main" id="{63F61063-A3C1-45E9-BF93-790293470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798AA63-A27F-4915-88B9-3528E93F72C0}"/>
              </a:ext>
            </a:extLst>
          </p:cNvPr>
          <p:cNvSpPr txBox="1"/>
          <p:nvPr/>
        </p:nvSpPr>
        <p:spPr>
          <a:xfrm>
            <a:off x="9127065" y="606008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5A42704-40A8-4ED2-BFBC-AEC145C7F2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7041">
            <a:off x="1719759" y="2412193"/>
            <a:ext cx="2504764" cy="19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0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3"/>
          <p:cNvSpPr txBox="1">
            <a:spLocks/>
          </p:cNvSpPr>
          <p:nvPr/>
        </p:nvSpPr>
        <p:spPr>
          <a:xfrm>
            <a:off x="6230533" y="1635617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800" b="1" dirty="0">
                <a:solidFill>
                  <a:srgbClr val="00B050"/>
                </a:solidFill>
                <a:latin typeface="+mn-lt"/>
              </a:rPr>
              <a:t>ПОШТА</a:t>
            </a:r>
            <a:endParaRPr 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1" name="Прямоугольник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231600" y="25007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e-BY" sz="2800" b="1" dirty="0">
                <a:solidFill>
                  <a:srgbClr val="00B050"/>
                </a:solidFill>
                <a:cs typeface="Segoe UI Light" panose="020B0502040204020203" pitchFamily="34" charset="0"/>
              </a:rPr>
              <a:t>ЧАСОПІС</a:t>
            </a:r>
            <a:endParaRPr lang="ru-RU" sz="2800" b="1" dirty="0">
              <a:solidFill>
                <a:srgbClr val="00B050"/>
              </a:solidFill>
              <a:cs typeface="Segoe UI Light" panose="020B0502040204020203" pitchFamily="34" charset="0"/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6230532" y="3364326"/>
            <a:ext cx="2448000" cy="717650"/>
          </a:xfrm>
          <a:prstGeom prst="rect">
            <a:avLst/>
          </a:prstGeom>
          <a:solidFill>
            <a:schemeClr val="bg1"/>
          </a:solidFill>
          <a:ln w="28575">
            <a:solidFill>
              <a:srgbClr val="63C98C"/>
            </a:solidFill>
            <a:prstDash val="sysDash"/>
          </a:ln>
          <a:effectLst/>
        </p:spPr>
        <p:txBody>
          <a:bodyPr anchor="ctr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500" b="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800" b="1" dirty="0">
                <a:solidFill>
                  <a:srgbClr val="00B050"/>
                </a:solidFill>
                <a:latin typeface="+mn-lt"/>
              </a:rPr>
              <a:t>ПАШТОЎКА</a:t>
            </a:r>
            <a:endParaRPr 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1A509674-1C1D-4243-A07E-A220D9213DA0}"/>
              </a:ext>
            </a:extLst>
          </p:cNvPr>
          <p:cNvSpPr txBox="1">
            <a:spLocks/>
          </p:cNvSpPr>
          <p:nvPr/>
        </p:nvSpPr>
        <p:spPr>
          <a:xfrm>
            <a:off x="867804" y="1175459"/>
            <a:ext cx="3626923" cy="7176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Што гэта?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2B07D4-FF15-496E-AA22-96E7172D8CAA}"/>
              </a:ext>
            </a:extLst>
          </p:cNvPr>
          <p:cNvSpPr txBox="1"/>
          <p:nvPr/>
        </p:nvSpPr>
        <p:spPr>
          <a:xfrm>
            <a:off x="6766683" y="1118826"/>
            <a:ext cx="14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err="1">
                <a:solidFill>
                  <a:srgbClr val="B73C05"/>
                </a:solidFill>
              </a:rPr>
              <a:t>Зраб</a:t>
            </a:r>
            <a:r>
              <a:rPr lang="be-BY" b="1" u="sng" dirty="0">
                <a:solidFill>
                  <a:srgbClr val="B73C05"/>
                </a:solidFill>
              </a:rPr>
              <a:t>і выбар</a:t>
            </a:r>
            <a:endParaRPr lang="ru-RU" b="1" u="sng" dirty="0">
              <a:solidFill>
                <a:srgbClr val="B73C05"/>
              </a:solidFill>
            </a:endParaRPr>
          </a:p>
        </p:txBody>
      </p:sp>
      <p:pic>
        <p:nvPicPr>
          <p:cNvPr id="13" name="Рисунок 12" descr="Головоломка">
            <a:extLst>
              <a:ext uri="{FF2B5EF4-FFF2-40B4-BE49-F238E27FC236}">
                <a16:creationId xmlns:a16="http://schemas.microsoft.com/office/drawing/2014/main" id="{299915FC-E910-4A9C-91C9-254B6C984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05D882-4375-4309-8924-406C856AA69F}"/>
              </a:ext>
            </a:extLst>
          </p:cNvPr>
          <p:cNvSpPr txBox="1"/>
          <p:nvPr/>
        </p:nvSpPr>
        <p:spPr>
          <a:xfrm>
            <a:off x="9136030" y="606904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19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 descr="Оформить подписку">
            <a:extLst>
              <a:ext uri="{FF2B5EF4-FFF2-40B4-BE49-F238E27FC236}">
                <a16:creationId xmlns:a16="http://schemas.microsoft.com/office/drawing/2014/main" id="{E348FF5C-CDA6-4F3E-BFB9-7CA00F95F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26" y="1807924"/>
            <a:ext cx="2115678" cy="282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BECFACB-6CBB-4E73-A6D9-E3246BBB8106}"/>
              </a:ext>
            </a:extLst>
          </p:cNvPr>
          <p:cNvSpPr/>
          <p:nvPr/>
        </p:nvSpPr>
        <p:spPr>
          <a:xfrm>
            <a:off x="203076" y="6511759"/>
            <a:ext cx="9272618" cy="2802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e-BY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shutterstock.com, </a:t>
            </a:r>
            <a:r>
              <a:rPr lang="be-BY" sz="120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belpost.by</a:t>
            </a:r>
            <a:r>
              <a:rPr lang="be-BY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4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1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212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build="p"/>
      <p:bldP spid="11" grpId="0" animBg="1"/>
      <p:bldP spid="1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3611EFB-A213-4EF9-9E70-F50349A7CC1F}"/>
              </a:ext>
            </a:extLst>
          </p:cNvPr>
          <p:cNvSpPr/>
          <p:nvPr/>
        </p:nvSpPr>
        <p:spPr>
          <a:xfrm>
            <a:off x="932523" y="15638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50E62AD-6AFE-4887-89EF-14F1DE3E441B}"/>
              </a:ext>
            </a:extLst>
          </p:cNvPr>
          <p:cNvSpPr/>
          <p:nvPr/>
        </p:nvSpPr>
        <p:spPr>
          <a:xfrm>
            <a:off x="6911223" y="15638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3E09E00-DC3A-472E-8D40-F4EE1490090D}"/>
              </a:ext>
            </a:extLst>
          </p:cNvPr>
          <p:cNvSpPr/>
          <p:nvPr/>
        </p:nvSpPr>
        <p:spPr>
          <a:xfrm>
            <a:off x="3932301" y="15638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6521A-2E13-45DE-91A0-8561E14E6E90}"/>
              </a:ext>
            </a:extLst>
          </p:cNvPr>
          <p:cNvSpPr txBox="1"/>
          <p:nvPr/>
        </p:nvSpPr>
        <p:spPr>
          <a:xfrm>
            <a:off x="6708465" y="4812414"/>
            <a:ext cx="2830968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ГАНДЛЁВЫ</a:t>
            </a:r>
            <a:b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ЦЭНТР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CED3C1-CD98-4710-A700-5D8B3EA26BB9}"/>
              </a:ext>
            </a:extLst>
          </p:cNvPr>
          <p:cNvSpPr txBox="1"/>
          <p:nvPr/>
        </p:nvSpPr>
        <p:spPr>
          <a:xfrm>
            <a:off x="1029922" y="4814908"/>
            <a:ext cx="2104872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МАГА</a:t>
            </a:r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ЗІН</a:t>
            </a:r>
          </a:p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ЦАЦАК</a:t>
            </a:r>
            <a:endParaRPr lang="ru-RU" sz="34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90A3AB-DEE6-4304-BDD3-D2FB5A03BB21}"/>
              </a:ext>
            </a:extLst>
          </p:cNvPr>
          <p:cNvSpPr txBox="1"/>
          <p:nvPr/>
        </p:nvSpPr>
        <p:spPr>
          <a:xfrm>
            <a:off x="3478245" y="4812414"/>
            <a:ext cx="3152530" cy="166199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ХАРЧОВАЯ</a:t>
            </a:r>
          </a:p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КРАМА</a:t>
            </a:r>
          </a:p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(ГАСТРАНОМ)</a:t>
            </a:r>
            <a:endParaRPr lang="ru-RU" sz="34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B6364E6-F0EE-46E4-BE87-F1C742D3E0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210" y="1888622"/>
            <a:ext cx="2088348" cy="244262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1069DFA-A60C-4B37-B0BF-A57BAA5059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3" t="5631" r="38749" b="2912"/>
          <a:stretch/>
        </p:blipFill>
        <p:spPr>
          <a:xfrm>
            <a:off x="4011796" y="1888621"/>
            <a:ext cx="2055717" cy="2555975"/>
          </a:xfrm>
          <a:prstGeom prst="rect">
            <a:avLst/>
          </a:prstGeom>
        </p:spPr>
      </p:pic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C074B568-3E56-4259-9E74-1D1FBA19E84F}"/>
              </a:ext>
            </a:extLst>
          </p:cNvPr>
          <p:cNvSpPr txBox="1">
            <a:spLocks/>
          </p:cNvSpPr>
          <p:nvPr/>
        </p:nvSpPr>
        <p:spPr>
          <a:xfrm>
            <a:off x="867804" y="441357"/>
            <a:ext cx="8170391" cy="1138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Якую краму мы наведвалі </a:t>
            </a:r>
          </a:p>
          <a:p>
            <a:r>
              <a:rPr lang="be-BY" sz="40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ў мінулы раз? </a:t>
            </a:r>
          </a:p>
        </p:txBody>
      </p:sp>
      <p:pic>
        <p:nvPicPr>
          <p:cNvPr id="23" name="Picture 2" descr="Минские ТЦ с печальной судьбой | Prometr.by">
            <a:extLst>
              <a:ext uri="{FF2B5EF4-FFF2-40B4-BE49-F238E27FC236}">
                <a16:creationId xmlns:a16="http://schemas.microsoft.com/office/drawing/2014/main" id="{4DEC4708-AF68-42F6-A4B8-9857368E9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1" r="10502"/>
          <a:stretch/>
        </p:blipFill>
        <p:spPr bwMode="auto">
          <a:xfrm>
            <a:off x="6936361" y="1590735"/>
            <a:ext cx="2157588" cy="31709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74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3611EFB-A213-4EF9-9E70-F50349A7CC1F}"/>
              </a:ext>
            </a:extLst>
          </p:cNvPr>
          <p:cNvSpPr/>
          <p:nvPr/>
        </p:nvSpPr>
        <p:spPr>
          <a:xfrm>
            <a:off x="932523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50E62AD-6AFE-4887-89EF-14F1DE3E441B}"/>
              </a:ext>
            </a:extLst>
          </p:cNvPr>
          <p:cNvSpPr/>
          <p:nvPr/>
        </p:nvSpPr>
        <p:spPr>
          <a:xfrm>
            <a:off x="6911223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3E09E00-DC3A-472E-8D40-F4EE1490090D}"/>
              </a:ext>
            </a:extLst>
          </p:cNvPr>
          <p:cNvSpPr/>
          <p:nvPr/>
        </p:nvSpPr>
        <p:spPr>
          <a:xfrm>
            <a:off x="3932301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6521A-2E13-45DE-91A0-8561E14E6E90}"/>
              </a:ext>
            </a:extLst>
          </p:cNvPr>
          <p:cNvSpPr txBox="1"/>
          <p:nvPr/>
        </p:nvSpPr>
        <p:spPr>
          <a:xfrm>
            <a:off x="7109419" y="4991714"/>
            <a:ext cx="200407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ПЕРНІКІ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CED3C1-CD98-4710-A700-5D8B3EA26BB9}"/>
              </a:ext>
            </a:extLst>
          </p:cNvPr>
          <p:cNvSpPr txBox="1"/>
          <p:nvPr/>
        </p:nvSpPr>
        <p:spPr>
          <a:xfrm>
            <a:off x="1259855" y="4994208"/>
            <a:ext cx="164500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ЦУКАР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90A3AB-DEE6-4304-BDD3-D2FB5A03BB21}"/>
              </a:ext>
            </a:extLst>
          </p:cNvPr>
          <p:cNvSpPr txBox="1"/>
          <p:nvPr/>
        </p:nvSpPr>
        <p:spPr>
          <a:xfrm>
            <a:off x="4050067" y="4991714"/>
            <a:ext cx="200888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ЦУКЕРКІ</a:t>
            </a:r>
          </a:p>
        </p:txBody>
      </p:sp>
      <p:sp>
        <p:nvSpPr>
          <p:cNvPr id="32" name="Заголовок 2">
            <a:extLst>
              <a:ext uri="{FF2B5EF4-FFF2-40B4-BE49-F238E27FC236}">
                <a16:creationId xmlns:a16="http://schemas.microsoft.com/office/drawing/2014/main" id="{C074B568-3E56-4259-9E74-1D1FBA19E84F}"/>
              </a:ext>
            </a:extLst>
          </p:cNvPr>
          <p:cNvSpPr txBox="1">
            <a:spLocks/>
          </p:cNvSpPr>
          <p:nvPr/>
        </p:nvSpPr>
        <p:spPr>
          <a:xfrm>
            <a:off x="867804" y="441357"/>
            <a:ext cx="8170391" cy="1138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Якія тавары можна набыць у харчовай краме?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40803CE-9B3D-47C0-8364-89E464D092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02" y="2347855"/>
            <a:ext cx="1886312" cy="168970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149DA36-620A-4F8C-BA6F-A3C935533A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652" y="2238678"/>
            <a:ext cx="1977568" cy="171028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673F0FF-51F3-477B-B4C2-67F447563C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" r="5618"/>
          <a:stretch/>
        </p:blipFill>
        <p:spPr>
          <a:xfrm>
            <a:off x="7002210" y="2490180"/>
            <a:ext cx="1971267" cy="14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2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3611EFB-A213-4EF9-9E70-F50349A7CC1F}"/>
              </a:ext>
            </a:extLst>
          </p:cNvPr>
          <p:cNvSpPr/>
          <p:nvPr/>
        </p:nvSpPr>
        <p:spPr>
          <a:xfrm>
            <a:off x="932523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50E62AD-6AFE-4887-89EF-14F1DE3E441B}"/>
              </a:ext>
            </a:extLst>
          </p:cNvPr>
          <p:cNvSpPr/>
          <p:nvPr/>
        </p:nvSpPr>
        <p:spPr>
          <a:xfrm>
            <a:off x="6911223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3E09E00-DC3A-472E-8D40-F4EE1490090D}"/>
              </a:ext>
            </a:extLst>
          </p:cNvPr>
          <p:cNvSpPr/>
          <p:nvPr/>
        </p:nvSpPr>
        <p:spPr>
          <a:xfrm>
            <a:off x="3932301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6521A-2E13-45DE-91A0-8561E14E6E90}"/>
              </a:ext>
            </a:extLst>
          </p:cNvPr>
          <p:cNvSpPr txBox="1"/>
          <p:nvPr/>
        </p:nvSpPr>
        <p:spPr>
          <a:xfrm>
            <a:off x="7367887" y="4991714"/>
            <a:ext cx="148713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CED3C1-CD98-4710-A700-5D8B3EA26BB9}"/>
              </a:ext>
            </a:extLst>
          </p:cNvPr>
          <p:cNvSpPr txBox="1"/>
          <p:nvPr/>
        </p:nvSpPr>
        <p:spPr>
          <a:xfrm>
            <a:off x="892992" y="4994208"/>
            <a:ext cx="237872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АБАРАНКІ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90A3AB-DEE6-4304-BDD3-D2FB5A03BB21}"/>
              </a:ext>
            </a:extLst>
          </p:cNvPr>
          <p:cNvSpPr txBox="1"/>
          <p:nvPr/>
        </p:nvSpPr>
        <p:spPr>
          <a:xfrm>
            <a:off x="4184205" y="4991714"/>
            <a:ext cx="1740605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БОХАН</a:t>
            </a:r>
          </a:p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ХЛЕБА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9B2453-6F61-44F8-974C-DB1975D21E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2" t="6507" r="21409" b="15870"/>
          <a:stretch/>
        </p:blipFill>
        <p:spPr>
          <a:xfrm>
            <a:off x="1219304" y="2268696"/>
            <a:ext cx="1685553" cy="196328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D279B68-1C6D-446B-B831-7124527F295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4"/>
          <a:stretch/>
        </p:blipFill>
        <p:spPr>
          <a:xfrm>
            <a:off x="4032212" y="2383594"/>
            <a:ext cx="2002447" cy="179794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0AD873-8182-4AAE-8BEB-1C841662B7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577" y="1983322"/>
            <a:ext cx="809562" cy="2731393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13E474E7-AF10-4368-90B3-C062C47198F9}"/>
              </a:ext>
            </a:extLst>
          </p:cNvPr>
          <p:cNvSpPr txBox="1">
            <a:spLocks/>
          </p:cNvSpPr>
          <p:nvPr/>
        </p:nvSpPr>
        <p:spPr>
          <a:xfrm>
            <a:off x="867804" y="441357"/>
            <a:ext cx="8170391" cy="1138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Якія тавары можна набыць у харчовай краме? </a:t>
            </a:r>
          </a:p>
        </p:txBody>
      </p:sp>
    </p:spTree>
    <p:extLst>
      <p:ext uri="{BB962C8B-B14F-4D97-AF65-F5344CB8AC3E}">
        <p14:creationId xmlns:p14="http://schemas.microsoft.com/office/powerpoint/2010/main" val="356746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3611EFB-A213-4EF9-9E70-F50349A7CC1F}"/>
              </a:ext>
            </a:extLst>
          </p:cNvPr>
          <p:cNvSpPr/>
          <p:nvPr/>
        </p:nvSpPr>
        <p:spPr>
          <a:xfrm>
            <a:off x="932523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50E62AD-6AFE-4887-89EF-14F1DE3E441B}"/>
              </a:ext>
            </a:extLst>
          </p:cNvPr>
          <p:cNvSpPr/>
          <p:nvPr/>
        </p:nvSpPr>
        <p:spPr>
          <a:xfrm>
            <a:off x="6911223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3E09E00-DC3A-472E-8D40-F4EE1490090D}"/>
              </a:ext>
            </a:extLst>
          </p:cNvPr>
          <p:cNvSpPr/>
          <p:nvPr/>
        </p:nvSpPr>
        <p:spPr>
          <a:xfrm>
            <a:off x="3932301" y="174314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16521A-2E13-45DE-91A0-8561E14E6E90}"/>
              </a:ext>
            </a:extLst>
          </p:cNvPr>
          <p:cNvSpPr txBox="1"/>
          <p:nvPr/>
        </p:nvSpPr>
        <p:spPr>
          <a:xfrm>
            <a:off x="6976626" y="4991714"/>
            <a:ext cx="226966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РАЗЫНКІ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CED3C1-CD98-4710-A700-5D8B3EA26BB9}"/>
              </a:ext>
            </a:extLst>
          </p:cNvPr>
          <p:cNvSpPr txBox="1"/>
          <p:nvPr/>
        </p:nvSpPr>
        <p:spPr>
          <a:xfrm>
            <a:off x="1123406" y="4994208"/>
            <a:ext cx="191789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ВЯРШКІ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90A3AB-DEE6-4304-BDD3-D2FB5A03BB21}"/>
              </a:ext>
            </a:extLst>
          </p:cNvPr>
          <p:cNvSpPr txBox="1"/>
          <p:nvPr/>
        </p:nvSpPr>
        <p:spPr>
          <a:xfrm>
            <a:off x="3927340" y="4991714"/>
            <a:ext cx="225433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КАЎБАСА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6A73CA7-B552-4FC2-B985-84C8C54ADB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37" y="2606497"/>
            <a:ext cx="1900442" cy="141669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08230B7-ECE3-4424-87FE-2BAAC1E7FC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196" y="3199823"/>
            <a:ext cx="2131988" cy="40847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2ABFCF3-65FA-4051-96ED-0409129755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3254" y="2834674"/>
            <a:ext cx="2002020" cy="1138773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819DC5F6-A705-4074-87CF-192ED9F3F45C}"/>
              </a:ext>
            </a:extLst>
          </p:cNvPr>
          <p:cNvSpPr txBox="1">
            <a:spLocks/>
          </p:cNvSpPr>
          <p:nvPr/>
        </p:nvSpPr>
        <p:spPr>
          <a:xfrm>
            <a:off x="867804" y="441357"/>
            <a:ext cx="8170391" cy="1138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Якія тавары можна набыць у харчовай краме? </a:t>
            </a:r>
          </a:p>
        </p:txBody>
      </p:sp>
    </p:spTree>
    <p:extLst>
      <p:ext uri="{BB962C8B-B14F-4D97-AF65-F5344CB8AC3E}">
        <p14:creationId xmlns:p14="http://schemas.microsoft.com/office/powerpoint/2010/main" val="32409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054A34-D267-4702-B9BD-1554EC68A073}"/>
              </a:ext>
            </a:extLst>
          </p:cNvPr>
          <p:cNvSpPr txBox="1"/>
          <p:nvPr/>
        </p:nvSpPr>
        <p:spPr>
          <a:xfrm>
            <a:off x="324247" y="1109208"/>
            <a:ext cx="9438318" cy="507831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з сябрамі хадзілі ў  краму .</a:t>
            </a:r>
          </a:p>
          <a:p>
            <a:pPr algn="ctr"/>
            <a:endParaRPr lang="be-BY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Алёна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купіла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…       .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Цімафей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набыў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…       і   …   . </a:t>
            </a: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                                  сырок з       …       .                </a:t>
            </a:r>
          </a:p>
          <a:p>
            <a:pPr algn="ctr"/>
            <a:endParaRPr lang="ru-RU" sz="36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зрабілі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пакупкі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3600" b="1" dirty="0" err="1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заплацілі</a:t>
            </a:r>
            <a:r>
              <a:rPr lang="ru-RU" sz="36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   .                                          </a:t>
            </a: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BBB9E0D5-4857-49D5-B3D9-C92E477A0FA1}"/>
              </a:ext>
            </a:extLst>
          </p:cNvPr>
          <p:cNvSpPr txBox="1">
            <a:spLocks/>
          </p:cNvSpPr>
          <p:nvPr/>
        </p:nvSpPr>
        <p:spPr>
          <a:xfrm>
            <a:off x="867804" y="386566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rgbClr val="E176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Раскажы па-беларуску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AC41F5-3769-4DBB-8731-A3B8A7E2C1A9}"/>
              </a:ext>
            </a:extLst>
          </p:cNvPr>
          <p:cNvSpPr txBox="1"/>
          <p:nvPr/>
        </p:nvSpPr>
        <p:spPr>
          <a:xfrm>
            <a:off x="1871563" y="4097345"/>
            <a:ext cx="2571537" cy="12618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 купіў</a:t>
            </a:r>
            <a:r>
              <a:rPr lang="ru-RU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be-BY" sz="3800" b="1" dirty="0">
                <a:ln/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  ) купіла</a:t>
            </a:r>
            <a:endParaRPr lang="ru-RU" sz="3800" b="1" dirty="0">
              <a:ln/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Мужчина">
            <a:extLst>
              <a:ext uri="{FF2B5EF4-FFF2-40B4-BE49-F238E27FC236}">
                <a16:creationId xmlns:a16="http://schemas.microsoft.com/office/drawing/2014/main" id="{732FF78E-3402-4924-878F-7DE470593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9704" y="4240861"/>
            <a:ext cx="487426" cy="487426"/>
          </a:xfrm>
          <a:prstGeom prst="rect">
            <a:avLst/>
          </a:prstGeom>
        </p:spPr>
      </p:pic>
      <p:pic>
        <p:nvPicPr>
          <p:cNvPr id="26" name="Рисунок 25" descr="Женщина">
            <a:extLst>
              <a:ext uri="{FF2B5EF4-FFF2-40B4-BE49-F238E27FC236}">
                <a16:creationId xmlns:a16="http://schemas.microsoft.com/office/drawing/2014/main" id="{E5F8A0A4-0308-45C9-87DA-64663BC2B9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87846" y="4809491"/>
            <a:ext cx="471141" cy="471141"/>
          </a:xfrm>
          <a:prstGeom prst="rect">
            <a:avLst/>
          </a:prstGeom>
        </p:spPr>
      </p:pic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D0F327EA-897C-4849-9EC5-A3E1E8546691}"/>
              </a:ext>
            </a:extLst>
          </p:cNvPr>
          <p:cNvGrpSpPr/>
          <p:nvPr/>
        </p:nvGrpSpPr>
        <p:grpSpPr>
          <a:xfrm>
            <a:off x="1252673" y="4448769"/>
            <a:ext cx="604008" cy="639890"/>
            <a:chOff x="1602297" y="4717710"/>
            <a:chExt cx="604008" cy="639890"/>
          </a:xfrm>
        </p:grpSpPr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id="{86BC82B2-8516-4319-A8EC-2DBBEB63C3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C1FADDA9-ADE5-4DD2-8EA8-0F95477DE0C2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BF95A87-8867-450E-AAB1-FDC4A8A43A71}"/>
              </a:ext>
            </a:extLst>
          </p:cNvPr>
          <p:cNvGrpSpPr/>
          <p:nvPr/>
        </p:nvGrpSpPr>
        <p:grpSpPr>
          <a:xfrm>
            <a:off x="4317594" y="4447341"/>
            <a:ext cx="892020" cy="679338"/>
            <a:chOff x="5433279" y="4717709"/>
            <a:chExt cx="892020" cy="679338"/>
          </a:xfrm>
        </p:grpSpPr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2DBEF5D7-B936-4629-AA1B-4D4CF6756832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95FA9D9F-F331-4872-A738-B3566E8CD8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8297F963-2ABD-4D33-B336-7C693165F65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436" y="4310371"/>
            <a:ext cx="1447413" cy="823305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1C1322B-27ED-45D3-8D04-641C82B35AB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4"/>
          <a:stretch/>
        </p:blipFill>
        <p:spPr>
          <a:xfrm>
            <a:off x="5786872" y="3132550"/>
            <a:ext cx="1245763" cy="1118536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0DC6B9B-F8AE-48CC-AB9A-51DDBAE6C55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0" t="-1141" r="60409" b="28332"/>
          <a:stretch/>
        </p:blipFill>
        <p:spPr>
          <a:xfrm>
            <a:off x="7631787" y="5231211"/>
            <a:ext cx="1309556" cy="126188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67C8CD91-68E4-4B6C-8CC6-C6E0D3394F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22" y="2518192"/>
            <a:ext cx="510585" cy="172266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78DC34C-293A-4C46-BB8B-099CEF485B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832" y="1859747"/>
            <a:ext cx="1172213" cy="105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4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8FA0C0-2900-4E69-B10A-A6BD63E64D36}"/>
              </a:ext>
            </a:extLst>
          </p:cNvPr>
          <p:cNvSpPr txBox="1"/>
          <p:nvPr/>
        </p:nvSpPr>
        <p:spPr>
          <a:xfrm>
            <a:off x="3835222" y="4736485"/>
            <a:ext cx="2507097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ПОШТА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2B30CF-E2DB-4262-8968-039D5D9B0579}"/>
              </a:ext>
            </a:extLst>
          </p:cNvPr>
          <p:cNvSpPr txBox="1"/>
          <p:nvPr/>
        </p:nvSpPr>
        <p:spPr>
          <a:xfrm>
            <a:off x="4274253" y="5567482"/>
            <a:ext cx="1629036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4000" b="1" dirty="0" err="1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очта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9590A6A-7D90-4746-B179-8509526B8A37}"/>
              </a:ext>
            </a:extLst>
          </p:cNvPr>
          <p:cNvCxnSpPr>
            <a:cxnSpLocks/>
          </p:cNvCxnSpPr>
          <p:nvPr/>
        </p:nvCxnSpPr>
        <p:spPr>
          <a:xfrm>
            <a:off x="3711387" y="5567482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DBF8F4-898A-4DD8-93A8-38ED957A2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3" y="430819"/>
            <a:ext cx="8033041" cy="420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1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207874" y="60635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8FA0C0-2900-4E69-B10A-A6BD63E64D36}"/>
              </a:ext>
            </a:extLst>
          </p:cNvPr>
          <p:cNvSpPr txBox="1"/>
          <p:nvPr/>
        </p:nvSpPr>
        <p:spPr>
          <a:xfrm>
            <a:off x="1147481" y="926485"/>
            <a:ext cx="2517997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ГАЗЕТА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2B30CF-E2DB-4262-8968-039D5D9B0579}"/>
              </a:ext>
            </a:extLst>
          </p:cNvPr>
          <p:cNvSpPr txBox="1"/>
          <p:nvPr/>
        </p:nvSpPr>
        <p:spPr>
          <a:xfrm>
            <a:off x="1551271" y="1757482"/>
            <a:ext cx="1753237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газета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9590A6A-7D90-4746-B179-8509526B8A37}"/>
              </a:ext>
            </a:extLst>
          </p:cNvPr>
          <p:cNvCxnSpPr>
            <a:cxnSpLocks/>
          </p:cNvCxnSpPr>
          <p:nvPr/>
        </p:nvCxnSpPr>
        <p:spPr>
          <a:xfrm>
            <a:off x="1147481" y="1757482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58AA4A4-3DDF-418B-B2AB-0F9B569A5AAE}"/>
              </a:ext>
            </a:extLst>
          </p:cNvPr>
          <p:cNvSpPr txBox="1"/>
          <p:nvPr/>
        </p:nvSpPr>
        <p:spPr>
          <a:xfrm>
            <a:off x="5922710" y="4407129"/>
            <a:ext cx="301217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ЧАСОПІС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9FFB4-EF06-44DB-AB36-12166A71F5EB}"/>
              </a:ext>
            </a:extLst>
          </p:cNvPr>
          <p:cNvSpPr txBox="1"/>
          <p:nvPr/>
        </p:nvSpPr>
        <p:spPr>
          <a:xfrm>
            <a:off x="6607946" y="5238126"/>
            <a:ext cx="2059859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0F58E52-3F90-4113-B46D-08A159D15B74}"/>
              </a:ext>
            </a:extLst>
          </p:cNvPr>
          <p:cNvCxnSpPr>
            <a:cxnSpLocks/>
          </p:cNvCxnSpPr>
          <p:nvPr/>
        </p:nvCxnSpPr>
        <p:spPr>
          <a:xfrm>
            <a:off x="6198393" y="5238126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76" name="Picture 4" descr="Оформить подписку">
            <a:extLst>
              <a:ext uri="{FF2B5EF4-FFF2-40B4-BE49-F238E27FC236}">
                <a16:creationId xmlns:a16="http://schemas.microsoft.com/office/drawing/2014/main" id="{98EF96F2-25FD-472B-B26C-A92BBDA7E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393" y="1026793"/>
            <a:ext cx="2282638" cy="304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13D6F0-2FB0-4E7C-A3C3-4D958E2EFA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" t="11713" r="8308" b="12134"/>
          <a:stretch/>
        </p:blipFill>
        <p:spPr>
          <a:xfrm>
            <a:off x="601898" y="2693312"/>
            <a:ext cx="3907350" cy="240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2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4">
            <a:extLst>
              <a:ext uri="{FF2B5EF4-FFF2-40B4-BE49-F238E27FC236}">
                <a16:creationId xmlns:a16="http://schemas.microsoft.com/office/drawing/2014/main" id="{B9F33223-8A53-4C92-9FFC-76DB97B43823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Головоломка">
            <a:extLst>
              <a:ext uri="{FF2B5EF4-FFF2-40B4-BE49-F238E27FC236}">
                <a16:creationId xmlns:a16="http://schemas.microsoft.com/office/drawing/2014/main" id="{F5FB432D-1723-4FD7-90BC-C85CCE4A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715393"/>
            <a:ext cx="1094566" cy="109456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15FD84-9B8F-4C6C-A6AB-AA198A1F7178}"/>
              </a:ext>
            </a:extLst>
          </p:cNvPr>
          <p:cNvSpPr txBox="1"/>
          <p:nvPr/>
        </p:nvSpPr>
        <p:spPr>
          <a:xfrm>
            <a:off x="9189944" y="60780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9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367F36-0426-4AF2-AC48-3F706851FE51}"/>
              </a:ext>
            </a:extLst>
          </p:cNvPr>
          <p:cNvSpPr txBox="1"/>
          <p:nvPr/>
        </p:nvSpPr>
        <p:spPr>
          <a:xfrm>
            <a:off x="206593" y="6501468"/>
            <a:ext cx="340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1200" b="1" dirty="0">
                <a:solidFill>
                  <a:schemeClr val="bg1"/>
                </a:solidFill>
              </a:rPr>
              <a:t>1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8FA0C0-2900-4E69-B10A-A6BD63E64D36}"/>
              </a:ext>
            </a:extLst>
          </p:cNvPr>
          <p:cNvSpPr txBox="1"/>
          <p:nvPr/>
        </p:nvSpPr>
        <p:spPr>
          <a:xfrm>
            <a:off x="720556" y="926485"/>
            <a:ext cx="3732817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ПАШТОЎКА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2B30CF-E2DB-4262-8968-039D5D9B0579}"/>
              </a:ext>
            </a:extLst>
          </p:cNvPr>
          <p:cNvSpPr txBox="1"/>
          <p:nvPr/>
        </p:nvSpPr>
        <p:spPr>
          <a:xfrm>
            <a:off x="1319233" y="1757482"/>
            <a:ext cx="2536335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открытка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9590A6A-7D90-4746-B179-8509526B8A37}"/>
              </a:ext>
            </a:extLst>
          </p:cNvPr>
          <p:cNvCxnSpPr>
            <a:cxnSpLocks/>
          </p:cNvCxnSpPr>
          <p:nvPr/>
        </p:nvCxnSpPr>
        <p:spPr>
          <a:xfrm>
            <a:off x="1147481" y="1757482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58AA4A4-3DDF-418B-B2AB-0F9B569A5AAE}"/>
              </a:ext>
            </a:extLst>
          </p:cNvPr>
          <p:cNvSpPr txBox="1"/>
          <p:nvPr/>
        </p:nvSpPr>
        <p:spPr>
          <a:xfrm>
            <a:off x="5347841" y="4407129"/>
            <a:ext cx="3923831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800" b="1" dirty="0">
                <a:ln/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ТЭЛЕГРАМА</a:t>
            </a:r>
            <a:endParaRPr lang="ru-RU" sz="4800" b="1" dirty="0">
              <a:ln/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9FFB4-EF06-44DB-AB36-12166A71F5EB}"/>
              </a:ext>
            </a:extLst>
          </p:cNvPr>
          <p:cNvSpPr txBox="1"/>
          <p:nvPr/>
        </p:nvSpPr>
        <p:spPr>
          <a:xfrm>
            <a:off x="5722142" y="5232312"/>
            <a:ext cx="317522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40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телеграмма</a:t>
            </a:r>
            <a:endParaRPr lang="ru-RU" sz="40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0F58E52-3F90-4113-B46D-08A159D15B74}"/>
              </a:ext>
            </a:extLst>
          </p:cNvPr>
          <p:cNvCxnSpPr>
            <a:cxnSpLocks/>
          </p:cNvCxnSpPr>
          <p:nvPr/>
        </p:nvCxnSpPr>
        <p:spPr>
          <a:xfrm>
            <a:off x="5884624" y="5238126"/>
            <a:ext cx="270808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CAB3A1-A426-44CF-BF15-0D3177395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4655" y="2517702"/>
            <a:ext cx="2120194" cy="29585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BB00FD7-002F-48B8-9754-9632DF71A97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73" y="1269314"/>
            <a:ext cx="4172398" cy="2809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2063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5D6283-8099-4818-9D7A-517629D8A93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402</TotalTime>
  <Words>283</Words>
  <Application>Microsoft Office PowerPoint</Application>
  <PresentationFormat>Лист A4 (210x297 мм)</PresentationFormat>
  <Paragraphs>131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Nata</cp:lastModifiedBy>
  <cp:revision>23</cp:revision>
  <dcterms:created xsi:type="dcterms:W3CDTF">2022-01-03T08:48:03Z</dcterms:created>
  <dcterms:modified xsi:type="dcterms:W3CDTF">2024-11-10T18:35:44Z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