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68" r:id="rId3"/>
    <p:sldId id="273" r:id="rId4"/>
    <p:sldId id="272" r:id="rId5"/>
    <p:sldId id="262" r:id="rId6"/>
    <p:sldId id="289" r:id="rId7"/>
    <p:sldId id="277" r:id="rId8"/>
    <p:sldId id="290" r:id="rId9"/>
    <p:sldId id="288" r:id="rId10"/>
    <p:sldId id="293" r:id="rId11"/>
    <p:sldId id="278" r:id="rId12"/>
    <p:sldId id="274" r:id="rId13"/>
    <p:sldId id="296" r:id="rId14"/>
    <p:sldId id="294" r:id="rId15"/>
    <p:sldId id="267" r:id="rId16"/>
    <p:sldId id="287" r:id="rId17"/>
    <p:sldId id="276" r:id="rId18"/>
    <p:sldId id="283" r:id="rId19"/>
    <p:sldId id="284" r:id="rId20"/>
    <p:sldId id="285" r:id="rId21"/>
    <p:sldId id="286" r:id="rId2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AE8"/>
    <a:srgbClr val="002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svg"/><Relationship Id="rId7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BF2249-60A4-4B86-93D2-E20BD1CAE82B}"/>
              </a:ext>
            </a:extLst>
          </p:cNvPr>
          <p:cNvSpPr/>
          <p:nvPr/>
        </p:nvSpPr>
        <p:spPr>
          <a:xfrm>
            <a:off x="8010210" y="690281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DDB6FDF6-7471-44EE-9816-8C50019B8033}"/>
              </a:ext>
            </a:extLst>
          </p:cNvPr>
          <p:cNvSpPr txBox="1">
            <a:spLocks/>
          </p:cNvSpPr>
          <p:nvPr/>
        </p:nvSpPr>
        <p:spPr>
          <a:xfrm>
            <a:off x="3424700" y="1844930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«Я і </a:t>
            </a:r>
            <a:r>
              <a:rPr lang="ru-RU" sz="4800" b="1" dirty="0" err="1">
                <a:ln w="0"/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навакольны</a:t>
            </a:r>
            <a:r>
              <a:rPr lang="ru-RU" sz="4800" b="1" dirty="0">
                <a:ln w="0"/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свет. </a:t>
            </a:r>
            <a:br>
              <a:rPr lang="ru-RU" sz="4800" b="1" dirty="0">
                <a:ln w="0"/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Надвор’е, з’явы прыроды</a:t>
            </a:r>
            <a:r>
              <a:rPr lang="ru-RU" sz="4800" b="1" dirty="0">
                <a:ln w="0"/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42911C77-A888-4B70-BB70-F257EDD78F78}"/>
              </a:ext>
            </a:extLst>
          </p:cNvPr>
          <p:cNvSpPr txBox="1">
            <a:spLocks/>
          </p:cNvSpPr>
          <p:nvPr/>
        </p:nvSpPr>
        <p:spPr>
          <a:xfrm>
            <a:off x="2148827" y="690281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18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16">
            <a:extLst>
              <a:ext uri="{FF2B5EF4-FFF2-40B4-BE49-F238E27FC236}">
                <a16:creationId xmlns:a16="http://schemas.microsoft.com/office/drawing/2014/main" id="{BD8D3120-D80C-4D15-848E-5E16C5D541A0}"/>
              </a:ext>
            </a:extLst>
          </p:cNvPr>
          <p:cNvSpPr>
            <a:spLocks noGrp="1"/>
          </p:cNvSpPr>
          <p:nvPr/>
        </p:nvSpPr>
        <p:spPr>
          <a:xfrm>
            <a:off x="7475661" y="4265638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8" name="Нижний колонтитул 16">
            <a:extLst>
              <a:ext uri="{FF2B5EF4-FFF2-40B4-BE49-F238E27FC236}">
                <a16:creationId xmlns:a16="http://schemas.microsoft.com/office/drawing/2014/main" id="{014ABD53-C4EA-46AB-A538-73629AA3AC93}"/>
              </a:ext>
            </a:extLst>
          </p:cNvPr>
          <p:cNvSpPr>
            <a:spLocks noGrp="1"/>
          </p:cNvSpPr>
          <p:nvPr/>
        </p:nvSpPr>
        <p:spPr>
          <a:xfrm>
            <a:off x="114216" y="5962151"/>
            <a:ext cx="4069223" cy="8958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олнце 25">
            <a:extLst>
              <a:ext uri="{FF2B5EF4-FFF2-40B4-BE49-F238E27FC236}">
                <a16:creationId xmlns:a16="http://schemas.microsoft.com/office/drawing/2014/main" id="{52DCD361-BBFC-44E6-9DB6-BABDCAF2B6C7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AC664-A113-4AA1-924D-BB807CEB0172}"/>
              </a:ext>
            </a:extLst>
          </p:cNvPr>
          <p:cNvSpPr txBox="1">
            <a:spLocks/>
          </p:cNvSpPr>
          <p:nvPr/>
        </p:nvSpPr>
        <p:spPr>
          <a:xfrm>
            <a:off x="8446637" y="878541"/>
            <a:ext cx="266700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ДОЖДЖ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A211A23-CE3C-44AC-9AF8-0AF163850395}"/>
              </a:ext>
            </a:extLst>
          </p:cNvPr>
          <p:cNvSpPr txBox="1">
            <a:spLocks/>
          </p:cNvSpPr>
          <p:nvPr/>
        </p:nvSpPr>
        <p:spPr>
          <a:xfrm>
            <a:off x="4926115" y="887506"/>
            <a:ext cx="273599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ХМАРЫ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AFB72D1-67F6-43BE-A96B-B01198BBD15D}"/>
              </a:ext>
            </a:extLst>
          </p:cNvPr>
          <p:cNvSpPr txBox="1">
            <a:spLocks/>
          </p:cNvSpPr>
          <p:nvPr/>
        </p:nvSpPr>
        <p:spPr>
          <a:xfrm>
            <a:off x="1675426" y="878541"/>
            <a:ext cx="246616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ВЕЦЕР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28B43C39-08FB-40A0-8313-5DA111573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00986" y="4816954"/>
            <a:ext cx="1756409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ветер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D24C46B3-B956-4F1D-84E6-AB9A59B4210C}"/>
              </a:ext>
            </a:extLst>
          </p:cNvPr>
          <p:cNvSpPr txBox="1">
            <a:spLocks/>
          </p:cNvSpPr>
          <p:nvPr/>
        </p:nvSpPr>
        <p:spPr>
          <a:xfrm>
            <a:off x="8894769" y="4763024"/>
            <a:ext cx="2293184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дождь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1EA37DF3-598B-47AD-A249-A53C24003F59}"/>
              </a:ext>
            </a:extLst>
          </p:cNvPr>
          <p:cNvSpPr txBox="1">
            <a:spLocks/>
          </p:cNvSpPr>
          <p:nvPr/>
        </p:nvSpPr>
        <p:spPr>
          <a:xfrm>
            <a:off x="5531309" y="4816954"/>
            <a:ext cx="1756409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тучи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5A6625-AC34-4036-A5CA-B72339F826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/>
          <a:stretch/>
        </p:blipFill>
        <p:spPr>
          <a:xfrm>
            <a:off x="8216282" y="1808438"/>
            <a:ext cx="2736000" cy="280244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C8E4E2D-0288-4BA1-82CD-0E712AF954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2" b="347"/>
          <a:stretch/>
        </p:blipFill>
        <p:spPr>
          <a:xfrm>
            <a:off x="1249848" y="1808438"/>
            <a:ext cx="2710366" cy="280244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11A6DB7-28EB-4822-8850-9BFDD1B04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819" y="1824285"/>
            <a:ext cx="2735999" cy="280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AB78F59-6999-40C8-B441-D2616379CDFB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241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0065" y="1116078"/>
            <a:ext cx="2281480" cy="851632"/>
          </a:xfrm>
        </p:spPr>
        <p:txBody>
          <a:bodyPr rtlCol="0">
            <a:normAutofit/>
          </a:bodyPr>
          <a:lstStyle/>
          <a:p>
            <a:pPr rtl="0"/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КРОПЛІ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9006" y="2032496"/>
            <a:ext cx="1743597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капли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4C976F-5CCE-4E41-96A0-34BC6EFD4F5A}"/>
              </a:ext>
            </a:extLst>
          </p:cNvPr>
          <p:cNvSpPr/>
          <p:nvPr/>
        </p:nvSpPr>
        <p:spPr>
          <a:xfrm>
            <a:off x="840699" y="1021940"/>
            <a:ext cx="5909724" cy="4554105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0B14C74-9190-48A2-B638-ACA8BD82AF9B}"/>
              </a:ext>
            </a:extLst>
          </p:cNvPr>
          <p:cNvCxnSpPr>
            <a:cxnSpLocks/>
          </p:cNvCxnSpPr>
          <p:nvPr/>
        </p:nvCxnSpPr>
        <p:spPr>
          <a:xfrm>
            <a:off x="8069469" y="1994604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C8C368BC-98AC-4E34-95F0-1B9B07175911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4" name="Солнце 13">
              <a:extLst>
                <a:ext uri="{FF2B5EF4-FFF2-40B4-BE49-F238E27FC236}">
                  <a16:creationId xmlns:a16="http://schemas.microsoft.com/office/drawing/2014/main" id="{AB6284CC-F8AC-4F14-9382-B291DCD743AF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9CA520F-D88E-410D-9409-42AC60334F22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11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E9A798-FE9F-4EDE-BEAA-ABFC55D7B4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94" y="1129825"/>
            <a:ext cx="4441333" cy="4367273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03A15F6-55FD-4B4C-8A17-B7E0FAA1C2B4}"/>
              </a:ext>
            </a:extLst>
          </p:cNvPr>
          <p:cNvGrpSpPr/>
          <p:nvPr/>
        </p:nvGrpSpPr>
        <p:grpSpPr>
          <a:xfrm>
            <a:off x="7250508" y="3836504"/>
            <a:ext cx="2012539" cy="1376983"/>
            <a:chOff x="7428390" y="3838194"/>
            <a:chExt cx="2012539" cy="1376983"/>
          </a:xfrm>
        </p:grpSpPr>
        <p:sp>
          <p:nvSpPr>
            <p:cNvPr id="7" name="Заголовок 1">
              <a:extLst>
                <a:ext uri="{FF2B5EF4-FFF2-40B4-BE49-F238E27FC236}">
                  <a16:creationId xmlns:a16="http://schemas.microsoft.com/office/drawing/2014/main" id="{222DC044-E3F2-4EAD-A251-5F2ED8671C1C}"/>
                </a:ext>
              </a:extLst>
            </p:cNvPr>
            <p:cNvSpPr txBox="1">
              <a:spLocks/>
            </p:cNvSpPr>
            <p:nvPr/>
          </p:nvSpPr>
          <p:spPr>
            <a:xfrm>
              <a:off x="7428390" y="3838194"/>
              <a:ext cx="2012539" cy="65884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tx1">
                      <a:lumMod val="50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e-BY" b="1" dirty="0">
                  <a:solidFill>
                    <a:schemeClr val="accent6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буйныя</a:t>
              </a:r>
              <a:endPara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EADB4298-0DC6-4290-B33E-229CAC79714F}"/>
                </a:ext>
              </a:extLst>
            </p:cNvPr>
            <p:cNvCxnSpPr>
              <a:cxnSpLocks/>
            </p:cNvCxnSpPr>
            <p:nvPr/>
          </p:nvCxnSpPr>
          <p:spPr>
            <a:xfrm>
              <a:off x="7451764" y="4531572"/>
              <a:ext cx="1640054" cy="0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Текст 3">
              <a:extLst>
                <a:ext uri="{FF2B5EF4-FFF2-40B4-BE49-F238E27FC236}">
                  <a16:creationId xmlns:a16="http://schemas.microsoft.com/office/drawing/2014/main" id="{F9A4C8BF-5827-4140-8773-C7EF9DA56C94}"/>
                </a:ext>
              </a:extLst>
            </p:cNvPr>
            <p:cNvSpPr txBox="1">
              <a:spLocks/>
            </p:cNvSpPr>
            <p:nvPr/>
          </p:nvSpPr>
          <p:spPr>
            <a:xfrm>
              <a:off x="7526654" y="4485569"/>
              <a:ext cx="1816009" cy="72960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" sz="28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крупные</a:t>
              </a:r>
              <a:endParaRPr lang="en-US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87D13FEF-DE95-44C6-A5F9-DA183ACFC266}"/>
              </a:ext>
            </a:extLst>
          </p:cNvPr>
          <p:cNvGrpSpPr/>
          <p:nvPr/>
        </p:nvGrpSpPr>
        <p:grpSpPr>
          <a:xfrm>
            <a:off x="9770546" y="3874610"/>
            <a:ext cx="2321819" cy="1325743"/>
            <a:chOff x="7451764" y="3872726"/>
            <a:chExt cx="1908662" cy="1325743"/>
          </a:xfrm>
        </p:grpSpPr>
        <p:sp>
          <p:nvSpPr>
            <p:cNvPr id="21" name="Заголовок 1">
              <a:extLst>
                <a:ext uri="{FF2B5EF4-FFF2-40B4-BE49-F238E27FC236}">
                  <a16:creationId xmlns:a16="http://schemas.microsoft.com/office/drawing/2014/main" id="{6414F123-39AE-495E-83C6-4B49ABD39BEB}"/>
                </a:ext>
              </a:extLst>
            </p:cNvPr>
            <p:cNvSpPr txBox="1">
              <a:spLocks/>
            </p:cNvSpPr>
            <p:nvPr/>
          </p:nvSpPr>
          <p:spPr>
            <a:xfrm>
              <a:off x="7451764" y="3872726"/>
              <a:ext cx="1908662" cy="65884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tx1">
                      <a:lumMod val="50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e-BY" b="1" dirty="0">
                  <a:solidFill>
                    <a:schemeClr val="accent6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дробныя</a:t>
              </a:r>
              <a:endPara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93724A27-289E-48C3-A49B-5AD94C1FA992}"/>
                </a:ext>
              </a:extLst>
            </p:cNvPr>
            <p:cNvCxnSpPr>
              <a:cxnSpLocks/>
            </p:cNvCxnSpPr>
            <p:nvPr/>
          </p:nvCxnSpPr>
          <p:spPr>
            <a:xfrm>
              <a:off x="7451764" y="4531572"/>
              <a:ext cx="1640054" cy="0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3" name="Текст 3">
              <a:extLst>
                <a:ext uri="{FF2B5EF4-FFF2-40B4-BE49-F238E27FC236}">
                  <a16:creationId xmlns:a16="http://schemas.microsoft.com/office/drawing/2014/main" id="{A57237EC-C637-45AA-8201-E0A77E15FC33}"/>
                </a:ext>
              </a:extLst>
            </p:cNvPr>
            <p:cNvSpPr txBox="1">
              <a:spLocks/>
            </p:cNvSpPr>
            <p:nvPr/>
          </p:nvSpPr>
          <p:spPr>
            <a:xfrm>
              <a:off x="7742572" y="4468861"/>
              <a:ext cx="1200662" cy="72960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" sz="28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мелк</a:t>
              </a:r>
              <a:r>
                <a:rPr lang="ru-RU" sz="2800" b="1" dirty="0" err="1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ие</a:t>
              </a:r>
              <a:endParaRPr lang="en-US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7E52AD22-33F7-4482-B7F6-FC4D584E831C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8256778" y="2728689"/>
            <a:ext cx="1094026" cy="110781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43642724-368B-4937-AA25-33C4F747C6D2}"/>
              </a:ext>
            </a:extLst>
          </p:cNvPr>
          <p:cNvCxnSpPr>
            <a:cxnSpLocks/>
          </p:cNvCxnSpPr>
          <p:nvPr/>
        </p:nvCxnSpPr>
        <p:spPr>
          <a:xfrm>
            <a:off x="9350805" y="2744174"/>
            <a:ext cx="1266301" cy="104174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99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Солнце 34">
            <a:extLst>
              <a:ext uri="{FF2B5EF4-FFF2-40B4-BE49-F238E27FC236}">
                <a16:creationId xmlns:a16="http://schemas.microsoft.com/office/drawing/2014/main" id="{2CF69874-A113-4EED-861E-6BF0A85678A4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380" y="887506"/>
            <a:ext cx="3840480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НАВАЛЬНІЦА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71202" y="4761380"/>
            <a:ext cx="1474657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гроза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616378" y="887506"/>
            <a:ext cx="3074033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МАЛАНКА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024273" y="4732454"/>
            <a:ext cx="2258244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молн</a:t>
            </a:r>
            <a:r>
              <a:rPr lang="ru-RU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ия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23E321-A6C5-4FB3-A3F1-25ED13680D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12"/>
          <a:stretch/>
        </p:blipFill>
        <p:spPr>
          <a:xfrm>
            <a:off x="6975716" y="1900211"/>
            <a:ext cx="3976566" cy="271622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6C8039-6901-4846-8BAF-611AE4E05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" r="15181"/>
          <a:stretch/>
        </p:blipFill>
        <p:spPr>
          <a:xfrm>
            <a:off x="1239717" y="1900210"/>
            <a:ext cx="3976567" cy="27162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A18F64-F2A3-4357-9E48-2A3F28C3A6B5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078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688" y="878541"/>
            <a:ext cx="3219336" cy="851632"/>
          </a:xfrm>
        </p:spPr>
        <p:txBody>
          <a:bodyPr rtlCol="0">
            <a:normAutofit/>
          </a:bodyPr>
          <a:lstStyle/>
          <a:p>
            <a:pPr rtl="0"/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ПАРАСОН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38053" y="4761380"/>
            <a:ext cx="1439490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зонт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610092" y="887506"/>
            <a:ext cx="2921382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ЛУЖЫНА</a:t>
            </a:r>
            <a:endParaRPr lang="ru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284250" y="4761380"/>
            <a:ext cx="1747256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лужа</a:t>
            </a:r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EC0EE860-C603-42BB-9979-4781B18ACC0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2" name="Солнце 11">
              <a:extLst>
                <a:ext uri="{FF2B5EF4-FFF2-40B4-BE49-F238E27FC236}">
                  <a16:creationId xmlns:a16="http://schemas.microsoft.com/office/drawing/2014/main" id="{C5DFE57B-984B-4AB6-85B2-4E020A209896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50FE35-029C-409C-A0A9-54C8545C56A5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13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CC5E472-1968-42F3-9A3B-F110962ABB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11254"/>
          <a:stretch/>
        </p:blipFill>
        <p:spPr>
          <a:xfrm>
            <a:off x="1475401" y="1900210"/>
            <a:ext cx="3505200" cy="271622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236FCD-60FD-4E53-B749-D7B7E56045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434" y="2061882"/>
            <a:ext cx="2470674" cy="250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9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олнце 25">
            <a:extLst>
              <a:ext uri="{FF2B5EF4-FFF2-40B4-BE49-F238E27FC236}">
                <a16:creationId xmlns:a16="http://schemas.microsoft.com/office/drawing/2014/main" id="{52DCD361-BBFC-44E6-9DB6-BABDCAF2B6C7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AC664-A113-4AA1-924D-BB807CEB0172}"/>
              </a:ext>
            </a:extLst>
          </p:cNvPr>
          <p:cNvSpPr txBox="1">
            <a:spLocks/>
          </p:cNvSpPr>
          <p:nvPr/>
        </p:nvSpPr>
        <p:spPr>
          <a:xfrm>
            <a:off x="8486448" y="887506"/>
            <a:ext cx="2465834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СУЗОР</a:t>
            </a:r>
            <a:r>
              <a:rPr lang="be-BY" sz="4400" b="1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A211A23-CE3C-44AC-9AF8-0AF163850395}"/>
              </a:ext>
            </a:extLst>
          </p:cNvPr>
          <p:cNvSpPr txBox="1">
            <a:spLocks/>
          </p:cNvSpPr>
          <p:nvPr/>
        </p:nvSpPr>
        <p:spPr>
          <a:xfrm>
            <a:off x="5206006" y="878541"/>
            <a:ext cx="174362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ЗОРК</a:t>
            </a:r>
            <a:r>
              <a:rPr lang="be-BY" sz="4400" b="1" dirty="0"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endParaRPr lang="ru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AFB72D1-67F6-43BE-A96B-B01198BBD15D}"/>
              </a:ext>
            </a:extLst>
          </p:cNvPr>
          <p:cNvSpPr txBox="1">
            <a:spLocks/>
          </p:cNvSpPr>
          <p:nvPr/>
        </p:nvSpPr>
        <p:spPr>
          <a:xfrm>
            <a:off x="1546312" y="887506"/>
            <a:ext cx="246616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МЕСЯЦ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28B43C39-08FB-40A0-8313-5DA111573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01191" y="4828826"/>
            <a:ext cx="1756409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луна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D24C46B3-B956-4F1D-84E6-AB9A59B4210C}"/>
              </a:ext>
            </a:extLst>
          </p:cNvPr>
          <p:cNvSpPr txBox="1">
            <a:spLocks/>
          </p:cNvSpPr>
          <p:nvPr/>
        </p:nvSpPr>
        <p:spPr>
          <a:xfrm>
            <a:off x="8451953" y="4816954"/>
            <a:ext cx="2735999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созвездие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1EA37DF3-598B-47AD-A249-A53C24003F59}"/>
              </a:ext>
            </a:extLst>
          </p:cNvPr>
          <p:cNvSpPr txBox="1">
            <a:spLocks/>
          </p:cNvSpPr>
          <p:nvPr/>
        </p:nvSpPr>
        <p:spPr>
          <a:xfrm>
            <a:off x="5206006" y="4816954"/>
            <a:ext cx="1998542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звёзды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9789A51-AB41-47AA-AD0A-9B6EDC449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3" t="568" r="5592" b="-568"/>
          <a:stretch/>
        </p:blipFill>
        <p:spPr>
          <a:xfrm>
            <a:off x="1239718" y="1833251"/>
            <a:ext cx="2735999" cy="279215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588E6BD-22C2-41A8-826F-D5D83A5987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8" b="31694"/>
          <a:stretch/>
        </p:blipFill>
        <p:spPr>
          <a:xfrm>
            <a:off x="4709819" y="1840133"/>
            <a:ext cx="2736000" cy="279215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4A320EE-91A6-489F-8E19-AE9516DC2334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</a:p>
        </p:txBody>
      </p:sp>
      <p:pic>
        <p:nvPicPr>
          <p:cNvPr id="1028" name="Picture 4" descr="Созвездие: векторные изображения и иллюстрации, которые можно скачать  бесплатно | Freepik">
            <a:extLst>
              <a:ext uri="{FF2B5EF4-FFF2-40B4-BE49-F238E27FC236}">
                <a16:creationId xmlns:a16="http://schemas.microsoft.com/office/drawing/2014/main" id="{5DD5E0D0-FB63-44AD-BC31-DBE4F3A80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" r="5303"/>
          <a:stretch/>
        </p:blipFill>
        <p:spPr bwMode="auto">
          <a:xfrm>
            <a:off x="8216280" y="1820845"/>
            <a:ext cx="2736001" cy="278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00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7D20F092-9366-4EF8-827F-7B595DC07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697" y="146644"/>
            <a:ext cx="3030071" cy="851632"/>
          </a:xfrm>
        </p:spPr>
        <p:txBody>
          <a:bodyPr rtlCol="0">
            <a:normAutofit/>
          </a:bodyPr>
          <a:lstStyle/>
          <a:p>
            <a:pPr rtl="0"/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НАДВОР</a:t>
            </a:r>
            <a:r>
              <a:rPr lang="be-BY" sz="4800" b="1" dirty="0">
                <a:latin typeface="Calibri" panose="020F0502020204030204" pitchFamily="34" charset="0"/>
                <a:cs typeface="Calibri" panose="020F0502020204030204" pitchFamily="34" charset="0"/>
              </a:rPr>
              <a:t>’Е</a:t>
            </a:r>
            <a:endParaRPr lang="ru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E0883269-DBE8-4282-8623-6ADFA357E4E6}"/>
              </a:ext>
            </a:extLst>
          </p:cNvPr>
          <p:cNvSpPr txBox="1">
            <a:spLocks/>
          </p:cNvSpPr>
          <p:nvPr/>
        </p:nvSpPr>
        <p:spPr>
          <a:xfrm>
            <a:off x="5249785" y="5573923"/>
            <a:ext cx="3840480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погода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5BACBD7-B0B9-4ECB-9DAD-FAC9F9DC1BED}"/>
              </a:ext>
            </a:extLst>
          </p:cNvPr>
          <p:cNvSpPr txBox="1">
            <a:spLocks/>
          </p:cNvSpPr>
          <p:nvPr/>
        </p:nvSpPr>
        <p:spPr>
          <a:xfrm>
            <a:off x="1712965" y="1110212"/>
            <a:ext cx="3030071" cy="7484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СОНЕЧНАЕ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7C3D428F-CC5F-4276-9C52-5A8684DFD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72097" y="4844315"/>
            <a:ext cx="2680447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солнечная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71AA0F19-A338-4FEB-AE73-5DAE58F923FA}"/>
              </a:ext>
            </a:extLst>
          </p:cNvPr>
          <p:cNvSpPr txBox="1">
            <a:spLocks/>
          </p:cNvSpPr>
          <p:nvPr/>
        </p:nvSpPr>
        <p:spPr>
          <a:xfrm>
            <a:off x="7296291" y="1110212"/>
            <a:ext cx="3587947" cy="737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ПАХМУРНАЕ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D5B42FBB-73D3-4AE8-8BBF-20C8FEAD3EB7}"/>
              </a:ext>
            </a:extLst>
          </p:cNvPr>
          <p:cNvSpPr txBox="1">
            <a:spLocks/>
          </p:cNvSpPr>
          <p:nvPr/>
        </p:nvSpPr>
        <p:spPr>
          <a:xfrm>
            <a:off x="7821744" y="4844315"/>
            <a:ext cx="2680447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пасмурная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B9473F61-35DF-4D88-8B34-4140BD7CA952}"/>
              </a:ext>
            </a:extLst>
          </p:cNvPr>
          <p:cNvCxnSpPr>
            <a:stCxn id="12" idx="1"/>
            <a:endCxn id="15" idx="2"/>
          </p:cNvCxnSpPr>
          <p:nvPr/>
        </p:nvCxnSpPr>
        <p:spPr>
          <a:xfrm flipH="1" flipV="1">
            <a:off x="3112321" y="5573923"/>
            <a:ext cx="2137464" cy="3648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105960AE-5579-4F1E-A8AE-3CEA4BF3B099}"/>
              </a:ext>
            </a:extLst>
          </p:cNvPr>
          <p:cNvCxnSpPr>
            <a:cxnSpLocks/>
            <a:endCxn id="18" idx="2"/>
          </p:cNvCxnSpPr>
          <p:nvPr/>
        </p:nvCxnSpPr>
        <p:spPr>
          <a:xfrm flipV="1">
            <a:off x="6975716" y="5573923"/>
            <a:ext cx="2186252" cy="3648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2D570FB0-8DD4-4263-8492-01CC8D575A14}"/>
              </a:ext>
            </a:extLst>
          </p:cNvPr>
          <p:cNvCxnSpPr>
            <a:stCxn id="11" idx="1"/>
            <a:endCxn id="14" idx="0"/>
          </p:cNvCxnSpPr>
          <p:nvPr/>
        </p:nvCxnSpPr>
        <p:spPr>
          <a:xfrm flipH="1">
            <a:off x="3228001" y="572460"/>
            <a:ext cx="1303696" cy="5377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1CD7723D-91C1-440B-A782-FA75AC41A275}"/>
              </a:ext>
            </a:extLst>
          </p:cNvPr>
          <p:cNvCxnSpPr>
            <a:cxnSpLocks/>
            <a:stCxn id="11" idx="3"/>
            <a:endCxn id="17" idx="0"/>
          </p:cNvCxnSpPr>
          <p:nvPr/>
        </p:nvCxnSpPr>
        <p:spPr>
          <a:xfrm>
            <a:off x="7561768" y="572460"/>
            <a:ext cx="1528497" cy="5377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5" name="Солнце 34">
            <a:extLst>
              <a:ext uri="{FF2B5EF4-FFF2-40B4-BE49-F238E27FC236}">
                <a16:creationId xmlns:a16="http://schemas.microsoft.com/office/drawing/2014/main" id="{2CF69874-A113-4EED-861E-6BF0A85678A4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0B5F7E-25EC-4FCD-95A7-C1109BB436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0" b="8038"/>
          <a:stretch/>
        </p:blipFill>
        <p:spPr>
          <a:xfrm>
            <a:off x="6975716" y="1900210"/>
            <a:ext cx="3976566" cy="27388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350F11-02A4-470A-AE07-A9F12408D5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6" b="9238"/>
          <a:stretch/>
        </p:blipFill>
        <p:spPr>
          <a:xfrm>
            <a:off x="1239718" y="1900210"/>
            <a:ext cx="3976566" cy="26992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6FE3CF8-CA60-431B-BFCD-46169E5A6236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AC664-A113-4AA1-924D-BB807CEB0172}"/>
              </a:ext>
            </a:extLst>
          </p:cNvPr>
          <p:cNvSpPr txBox="1">
            <a:spLocks/>
          </p:cNvSpPr>
          <p:nvPr/>
        </p:nvSpPr>
        <p:spPr>
          <a:xfrm>
            <a:off x="8492510" y="887506"/>
            <a:ext cx="266700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АДЛІГА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A211A23-CE3C-44AC-9AF8-0AF163850395}"/>
              </a:ext>
            </a:extLst>
          </p:cNvPr>
          <p:cNvSpPr txBox="1">
            <a:spLocks/>
          </p:cNvSpPr>
          <p:nvPr/>
        </p:nvSpPr>
        <p:spPr>
          <a:xfrm>
            <a:off x="4845431" y="887506"/>
            <a:ext cx="273599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ЗАВІРУХА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AFB72D1-67F6-43BE-A96B-B01198BBD15D}"/>
              </a:ext>
            </a:extLst>
          </p:cNvPr>
          <p:cNvSpPr txBox="1">
            <a:spLocks/>
          </p:cNvSpPr>
          <p:nvPr/>
        </p:nvSpPr>
        <p:spPr>
          <a:xfrm>
            <a:off x="1766720" y="887506"/>
            <a:ext cx="246616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СНЕГ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28B43C39-08FB-40A0-8313-5DA111573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98184" y="4816954"/>
            <a:ext cx="1756409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снег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D24C46B3-B956-4F1D-84E6-AB9A59B4210C}"/>
              </a:ext>
            </a:extLst>
          </p:cNvPr>
          <p:cNvSpPr txBox="1">
            <a:spLocks/>
          </p:cNvSpPr>
          <p:nvPr/>
        </p:nvSpPr>
        <p:spPr>
          <a:xfrm>
            <a:off x="8492510" y="4816954"/>
            <a:ext cx="2255786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оттепель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1EA37DF3-598B-47AD-A249-A53C24003F59}"/>
              </a:ext>
            </a:extLst>
          </p:cNvPr>
          <p:cNvSpPr txBox="1">
            <a:spLocks/>
          </p:cNvSpPr>
          <p:nvPr/>
        </p:nvSpPr>
        <p:spPr>
          <a:xfrm>
            <a:off x="5281437" y="4816954"/>
            <a:ext cx="1872397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метель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D51A337-B100-4F76-8E13-0C3C428837C9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6" name="Солнце 15">
              <a:extLst>
                <a:ext uri="{FF2B5EF4-FFF2-40B4-BE49-F238E27FC236}">
                  <a16:creationId xmlns:a16="http://schemas.microsoft.com/office/drawing/2014/main" id="{750E681D-F075-4DA4-82C3-C41D78229208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560DFF-0F30-4326-A07C-3A59DDAFDF10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16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3888B1-51A1-4631-B6D9-50AB9CC264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2"/>
          <a:stretch/>
        </p:blipFill>
        <p:spPr>
          <a:xfrm>
            <a:off x="8216283" y="1824285"/>
            <a:ext cx="2736000" cy="27756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4883A7-431A-44AA-90DD-CD76939306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8" r="33805"/>
          <a:stretch/>
        </p:blipFill>
        <p:spPr>
          <a:xfrm>
            <a:off x="4709818" y="1815285"/>
            <a:ext cx="2736002" cy="2817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9DA018-2C76-42D6-A4C4-4425BE9F55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"/>
          <a:stretch/>
        </p:blipFill>
        <p:spPr>
          <a:xfrm>
            <a:off x="1246892" y="1808439"/>
            <a:ext cx="2736001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6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33EFA3C-05E0-4CB2-A1D0-BCC4DAAF6D16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0" name="Солнце 9">
              <a:extLst>
                <a:ext uri="{FF2B5EF4-FFF2-40B4-BE49-F238E27FC236}">
                  <a16:creationId xmlns:a16="http://schemas.microsoft.com/office/drawing/2014/main" id="{5C31B7C1-FB61-408D-BFB3-38FAEED2046F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9AFF39-6FF7-401E-8E3D-6F968F970D61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17</a:t>
              </a:r>
            </a:p>
          </p:txBody>
        </p:sp>
      </p:grp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902E1E5E-09AB-4F09-B57C-71A65EBC1295}"/>
              </a:ext>
            </a:extLst>
          </p:cNvPr>
          <p:cNvSpPr txBox="1">
            <a:spLocks/>
          </p:cNvSpPr>
          <p:nvPr/>
        </p:nvSpPr>
        <p:spPr>
          <a:xfrm>
            <a:off x="2010804" y="176529"/>
            <a:ext cx="8170391" cy="14219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«Пухнацік» 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D3F6F926-6CE6-4328-8BFD-BD6818D01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355" y="4525609"/>
            <a:ext cx="3675292" cy="1246034"/>
          </a:xfrm>
        </p:spPr>
        <p:txBody>
          <a:bodyPr rtlCol="0">
            <a:normAutofit/>
          </a:bodyPr>
          <a:lstStyle/>
          <a:p>
            <a:pPr algn="ctr"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ВАЛУН</a:t>
            </a:r>
            <a: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ru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(ВЯЛІКІ КАМЕНЬ)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00D02B5E-FF77-4490-A267-5B23D4F91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4491" y="5731899"/>
            <a:ext cx="5849184" cy="729608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валун (большой</a:t>
            </a:r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камень)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260DE5A-7005-43E4-86B3-7240E2EFA737}"/>
              </a:ext>
            </a:extLst>
          </p:cNvPr>
          <p:cNvCxnSpPr>
            <a:cxnSpLocks/>
          </p:cNvCxnSpPr>
          <p:nvPr/>
        </p:nvCxnSpPr>
        <p:spPr>
          <a:xfrm>
            <a:off x="602562" y="5811386"/>
            <a:ext cx="5653042" cy="200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175EA0DC-D97D-43F9-A170-DA434ADBC7BD}"/>
              </a:ext>
            </a:extLst>
          </p:cNvPr>
          <p:cNvSpPr txBox="1">
            <a:spLocks/>
          </p:cNvSpPr>
          <p:nvPr/>
        </p:nvSpPr>
        <p:spPr>
          <a:xfrm>
            <a:off x="8164624" y="4616438"/>
            <a:ext cx="2281480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ВОЛАТ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1435A165-9BC2-4855-A607-D039033EAD9A}"/>
              </a:ext>
            </a:extLst>
          </p:cNvPr>
          <p:cNvSpPr txBox="1">
            <a:spLocks/>
          </p:cNvSpPr>
          <p:nvPr/>
        </p:nvSpPr>
        <p:spPr>
          <a:xfrm>
            <a:off x="6875929" y="5367095"/>
            <a:ext cx="4605905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вел</a:t>
            </a:r>
            <a:r>
              <a:rPr lang="ru-RU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икан</a:t>
            </a:r>
            <a:r>
              <a:rPr lang="be-BY" sz="4000" b="1" dirty="0">
                <a:latin typeface="Calibri" panose="020F0502020204030204" pitchFamily="34" charset="0"/>
                <a:cs typeface="Calibri" panose="020F0502020204030204" pitchFamily="34" charset="0"/>
              </a:rPr>
              <a:t>, богатырь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BC066FBD-021D-46BA-A9EA-72DAA022669C}"/>
              </a:ext>
            </a:extLst>
          </p:cNvPr>
          <p:cNvCxnSpPr>
            <a:cxnSpLocks/>
          </p:cNvCxnSpPr>
          <p:nvPr/>
        </p:nvCxnSpPr>
        <p:spPr>
          <a:xfrm>
            <a:off x="7609955" y="546807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7E3D13-AB1B-400E-B5E4-A13033C0E2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43" y="2502273"/>
            <a:ext cx="3798204" cy="181574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76B21A-C866-43E4-98DF-1CF9B5B898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800" y="1960311"/>
            <a:ext cx="3825929" cy="259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0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AC664-A113-4AA1-924D-BB807CEB0172}"/>
              </a:ext>
            </a:extLst>
          </p:cNvPr>
          <p:cNvSpPr txBox="1">
            <a:spLocks/>
          </p:cNvSpPr>
          <p:nvPr/>
        </p:nvSpPr>
        <p:spPr>
          <a:xfrm>
            <a:off x="8368682" y="4814047"/>
            <a:ext cx="2855130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ЛУЖЫНЫ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A211A23-CE3C-44AC-9AF8-0AF163850395}"/>
              </a:ext>
            </a:extLst>
          </p:cNvPr>
          <p:cNvSpPr txBox="1">
            <a:spLocks/>
          </p:cNvSpPr>
          <p:nvPr/>
        </p:nvSpPr>
        <p:spPr>
          <a:xfrm>
            <a:off x="4966431" y="4814047"/>
            <a:ext cx="273599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ЛЯДЗЯШ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AFB72D1-67F6-43BE-A96B-B01198BBD15D}"/>
              </a:ext>
            </a:extLst>
          </p:cNvPr>
          <p:cNvSpPr txBox="1">
            <a:spLocks/>
          </p:cNvSpPr>
          <p:nvPr/>
        </p:nvSpPr>
        <p:spPr>
          <a:xfrm>
            <a:off x="1364813" y="4814047"/>
            <a:ext cx="2610905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ПАРАСОН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959EC0-695F-4306-B41F-C0B8C64BF338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20" name="Солнце 19">
              <a:extLst>
                <a:ext uri="{FF2B5EF4-FFF2-40B4-BE49-F238E27FC236}">
                  <a16:creationId xmlns:a16="http://schemas.microsoft.com/office/drawing/2014/main" id="{62A88F9D-D7C9-4BF6-97A6-52DE38E03F99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B2D953-8638-4EDE-89A2-F404C5D0AF0B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18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BBEC4A1-CAB9-424A-9A1B-E532CA2673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18" y="1459838"/>
            <a:ext cx="3505200" cy="35052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2C0CA22-3C21-4243-B4DD-71A1124864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268" y="1950369"/>
            <a:ext cx="2488027" cy="252413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78A7320-BF59-40EF-9C1B-088E1C951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138" y="1863751"/>
            <a:ext cx="1509723" cy="2697373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04DA24B7-A08F-437A-A0B4-5EDCFB3E0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739" y="225940"/>
            <a:ext cx="7021002" cy="1388677"/>
          </a:xfrm>
        </p:spPr>
        <p:txBody>
          <a:bodyPr>
            <a:noAutofit/>
          </a:bodyPr>
          <a:lstStyle/>
          <a:p>
            <a:pPr algn="ctr"/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Знайдзі лішняе слова </a:t>
            </a:r>
            <a:b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 першай літары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 descr="Снежинка со сплошной заливкой">
            <a:extLst>
              <a:ext uri="{FF2B5EF4-FFF2-40B4-BE49-F238E27FC236}">
                <a16:creationId xmlns:a16="http://schemas.microsoft.com/office/drawing/2014/main" id="{25598A21-C0D8-47B1-94BB-39056B22F8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1861" y="5004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9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-3.95833E-6 0.00023 C -0.0026 0.00278 -0.00507 0.00602 -0.00781 0.00834 C -0.00898 0.00949 -0.01028 0.00996 -0.01158 0.00996 C -0.02513 0.01065 -0.03854 0.01088 -0.05195 0.01158 C -0.05481 0.01204 -0.05768 0.01227 -0.06054 0.01273 C -0.06406 0.01366 -0.06757 0.01528 -0.07122 0.01598 C -0.0819 0.0169 -0.09257 0.0169 -0.10325 0.01713 L -0.18177 0.01875 L -0.26966 0.02037 L -0.64531 0.02315 C -0.64856 0.02431 -0.65156 0.02547 -0.65455 0.02755 C -0.66406 0.03357 -0.67513 0.04352 -0.68424 0.05232 C -0.68763 0.05533 -0.69088 0.05926 -0.69427 0.06227 C -0.70794 0.075 -0.7095 0.07292 -0.72083 0.09005 C -0.72343 0.09375 -0.72552 0.09885 -0.72773 0.10301 C -0.72955 0.10602 -0.73125 0.10903 -0.7332 0.11181 C -0.73437 0.11713 -0.73567 0.12269 -0.73698 0.12778 C -0.73828 0.13311 -0.7401 0.13843 -0.74153 0.14375 C -0.74349 0.15162 -0.74505 0.15949 -0.74687 0.16713 C -0.75182 0.21783 -0.74661 0.15926 -0.75065 0.22547 C -0.75143 0.23797 -0.75273 0.25047 -0.75377 0.26297 C -0.75455 0.27385 -0.7552 0.28403 -0.75599 0.29537 C -0.75898 0.33565 -0.75559 0.29005 -0.76067 0.33889 C -0.76132 0.34561 -0.76158 0.35255 -0.76211 0.35926 C -0.76276 0.38172 -0.76393 0.41297 -0.76354 0.43357 C -0.76315 0.48727 -0.76432 0.54144 -0.76132 0.59537 C -0.76093 0.60348 -0.75599 0.60834 -0.75377 0.61551 C -0.75195 0.62061 -0.75091 0.62616 -0.74908 0.63172 C -0.74505 0.6426 -0.73619 0.65579 -0.73151 0.66366 C -0.72005 0.68311 -0.73046 0.66528 -0.72083 0.68079 C -0.72018 0.68218 -0.71328 0.69375 -0.71171 0.69514 C -0.70664 0.70186 -0.70156 0.70764 -0.69635 0.71412 C -0.68711 0.72616 -0.69088 0.72408 -0.68268 0.73056 C -0.68125 0.73148 -0.67981 0.73311 -0.67812 0.73334 C -0.66705 0.73473 -0.65573 0.73473 -0.64453 0.73473 L -0.59205 0.73473 L -0.58724 0.73936 " pathEditMode="relative" rAng="0" ptsTypes="AA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3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AC664-A113-4AA1-924D-BB807CEB0172}"/>
              </a:ext>
            </a:extLst>
          </p:cNvPr>
          <p:cNvSpPr txBox="1">
            <a:spLocks/>
          </p:cNvSpPr>
          <p:nvPr/>
        </p:nvSpPr>
        <p:spPr>
          <a:xfrm>
            <a:off x="8727270" y="4814047"/>
            <a:ext cx="1964913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ХМАРА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A211A23-CE3C-44AC-9AF8-0AF163850395}"/>
              </a:ext>
            </a:extLst>
          </p:cNvPr>
          <p:cNvSpPr txBox="1">
            <a:spLocks/>
          </p:cNvSpPr>
          <p:nvPr/>
        </p:nvSpPr>
        <p:spPr>
          <a:xfrm>
            <a:off x="4876784" y="4814047"/>
            <a:ext cx="273599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МАЛАНКА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AFB72D1-67F6-43BE-A96B-B01198BBD15D}"/>
              </a:ext>
            </a:extLst>
          </p:cNvPr>
          <p:cNvSpPr txBox="1">
            <a:spLocks/>
          </p:cNvSpPr>
          <p:nvPr/>
        </p:nvSpPr>
        <p:spPr>
          <a:xfrm>
            <a:off x="1629401" y="4814047"/>
            <a:ext cx="213289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МЕСЯЦ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959EC0-695F-4306-B41F-C0B8C64BF338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20" name="Солнце 19">
              <a:extLst>
                <a:ext uri="{FF2B5EF4-FFF2-40B4-BE49-F238E27FC236}">
                  <a16:creationId xmlns:a16="http://schemas.microsoft.com/office/drawing/2014/main" id="{62A88F9D-D7C9-4BF6-97A6-52DE38E03F99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B2D953-8638-4EDE-89A2-F404C5D0AF0B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19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87F62F7-5988-403E-B28D-22ECE0CC64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2" r="7411"/>
          <a:stretch/>
        </p:blipFill>
        <p:spPr>
          <a:xfrm>
            <a:off x="1239718" y="1808438"/>
            <a:ext cx="2699638" cy="2808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4DCC12F-7D0C-4726-987B-BA78CC7B9A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46" b="12668"/>
          <a:stretch/>
        </p:blipFill>
        <p:spPr>
          <a:xfrm>
            <a:off x="4709819" y="1807786"/>
            <a:ext cx="2735999" cy="28245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34B68C1-3B8B-48FA-9FC0-5660CEFE55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5"/>
          <a:stretch/>
        </p:blipFill>
        <p:spPr>
          <a:xfrm>
            <a:off x="8215384" y="1807786"/>
            <a:ext cx="2735999" cy="2808000"/>
          </a:xfrm>
          <a:prstGeom prst="rect">
            <a:avLst/>
          </a:prstGeom>
        </p:spPr>
      </p:pic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982E789C-07DC-439F-AD49-B4987E02C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739" y="225940"/>
            <a:ext cx="7021002" cy="1388677"/>
          </a:xfrm>
        </p:spPr>
        <p:txBody>
          <a:bodyPr>
            <a:noAutofit/>
          </a:bodyPr>
          <a:lstStyle/>
          <a:p>
            <a:pPr algn="ctr"/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Знайдзі лішняе слова </a:t>
            </a:r>
            <a:b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 першай літары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 descr="Снежинка со сплошной заливкой">
            <a:extLst>
              <a:ext uri="{FF2B5EF4-FFF2-40B4-BE49-F238E27FC236}">
                <a16:creationId xmlns:a16="http://schemas.microsoft.com/office/drawing/2014/main" id="{25598A21-C0D8-47B1-94BB-39056B22F8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1861" y="5004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03 0.0132 L 0.03503 0.0132 C 0.0362 0.00926 0.03711 0.0051 0.03868 0.00139 C 0.0392 -3.33333E-6 0.04011 -0.00046 0.04089 -0.00115 C 0.04258 -0.00301 0.04414 -0.00509 0.04597 -0.00648 C 0.04714 -0.0074 0.04844 -0.00717 0.04961 -0.00787 C 0.05938 -0.01296 0.04753 -0.00833 0.05704 -0.01157 C 0.07045 -0.01088 0.08399 -0.01088 0.0974 -0.00902 C 0.10209 -0.00833 0.10717 -0.00277 0.11146 -3.33333E-6 C 0.11302 0.00116 0.11485 0.00162 0.11654 0.00278 C 0.12487 0.00834 0.11758 0.0044 0.12396 0.01042 C 0.125 0.01158 0.12644 0.01227 0.12761 0.0132 C 0.12865 0.01389 0.12956 0.01482 0.13047 0.01574 C 0.13269 0.01968 0.13516 0.02315 0.13711 0.02755 C 0.13816 0.02963 0.13894 0.03218 0.14011 0.03403 C 0.14284 0.03866 0.14623 0.04236 0.14896 0.04723 C 0.14987 0.04885 0.15105 0.05023 0.15183 0.05232 C 0.15274 0.05486 0.15326 0.05764 0.15404 0.06019 C 0.15664 0.06806 0.15664 0.06736 0.1599 0.07338 C 0.16094 0.07755 0.16185 0.08195 0.16289 0.08635 C 0.16355 0.08936 0.16459 0.09236 0.16511 0.09561 C 0.16589 0.10162 0.16862 0.11991 0.16954 0.12824 C 0.1698 0.13125 0.16993 0.13426 0.17019 0.13727 C 0.17045 0.14005 0.17071 0.1426 0.17097 0.14514 C 0.17123 0.15996 0.17123 0.17477 0.17175 0.18959 C 0.17175 0.1926 0.1724 0.19561 0.1724 0.19885 C 0.17292 0.24098 0.17292 0.28334 0.17318 0.32547 C 0.17331 0.35209 0.1737 0.37871 0.17396 0.40533 C 0.17344 0.44838 0.17344 0.48797 0.17175 0.53079 C 0.17149 0.53704 0.17071 0.54306 0.17019 0.54908 C 0.16967 0.55648 0.16967 0.56412 0.16875 0.5713 C 0.16797 0.57732 0.16615 0.58264 0.16511 0.5882 C 0.16329 0.59746 0.16237 0.60718 0.1599 0.61574 C 0.15638 0.62848 0.14766 0.64236 0.14297 0.65371 C 0.1405 0.65996 0.13685 0.67523 0.13204 0.67986 C 0.12175 0.68936 0.1112 0.69723 0.10039 0.70463 C 0.09714 0.70672 0.09388 0.70834 0.09089 0.71111 C 0.08451 0.71713 0.07878 0.72477 0.0724 0.73079 C 0.06628 0.73658 0.05964 0.74074 0.05339 0.74653 C 0.0349 0.7632 0.04766 0.75741 0.03204 0.76227 L -0.02382 0.76088 C -0.03046 0.76042 -0.03711 0.76019 -0.04375 0.75834 C -0.0539 0.7551 -0.06393 0.75047 -0.07382 0.74514 C -0.07994 0.7419 -0.08567 0.73681 -0.0914 0.73218 C -0.09283 0.73102 -0.09414 0.72986 -0.09518 0.72824 C -0.0983 0.72246 -0.1039 0.70996 -0.1039 0.70996 C -0.10546 0.69098 -0.10559 0.69468 -0.10247 0.66412 C -0.10221 0.66158 -0.10104 0.65973 -0.10026 0.65764 C -0.1 0.65533 -0.1 0.65301 -0.09961 0.65116 C -0.09908 0.64908 -0.09817 0.64746 -0.09739 0.64584 C -0.09531 0.64167 -0.09244 0.63611 -0.08932 0.63403 C -0.08593 0.63195 -0.07851 0.63264 -0.07604 0.63264 L -0.07604 0.63264 " pathEditMode="relative" ptsTypes="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76B6C33-E1D9-4767-97C0-8A4ACB175059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110433-41FA-4D58-9DAE-1C38DD5A2CBB}"/>
              </a:ext>
            </a:extLst>
          </p:cNvPr>
          <p:cNvSpPr/>
          <p:nvPr/>
        </p:nvSpPr>
        <p:spPr>
          <a:xfrm>
            <a:off x="4700854" y="1819800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9079A9-56D6-4D7F-8855-344DE9F9BD6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b="11547"/>
          <a:stretch>
            <a:fillRect/>
          </a:stretch>
        </p:blipFill>
        <p:spPr>
          <a:xfrm>
            <a:off x="8235950" y="1824038"/>
            <a:ext cx="2716213" cy="2776537"/>
          </a:xfrm>
        </p:spPr>
      </p:pic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AAF71-3816-4087-99A2-51A2D5EDBAF2}"/>
              </a:ext>
            </a:extLst>
          </p:cNvPr>
          <p:cNvSpPr/>
          <p:nvPr/>
        </p:nvSpPr>
        <p:spPr>
          <a:xfrm>
            <a:off x="8209619" y="1815319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679144" y="4985946"/>
            <a:ext cx="182915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ПОШТА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278123" y="4979614"/>
            <a:ext cx="2766591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ПАШТОВАЯ</a:t>
            </a:r>
          </a:p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СКРЫНЯ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4641973" y="4979614"/>
            <a:ext cx="303512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ПАШТАЛЬЁН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олнце 23">
            <a:extLst>
              <a:ext uri="{FF2B5EF4-FFF2-40B4-BE49-F238E27FC236}">
                <a16:creationId xmlns:a16="http://schemas.microsoft.com/office/drawing/2014/main" id="{F81FA13E-E856-42EC-BEE8-DEC84CFD58D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ABD2362-65DA-4C2B-877B-016071DAA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34" y="1628720"/>
            <a:ext cx="2393367" cy="31811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D738D8-900A-4C79-A723-BA01F9E7E6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r="30354"/>
          <a:stretch/>
        </p:blipFill>
        <p:spPr>
          <a:xfrm>
            <a:off x="1311598" y="1912938"/>
            <a:ext cx="2594190" cy="255552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A10CC6A-8821-4BF9-93D4-DF6202F781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47" y="1912938"/>
            <a:ext cx="1461253" cy="264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AC664-A113-4AA1-924D-BB807CEB0172}"/>
              </a:ext>
            </a:extLst>
          </p:cNvPr>
          <p:cNvSpPr txBox="1">
            <a:spLocks/>
          </p:cNvSpPr>
          <p:nvPr/>
        </p:nvSpPr>
        <p:spPr>
          <a:xfrm>
            <a:off x="8727270" y="4814047"/>
            <a:ext cx="1964913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ВЕЦЕР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A211A23-CE3C-44AC-9AF8-0AF163850395}"/>
              </a:ext>
            </a:extLst>
          </p:cNvPr>
          <p:cNvSpPr txBox="1">
            <a:spLocks/>
          </p:cNvSpPr>
          <p:nvPr/>
        </p:nvSpPr>
        <p:spPr>
          <a:xfrm>
            <a:off x="4876783" y="4814047"/>
            <a:ext cx="273599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ВЯСЁЛКА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AFB72D1-67F6-43BE-A96B-B01198BBD15D}"/>
              </a:ext>
            </a:extLst>
          </p:cNvPr>
          <p:cNvSpPr txBox="1">
            <a:spLocks/>
          </p:cNvSpPr>
          <p:nvPr/>
        </p:nvSpPr>
        <p:spPr>
          <a:xfrm>
            <a:off x="1538342" y="4814047"/>
            <a:ext cx="2138751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АДЛ</a:t>
            </a:r>
            <a:r>
              <a:rPr lang="be-BY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ІГА</a:t>
            </a:r>
            <a:endParaRPr lang="ru" sz="4400" b="1" dirty="0">
              <a:solidFill>
                <a:schemeClr val="accent2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959EC0-695F-4306-B41F-C0B8C64BF338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20" name="Солнце 19">
              <a:extLst>
                <a:ext uri="{FF2B5EF4-FFF2-40B4-BE49-F238E27FC236}">
                  <a16:creationId xmlns:a16="http://schemas.microsoft.com/office/drawing/2014/main" id="{62A88F9D-D7C9-4BF6-97A6-52DE38E03F99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B2D953-8638-4EDE-89A2-F404C5D0AF0B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D56960B-3255-4972-AA7A-895E072D46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2"/>
          <a:stretch/>
        </p:blipFill>
        <p:spPr>
          <a:xfrm>
            <a:off x="1239718" y="1808438"/>
            <a:ext cx="2736000" cy="2808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9F42A02-D5AC-43DA-8FA8-E7FA51B73F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5" t="564" r="14113" b="-564"/>
          <a:stretch/>
        </p:blipFill>
        <p:spPr>
          <a:xfrm>
            <a:off x="4709819" y="1824285"/>
            <a:ext cx="2736000" cy="2808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BD05281-3058-4D50-BAFC-319A0ACB99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1"/>
          <a:stretch/>
        </p:blipFill>
        <p:spPr>
          <a:xfrm>
            <a:off x="8216281" y="1824284"/>
            <a:ext cx="2736001" cy="2792153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090D1F77-50A1-4A45-BAD3-C26C2F08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739" y="225940"/>
            <a:ext cx="7021002" cy="1388677"/>
          </a:xfrm>
        </p:spPr>
        <p:txBody>
          <a:bodyPr>
            <a:noAutofit/>
          </a:bodyPr>
          <a:lstStyle/>
          <a:p>
            <a:pPr algn="ctr"/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Знайдзі лішняе слова </a:t>
            </a:r>
            <a:b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 першай літары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 descr="Снежинка со сплошной заливкой">
            <a:extLst>
              <a:ext uri="{FF2B5EF4-FFF2-40B4-BE49-F238E27FC236}">
                <a16:creationId xmlns:a16="http://schemas.microsoft.com/office/drawing/2014/main" id="{25598A21-C0D8-47B1-94BB-39056B22F8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1861" y="5004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8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3 0.00949 L 0.01003 0.00949 C -0.00104 0.02894 0.00704 0.01621 0.00118 0.02385 C -0.00078 0.02639 -0.00247 0.03033 -0.00468 0.03148 C -0.01211 0.03588 0.00144 0.02778 -0.01132 0.03681 C -0.01224 0.0375 -0.01328 0.03773 -0.01432 0.0382 C -0.01601 0.03889 -0.0177 0.04051 -0.0194 0.04074 C -0.02734 0.0419 -0.03515 0.04167 -0.04296 0.04213 C -0.04544 0.04236 -0.05364 0.04329 -0.0569 0.04468 C -0.06067 0.04607 -0.06432 0.04861 -0.06796 0.05 C -0.07018 0.0507 -0.07239 0.0507 -0.07461 0.05116 C -0.08398 0.05394 -0.08007 0.0544 -0.0901 0.0551 C -0.09934 0.05579 -0.10872 0.05625 -0.11796 0.05648 L -0.25924 0.05764 L -0.36731 0.05903 C -0.36979 0.05996 -0.37252 0.05949 -0.37461 0.06158 C -0.37734 0.06436 -0.37877 0.06991 -0.38125 0.07338 C -0.38567 0.07963 -0.39036 0.08542 -0.39518 0.09051 C -0.39869 0.09398 -0.40182 0.09838 -0.40546 0.10093 C -0.4108 0.10463 -0.40807 0.10209 -0.41367 0.1088 C -0.41432 0.11088 -0.41497 0.1132 -0.41588 0.11528 C -0.41718 0.11875 -0.4194 0.12153 -0.42018 0.1257 C -0.42395 0.14352 -0.42109 0.12917 -0.42461 0.15047 C -0.42656 0.16227 -0.43046 0.18588 -0.43046 0.18588 C -0.43086 0.19607 -0.43138 0.2176 -0.43203 0.22894 C -0.43242 0.23635 -0.43294 0.24375 -0.43346 0.25116 C -0.43372 0.28959 -0.43346 0.32801 -0.43424 0.36621 C -0.43437 0.37639 -0.43554 0.38635 -0.43645 0.3963 C -0.43724 0.40625 -0.43932 0.42639 -0.43932 0.42639 C -0.43984 0.44074 -0.44036 0.4551 -0.44088 0.46945 C -0.44218 0.51389 -0.44088 0.48496 -0.44231 0.51389 C -0.44257 0.53357 -0.4427 0.55324 -0.44309 0.57269 C -0.44309 0.57986 -0.44336 0.58681 -0.44375 0.59375 C -0.44401 0.59746 -0.44505 0.59908 -0.44674 0.60162 C -0.44765 0.60301 -0.44856 0.6044 -0.44961 0.60556 C -0.45026 0.60602 -0.45117 0.60625 -0.45182 0.60672 C -0.45286 0.60764 -0.45377 0.60857 -0.45481 0.60926 C -0.45716 0.62176 -0.45625 0.61736 -0.46289 0.63936 C -0.46523 0.64699 -0.46744 0.65463 -0.47018 0.66158 C -0.47187 0.66598 -0.47434 0.66922 -0.47617 0.67338 C -0.4776 0.67709 -0.48033 0.68912 -0.48424 0.69167 C -0.4858 0.69283 -0.48763 0.6926 -0.48932 0.69306 C -0.49974 0.69908 -0.49362 0.69699 -0.50768 0.69699 L -0.50768 0.69699 " pathEditMode="relative" ptsTypes="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AC664-A113-4AA1-924D-BB807CEB0172}"/>
              </a:ext>
            </a:extLst>
          </p:cNvPr>
          <p:cNvSpPr txBox="1">
            <a:spLocks/>
          </p:cNvSpPr>
          <p:nvPr/>
        </p:nvSpPr>
        <p:spPr>
          <a:xfrm>
            <a:off x="8466050" y="4814047"/>
            <a:ext cx="265018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ЗАВІРУХА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A211A23-CE3C-44AC-9AF8-0AF163850395}"/>
              </a:ext>
            </a:extLst>
          </p:cNvPr>
          <p:cNvSpPr txBox="1">
            <a:spLocks/>
          </p:cNvSpPr>
          <p:nvPr/>
        </p:nvSpPr>
        <p:spPr>
          <a:xfrm>
            <a:off x="5131736" y="4805082"/>
            <a:ext cx="2226094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КРОПЛІ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AFB72D1-67F6-43BE-A96B-B01198BBD15D}"/>
              </a:ext>
            </a:extLst>
          </p:cNvPr>
          <p:cNvSpPr txBox="1">
            <a:spLocks/>
          </p:cNvSpPr>
          <p:nvPr/>
        </p:nvSpPr>
        <p:spPr>
          <a:xfrm>
            <a:off x="1690742" y="4814047"/>
            <a:ext cx="2138751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ЗОРКІ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959EC0-695F-4306-B41F-C0B8C64BF338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20" name="Солнце 19">
              <a:extLst>
                <a:ext uri="{FF2B5EF4-FFF2-40B4-BE49-F238E27FC236}">
                  <a16:creationId xmlns:a16="http://schemas.microsoft.com/office/drawing/2014/main" id="{62A88F9D-D7C9-4BF6-97A6-52DE38E03F99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B2D953-8638-4EDE-89A2-F404C5D0AF0B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21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FF3C41A-17AB-4B40-A714-258B2751BA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58" b="31694"/>
          <a:stretch/>
        </p:blipFill>
        <p:spPr>
          <a:xfrm>
            <a:off x="1239718" y="1824284"/>
            <a:ext cx="2699638" cy="27921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34273DB-93BE-4F0D-93AF-CC8D209EFF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8" r="33805"/>
          <a:stretch/>
        </p:blipFill>
        <p:spPr>
          <a:xfrm>
            <a:off x="8216282" y="1824284"/>
            <a:ext cx="2711870" cy="279215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A66B5BD-0950-4D19-AED7-78423145BB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606" y="1987006"/>
            <a:ext cx="2492425" cy="2450863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CFA32373-4967-4D82-BDAB-E8FE2396E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739" y="225940"/>
            <a:ext cx="7021002" cy="1388677"/>
          </a:xfrm>
        </p:spPr>
        <p:txBody>
          <a:bodyPr>
            <a:noAutofit/>
          </a:bodyPr>
          <a:lstStyle/>
          <a:p>
            <a:pPr algn="ctr"/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Знайдзі лішняе </a:t>
            </a:r>
            <a:r>
              <a:rPr lang="be-BY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слова </a:t>
            </a:r>
            <a:br>
              <a:rPr lang="be-BY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 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першай літары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 descr="Снежинка со сплошной заливкой">
            <a:extLst>
              <a:ext uri="{FF2B5EF4-FFF2-40B4-BE49-F238E27FC236}">
                <a16:creationId xmlns:a16="http://schemas.microsoft.com/office/drawing/2014/main" id="{25598A21-C0D8-47B1-94BB-39056B22F8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1861" y="5004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2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24 0.01991 L 0.01224 0.01991 C 0.00599 0.0419 0.01263 0.02361 0.00625 0.03287 C 0.0056 0.0338 0.00547 0.03565 0.00482 0.03681 C 0.00378 0.03866 0.00248 0.04051 0.00118 0.04213 C -0.00052 0.04398 -0.00234 0.04537 -0.00403 0.04723 C -0.00481 0.04815 -0.00533 0.04931 -0.00625 0.04977 C -0.00859 0.05116 -0.01119 0.05139 -0.01354 0.05255 C -0.01458 0.05301 -0.01549 0.05371 -0.01653 0.05371 C -0.02408 0.05463 -0.03164 0.05463 -0.03932 0.0551 L -0.41575 0.05255 C -0.42291 0.05232 -0.42994 0.05186 -0.43711 0.05116 C -0.47708 0.04699 -0.42604 0.05 -0.47018 0.04584 C -0.48294 0.04468 -0.4957 0.04422 -0.50833 0.04329 L -0.52604 0.04213 L -0.66211 0.04329 C -0.66979 0.04375 -0.68385 0.06111 -0.68932 0.0669 C -0.69192 0.06991 -0.69466 0.07292 -0.69739 0.07593 C -0.69974 0.07871 -0.70286 0.0801 -0.70468 0.0838 C -0.70664 0.08773 -0.70859 0.0919 -0.71054 0.09561 C -0.71575 0.10533 -0.72018 0.11135 -0.72461 0.12315 C -0.72695 0.12963 -0.72851 0.13704 -0.73046 0.14398 C -0.73138 0.15348 -0.73268 0.1632 -0.73333 0.17269 C -0.73658 0.21366 -0.73645 0.22385 -0.73776 0.26436 C -0.73802 0.28611 -0.73763 0.30787 -0.73854 0.32963 C -0.73893 0.33843 -0.74049 0.34699 -0.7414 0.35579 C -0.74609 0.39445 -0.74309 0.36412 -0.74661 0.40417 C -0.74635 0.43033 -0.74726 0.45648 -0.74583 0.48264 C -0.74557 0.48889 -0.74296 0.49398 -0.7414 0.49954 C -0.73007 0.54028 -0.72903 0.53033 -0.70026 0.58449 C -0.69908 0.58704 -0.66393 0.65394 -0.66054 0.65903 C -0.65573 0.66644 -0.65052 0.67338 -0.64583 0.68125 C -0.64283 0.68658 -0.64101 0.69352 -0.63776 0.69838 C -0.63424 0.70371 -0.62994 0.70695 -0.62604 0.71135 C -0.62278 0.71505 -0.61992 0.72014 -0.6164 0.72315 C -0.6138 0.72547 -0.61067 0.72616 -0.60768 0.72709 C -0.60013 0.72963 -0.59466 0.7301 -0.58711 0.73102 L -0.57382 0.73241 C -0.55989 0.73102 -0.54583 0.73033 -0.5319 0.72848 C -0.53007 0.72801 -0.52851 0.72662 -0.52682 0.7257 C -0.52461 0.72477 -0.52239 0.72408 -0.52018 0.72315 C -0.5125 0.71713 -0.51145 0.71667 -0.50325 0.70741 C -0.50117 0.7051 -0.49908 0.70278 -0.49739 0.69954 C -0.48268 0.67361 -0.49869 0.6963 -0.48411 0.67338 C -0.48229 0.67061 -0.48007 0.66852 -0.47825 0.66551 C -0.47617 0.66227 -0.47434 0.65857 -0.47239 0.6551 C -0.47096 0.65278 -0.46927 0.65116 -0.46796 0.64861 C -0.45573 0.625 -0.46888 0.64838 -0.46132 0.63172 C -0.46028 0.62917 -0.45885 0.62732 -0.45768 0.625 C -0.45468 0.61922 -0.45182 0.61297 -0.44882 0.60672 C -0.44687 0.60278 -0.44453 0.59931 -0.44296 0.59491 C -0.4388 0.58403 -0.44075 0.59005 -0.43711 0.57662 C -0.43632 0.5632 -0.43606 0.55718 -0.43554 0.54283 C -0.43541 0.53426 -0.4345 0.49283 -0.43411 0.48264 C -0.43359 0.46852 -0.43268 0.45463 -0.4319 0.44074 C -0.43073 0.42061 -0.43059 0.4088 -0.42747 0.39098 C -0.42721 0.38912 -0.42656 0.3875 -0.42604 0.38588 C -0.42526 0.37848 -0.42474 0.37107 -0.42382 0.36366 C -0.42252 0.35278 -0.4194 0.33102 -0.4194 0.33102 C -0.4177 0.29098 -0.41901 0.32616 -0.41796 0.24977 C -0.4177 0.23681 -0.41757 0.22361 -0.41718 0.21065 C -0.41692 0.19931 -0.41666 0.18797 -0.41575 0.17662 C -0.41497 0.16713 -0.41106 0.1426 -0.40833 0.13218 C -0.4069 0.12662 -0.40507 0.12176 -0.40325 0.11644 C -0.40208 0.11343 -0.40078 0.11042 -0.39961 0.10741 C -0.39882 0.10533 -0.39843 0.10255 -0.39739 0.10093 C -0.39635 0.09908 -0.39479 0.09838 -0.39375 0.09699 C -0.39257 0.09537 -0.39179 0.09329 -0.39075 0.09167 C -0.38906 0.08936 -0.38515 0.0875 -0.38333 0.08658 C -0.38033 0.08102 -0.38086 0.07986 -0.37604 0.07986 L -0.18932 0.08264 C -0.18359 0.08449 -0.18138 0.08519 -0.17604 0.08773 C -0.17356 0.08889 -0.17109 0.09005 -0.16875 0.09167 C -0.16666 0.09306 -0.16484 0.09537 -0.16276 0.09699 C -0.16132 0.09792 -0.15989 0.09861 -0.15846 0.09954 C -0.15612 0.10116 -0.15403 0.10301 -0.15182 0.10486 C -0.14987 0.10834 -0.14791 0.11181 -0.14596 0.11528 C -0.14362 0.11898 -0.14231 0.12037 -0.13997 0.12315 C -0.13958 0.12523 -0.13919 0.12755 -0.13854 0.12963 C -0.13763 0.13264 -0.13619 0.13542 -0.13567 0.13866 C -0.13476 0.14329 -0.13463 0.14838 -0.13411 0.15324 C -0.13463 0.27778 -0.13372 0.40255 -0.13567 0.52709 C -0.13567 0.53496 -0.13828 0.54213 -0.13997 0.54931 C -0.15872 0.62894 -0.14062 0.55533 -0.15468 0.5963 C -0.15781 0.6051 -0.15963 0.61505 -0.16276 0.62385 C -0.1651 0.62986 -0.17643 0.65463 -0.18125 0.66297 C -0.18515 0.67014 -0.19023 0.67755 -0.19596 0.6801 C -0.20195 0.68264 -0.2082 0.68264 -0.21432 0.68403 C -0.21692 0.68611 -0.21953 0.68889 -0.22239 0.69051 C -0.23476 0.69699 -0.24414 0.69815 -0.2569 0.70093 C -0.27057 0.70903 -0.26263 0.70625 -0.28125 0.70625 L -0.28125 0.70625 " pathEditMode="relative" ptsTypes="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2015753" y="4979614"/>
            <a:ext cx="118211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ЛІСТ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567626" y="4979614"/>
            <a:ext cx="218758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ЧАСОПІС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4720924" y="4979614"/>
            <a:ext cx="269695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ПАШТОЎКА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EB9AC71-FBB2-4D7B-BD04-87F0AB120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954" y="2010982"/>
            <a:ext cx="1722027" cy="2402912"/>
          </a:xfrm>
          <a:prstGeom prst="rect">
            <a:avLst/>
          </a:prstGeom>
        </p:spPr>
      </p:pic>
      <p:pic>
        <p:nvPicPr>
          <p:cNvPr id="20" name="Picture 4" descr="Оформить подписку">
            <a:extLst>
              <a:ext uri="{FF2B5EF4-FFF2-40B4-BE49-F238E27FC236}">
                <a16:creationId xmlns:a16="http://schemas.microsoft.com/office/drawing/2014/main" id="{3CF6FC3E-8FCE-42D4-8242-3ACCC717C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76792" y="1867438"/>
            <a:ext cx="1875780" cy="26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олнце 25">
            <a:extLst>
              <a:ext uri="{FF2B5EF4-FFF2-40B4-BE49-F238E27FC236}">
                <a16:creationId xmlns:a16="http://schemas.microsoft.com/office/drawing/2014/main" id="{52DCD361-BBFC-44E6-9DB6-BABDCAF2B6C7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44EFAD-20A4-4234-A5E8-A28AD9997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55" y="1960182"/>
            <a:ext cx="2200889" cy="249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2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1AD1FC8F-9223-4A25-ABEE-36D6F8A333E6}"/>
              </a:ext>
            </a:extLst>
          </p:cNvPr>
          <p:cNvSpPr txBox="1"/>
          <p:nvPr/>
        </p:nvSpPr>
        <p:spPr>
          <a:xfrm>
            <a:off x="342946" y="1577716"/>
            <a:ext cx="11869271" cy="48320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з мамай хадзілі на пошту.  </a:t>
            </a:r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</a:t>
            </a:r>
            <a:r>
              <a:rPr lang="ru-RU" sz="3600" b="1" dirty="0" err="1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набыла</a:t>
            </a:r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. </a:t>
            </a:r>
          </a:p>
          <a:p>
            <a:pPr algn="ctr"/>
            <a:endParaRPr lang="ru-RU" sz="20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Я                                     для  </a:t>
            </a:r>
            <a:r>
              <a:rPr lang="ru-RU" sz="3600" b="1" dirty="0" err="1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бабулі</a:t>
            </a:r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</a:p>
          <a:p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</a:p>
          <a:p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і                                         </a:t>
            </a:r>
            <a:r>
              <a:rPr lang="ru-RU" sz="3600" b="1" dirty="0" err="1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яе</a:t>
            </a:r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ў              .                          </a:t>
            </a:r>
          </a:p>
          <a:p>
            <a:pPr algn="ctr"/>
            <a:endParaRPr lang="ru-RU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3006FE0-D35A-4DF3-857E-6E06A27A001B}"/>
              </a:ext>
            </a:extLst>
          </p:cNvPr>
          <p:cNvGrpSpPr/>
          <p:nvPr/>
        </p:nvGrpSpPr>
        <p:grpSpPr>
          <a:xfrm>
            <a:off x="2772375" y="2718601"/>
            <a:ext cx="2571537" cy="1261884"/>
            <a:chOff x="2977875" y="3415837"/>
            <a:chExt cx="2571537" cy="12618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563AF7B-2A85-4BC3-8CE3-F6AF36518CB5}"/>
                </a:ext>
              </a:extLst>
            </p:cNvPr>
            <p:cNvSpPr txBox="1"/>
            <p:nvPr/>
          </p:nvSpPr>
          <p:spPr>
            <a:xfrm>
              <a:off x="2977875" y="3415837"/>
              <a:ext cx="2571537" cy="126188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be-BY" sz="3800" b="1" dirty="0">
                  <a:ln/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   )  купіў</a:t>
              </a:r>
              <a:r>
                <a:rPr lang="ru-RU" sz="3800" b="1" dirty="0">
                  <a:ln/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be-BY" sz="3800" b="1" dirty="0">
                  <a:ln/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   ) купіла</a:t>
              </a:r>
              <a:endParaRPr lang="ru-RU" sz="38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Рисунок 25" descr="Мужчина">
              <a:extLst>
                <a:ext uri="{FF2B5EF4-FFF2-40B4-BE49-F238E27FC236}">
                  <a16:creationId xmlns:a16="http://schemas.microsoft.com/office/drawing/2014/main" id="{9280611F-7794-45A1-A29C-DB4DCB2E5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23919" y="3569239"/>
              <a:ext cx="487426" cy="487426"/>
            </a:xfrm>
            <a:prstGeom prst="rect">
              <a:avLst/>
            </a:prstGeom>
          </p:spPr>
        </p:pic>
        <p:pic>
          <p:nvPicPr>
            <p:cNvPr id="27" name="Рисунок 26" descr="Женщина">
              <a:extLst>
                <a:ext uri="{FF2B5EF4-FFF2-40B4-BE49-F238E27FC236}">
                  <a16:creationId xmlns:a16="http://schemas.microsoft.com/office/drawing/2014/main" id="{C2C18D87-8DC7-4DCA-B67D-84E5E53B6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98721" y="4158744"/>
              <a:ext cx="471141" cy="471141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E662E8F5-E77F-4B94-9610-AE74302BACB1}"/>
              </a:ext>
            </a:extLst>
          </p:cNvPr>
          <p:cNvGrpSpPr/>
          <p:nvPr/>
        </p:nvGrpSpPr>
        <p:grpSpPr>
          <a:xfrm>
            <a:off x="2057944" y="3026294"/>
            <a:ext cx="604008" cy="639890"/>
            <a:chOff x="1602297" y="4717710"/>
            <a:chExt cx="604008" cy="639890"/>
          </a:xfrm>
        </p:grpSpPr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8325232E-0CF2-4E1E-BB6A-0A428FC336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2297" y="4717710"/>
              <a:ext cx="604008" cy="27951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A767397E-AF5B-4B21-9DB3-9319B775E6CC}"/>
                </a:ext>
              </a:extLst>
            </p:cNvPr>
            <p:cNvCxnSpPr>
              <a:cxnSpLocks/>
            </p:cNvCxnSpPr>
            <p:nvPr/>
          </p:nvCxnSpPr>
          <p:spPr>
            <a:xfrm>
              <a:off x="1602297" y="5055951"/>
              <a:ext cx="540328" cy="3016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DA214567-E56C-4DEB-ACE2-F02D79AF1512}"/>
              </a:ext>
            </a:extLst>
          </p:cNvPr>
          <p:cNvGrpSpPr/>
          <p:nvPr/>
        </p:nvGrpSpPr>
        <p:grpSpPr>
          <a:xfrm>
            <a:off x="5470653" y="3038985"/>
            <a:ext cx="892020" cy="679338"/>
            <a:chOff x="5433279" y="4717709"/>
            <a:chExt cx="892020" cy="679338"/>
          </a:xfrm>
        </p:grpSpPr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74BBE701-49A4-434F-BE3E-213E1A5808BE}"/>
                </a:ext>
              </a:extLst>
            </p:cNvPr>
            <p:cNvCxnSpPr>
              <a:cxnSpLocks/>
            </p:cNvCxnSpPr>
            <p:nvPr/>
          </p:nvCxnSpPr>
          <p:spPr>
            <a:xfrm>
              <a:off x="5433279" y="4717709"/>
              <a:ext cx="892020" cy="27951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10E8EF13-89FF-4B46-92C2-BED5F7E65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3462" y="5064340"/>
              <a:ext cx="721837" cy="3327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1AB58623-AFE2-474C-B821-453009FC090E}"/>
              </a:ext>
            </a:extLst>
          </p:cNvPr>
          <p:cNvGrpSpPr/>
          <p:nvPr/>
        </p:nvGrpSpPr>
        <p:grpSpPr>
          <a:xfrm>
            <a:off x="1994264" y="4653117"/>
            <a:ext cx="604008" cy="639890"/>
            <a:chOff x="1602297" y="4717710"/>
            <a:chExt cx="604008" cy="639890"/>
          </a:xfrm>
        </p:grpSpPr>
        <p:cxnSp>
          <p:nvCxnSpPr>
            <p:cNvPr id="35" name="Прямая со стрелкой 34">
              <a:extLst>
                <a:ext uri="{FF2B5EF4-FFF2-40B4-BE49-F238E27FC236}">
                  <a16:creationId xmlns:a16="http://schemas.microsoft.com/office/drawing/2014/main" id="{E812F39E-5AC7-479D-B87B-36DD5F0A6D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2297" y="4717710"/>
              <a:ext cx="604008" cy="27951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>
              <a:extLst>
                <a:ext uri="{FF2B5EF4-FFF2-40B4-BE49-F238E27FC236}">
                  <a16:creationId xmlns:a16="http://schemas.microsoft.com/office/drawing/2014/main" id="{242C24AF-9E53-4AB9-BC28-8002C93D7D17}"/>
                </a:ext>
              </a:extLst>
            </p:cNvPr>
            <p:cNvCxnSpPr>
              <a:cxnSpLocks/>
            </p:cNvCxnSpPr>
            <p:nvPr/>
          </p:nvCxnSpPr>
          <p:spPr>
            <a:xfrm>
              <a:off x="1602297" y="5055951"/>
              <a:ext cx="540328" cy="3016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D7DE5A6-E123-470C-ADFC-A8A73529397A}"/>
              </a:ext>
            </a:extLst>
          </p:cNvPr>
          <p:cNvGrpSpPr/>
          <p:nvPr/>
        </p:nvGrpSpPr>
        <p:grpSpPr>
          <a:xfrm>
            <a:off x="2594136" y="4328840"/>
            <a:ext cx="3157339" cy="1261884"/>
            <a:chOff x="3924233" y="5013365"/>
            <a:chExt cx="3157339" cy="12618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E06C019-8B78-4406-A549-C986C8930B22}"/>
                </a:ext>
              </a:extLst>
            </p:cNvPr>
            <p:cNvSpPr txBox="1"/>
            <p:nvPr/>
          </p:nvSpPr>
          <p:spPr>
            <a:xfrm>
              <a:off x="3924233" y="5013365"/>
              <a:ext cx="3157339" cy="126188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be-BY" sz="3800" b="1" dirty="0">
                  <a:ln/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   )  апусціў</a:t>
              </a:r>
              <a:r>
                <a:rPr lang="ru-RU" sz="3800" b="1" dirty="0">
                  <a:ln/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be-BY" sz="3800" b="1" dirty="0">
                  <a:ln/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   ) апусціла</a:t>
              </a:r>
              <a:endParaRPr lang="ru-RU" sz="38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8" name="Рисунок 37" descr="Мужчина">
              <a:extLst>
                <a:ext uri="{FF2B5EF4-FFF2-40B4-BE49-F238E27FC236}">
                  <a16:creationId xmlns:a16="http://schemas.microsoft.com/office/drawing/2014/main" id="{D58D6A09-7107-48CC-9C90-D81C06C7A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330" y="5130685"/>
              <a:ext cx="487426" cy="487426"/>
            </a:xfrm>
            <a:prstGeom prst="rect">
              <a:avLst/>
            </a:prstGeom>
          </p:spPr>
        </p:pic>
        <p:pic>
          <p:nvPicPr>
            <p:cNvPr id="39" name="Рисунок 38" descr="Женщина">
              <a:extLst>
                <a:ext uri="{FF2B5EF4-FFF2-40B4-BE49-F238E27FC236}">
                  <a16:creationId xmlns:a16="http://schemas.microsoft.com/office/drawing/2014/main" id="{00B8CEA2-3C98-41C1-9F3D-6C8226E25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65330" y="5753795"/>
              <a:ext cx="471141" cy="471141"/>
            </a:xfrm>
            <a:prstGeom prst="rect">
              <a:avLst/>
            </a:prstGeom>
          </p:spPr>
        </p:pic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B0ED997E-19D5-437E-ABAB-BDD784272E5E}"/>
              </a:ext>
            </a:extLst>
          </p:cNvPr>
          <p:cNvGrpSpPr/>
          <p:nvPr/>
        </p:nvGrpSpPr>
        <p:grpSpPr>
          <a:xfrm>
            <a:off x="5640836" y="4665540"/>
            <a:ext cx="892020" cy="679338"/>
            <a:chOff x="5433279" y="4717709"/>
            <a:chExt cx="892020" cy="679338"/>
          </a:xfrm>
        </p:grpSpPr>
        <p:cxnSp>
          <p:nvCxnSpPr>
            <p:cNvPr id="41" name="Прямая со стрелкой 40">
              <a:extLst>
                <a:ext uri="{FF2B5EF4-FFF2-40B4-BE49-F238E27FC236}">
                  <a16:creationId xmlns:a16="http://schemas.microsoft.com/office/drawing/2014/main" id="{0565A67A-CA60-47A8-8E9F-C50ABEA08056}"/>
                </a:ext>
              </a:extLst>
            </p:cNvPr>
            <p:cNvCxnSpPr>
              <a:cxnSpLocks/>
            </p:cNvCxnSpPr>
            <p:nvPr/>
          </p:nvCxnSpPr>
          <p:spPr>
            <a:xfrm>
              <a:off x="5433279" y="4717709"/>
              <a:ext cx="892020" cy="27951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>
              <a:extLst>
                <a:ext uri="{FF2B5EF4-FFF2-40B4-BE49-F238E27FC236}">
                  <a16:creationId xmlns:a16="http://schemas.microsoft.com/office/drawing/2014/main" id="{E21EFC23-63E3-4065-9F92-7B05730181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3462" y="5064340"/>
              <a:ext cx="721837" cy="3327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1BC8F9B-F288-4B2E-96B2-56FC51201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572" y="2649178"/>
            <a:ext cx="892021" cy="1244721"/>
          </a:xfrm>
          <a:prstGeom prst="rect">
            <a:avLst/>
          </a:prstGeom>
        </p:spPr>
      </p:pic>
      <p:pic>
        <p:nvPicPr>
          <p:cNvPr id="44" name="Picture 2" descr="Оформить подписку">
            <a:extLst>
              <a:ext uri="{FF2B5EF4-FFF2-40B4-BE49-F238E27FC236}">
                <a16:creationId xmlns:a16="http://schemas.microsoft.com/office/drawing/2014/main" id="{B5576805-878B-41A7-AC14-10560345B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140" y="964072"/>
            <a:ext cx="1192201" cy="158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Заголовок 2">
            <a:extLst>
              <a:ext uri="{FF2B5EF4-FFF2-40B4-BE49-F238E27FC236}">
                <a16:creationId xmlns:a16="http://schemas.microsoft.com/office/drawing/2014/main" id="{60F59CE0-B5A2-4E05-9B77-EB0B7BDEC2FB}"/>
              </a:ext>
            </a:extLst>
          </p:cNvPr>
          <p:cNvSpPr txBox="1">
            <a:spLocks/>
          </p:cNvSpPr>
          <p:nvPr/>
        </p:nvSpPr>
        <p:spPr>
          <a:xfrm>
            <a:off x="1831468" y="39656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Раскажы па-беларуску </a:t>
            </a:r>
          </a:p>
        </p:txBody>
      </p:sp>
      <p:sp>
        <p:nvSpPr>
          <p:cNvPr id="48" name="Солнце 47">
            <a:extLst>
              <a:ext uri="{FF2B5EF4-FFF2-40B4-BE49-F238E27FC236}">
                <a16:creationId xmlns:a16="http://schemas.microsoft.com/office/drawing/2014/main" id="{9FD0A752-1002-4C7C-9B67-1ABE79C425F0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E412D4-8A12-4514-8B01-506010B875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652" y="3993762"/>
            <a:ext cx="1423730" cy="189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2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2073" y="2682494"/>
            <a:ext cx="3840480" cy="851632"/>
          </a:xfrm>
        </p:spPr>
        <p:txBody>
          <a:bodyPr rtlCol="0">
            <a:normAutofit/>
          </a:bodyPr>
          <a:lstStyle/>
          <a:p>
            <a:pPr rtl="0"/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ЛЯДЗЯШ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53438" y="3587915"/>
            <a:ext cx="3840480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сосулька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4C976F-5CCE-4E41-96A0-34BC6EFD4F5A}"/>
              </a:ext>
            </a:extLst>
          </p:cNvPr>
          <p:cNvSpPr/>
          <p:nvPr/>
        </p:nvSpPr>
        <p:spPr>
          <a:xfrm>
            <a:off x="840699" y="1021940"/>
            <a:ext cx="5909724" cy="4554105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0B14C74-9190-48A2-B638-ACA8BD82AF9B}"/>
              </a:ext>
            </a:extLst>
          </p:cNvPr>
          <p:cNvCxnSpPr>
            <a:cxnSpLocks/>
          </p:cNvCxnSpPr>
          <p:nvPr/>
        </p:nvCxnSpPr>
        <p:spPr>
          <a:xfrm>
            <a:off x="7887336" y="356102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Солнце 11">
            <a:extLst>
              <a:ext uri="{FF2B5EF4-FFF2-40B4-BE49-F238E27FC236}">
                <a16:creationId xmlns:a16="http://schemas.microsoft.com/office/drawing/2014/main" id="{1B1FEBDA-B477-4958-AEEC-EDA3849664ED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F0FECC-B35F-4D3C-A4E5-F6C388D7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6" y="1177331"/>
            <a:ext cx="2374993" cy="424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2073" y="2682494"/>
            <a:ext cx="2299409" cy="851632"/>
          </a:xfrm>
        </p:spPr>
        <p:txBody>
          <a:bodyPr rtlCol="0">
            <a:normAutofit/>
          </a:bodyPr>
          <a:lstStyle/>
          <a:p>
            <a:pPr rtl="0"/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КАПЕЖ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53438" y="3587915"/>
            <a:ext cx="2003574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капель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4C976F-5CCE-4E41-96A0-34BC6EFD4F5A}"/>
              </a:ext>
            </a:extLst>
          </p:cNvPr>
          <p:cNvSpPr/>
          <p:nvPr/>
        </p:nvSpPr>
        <p:spPr>
          <a:xfrm>
            <a:off x="840699" y="1021940"/>
            <a:ext cx="5909724" cy="455410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0B14C74-9190-48A2-B638-ACA8BD82AF9B}"/>
              </a:ext>
            </a:extLst>
          </p:cNvPr>
          <p:cNvCxnSpPr>
            <a:cxnSpLocks/>
          </p:cNvCxnSpPr>
          <p:nvPr/>
        </p:nvCxnSpPr>
        <p:spPr>
          <a:xfrm>
            <a:off x="7887336" y="356102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Солнце 11">
            <a:extLst>
              <a:ext uri="{FF2B5EF4-FFF2-40B4-BE49-F238E27FC236}">
                <a16:creationId xmlns:a16="http://schemas.microsoft.com/office/drawing/2014/main" id="{1B1FEBDA-B477-4958-AEEC-EDA3849664ED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98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solidFill>
            <a:srgbClr val="9ACAE8"/>
          </a:solidFill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497" y="887506"/>
            <a:ext cx="2501421" cy="851632"/>
          </a:xfrm>
        </p:spPr>
        <p:txBody>
          <a:bodyPr rtlCol="0">
            <a:normAutofit/>
          </a:bodyPr>
          <a:lstStyle/>
          <a:p>
            <a:pPr rtl="0"/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СОНЦА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44143" y="4761380"/>
            <a:ext cx="1967716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солнце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923260" y="887506"/>
            <a:ext cx="2872645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СПЁКА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200601" y="4761380"/>
            <a:ext cx="1747256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жара</a:t>
            </a:r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EC0EE860-C603-42BB-9979-4781B18ACC0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2" name="Солнце 11">
              <a:extLst>
                <a:ext uri="{FF2B5EF4-FFF2-40B4-BE49-F238E27FC236}">
                  <a16:creationId xmlns:a16="http://schemas.microsoft.com/office/drawing/2014/main" id="{C5DFE57B-984B-4AB6-85B2-4E020A209896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50FE35-029C-409C-A0A9-54C8545C56A5}"/>
                </a:ext>
              </a:extLst>
            </p:cNvPr>
            <p:cNvSpPr txBox="1"/>
            <p:nvPr/>
          </p:nvSpPr>
          <p:spPr>
            <a:xfrm>
              <a:off x="415538" y="31581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60DCFA-198B-43E9-AD9D-F0F99E06F0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497" y="1907581"/>
            <a:ext cx="2708857" cy="27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8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492" y="887506"/>
            <a:ext cx="2223515" cy="851632"/>
          </a:xfrm>
        </p:spPr>
        <p:txBody>
          <a:bodyPr rtlCol="0">
            <a:normAutofit/>
          </a:bodyPr>
          <a:lstStyle/>
          <a:p>
            <a:pPr rtl="0"/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АБЛОК</a:t>
            </a:r>
            <a:r>
              <a:rPr lang="be-BY" sz="4800" b="1" dirty="0"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endParaRPr lang="ru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44143" y="4761380"/>
            <a:ext cx="1967716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облака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761896" y="887506"/>
            <a:ext cx="2872645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ВЯСЁЛКА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490438" y="4761380"/>
            <a:ext cx="1747256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радуга</a:t>
            </a:r>
            <a:r>
              <a:rPr lang="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EC0EE860-C603-42BB-9979-4781B18ACC0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2" name="Солнце 11">
              <a:extLst>
                <a:ext uri="{FF2B5EF4-FFF2-40B4-BE49-F238E27FC236}">
                  <a16:creationId xmlns:a16="http://schemas.microsoft.com/office/drawing/2014/main" id="{C5DFE57B-984B-4AB6-85B2-4E020A209896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50FE35-029C-409C-A0A9-54C8545C56A5}"/>
                </a:ext>
              </a:extLst>
            </p:cNvPr>
            <p:cNvSpPr txBox="1"/>
            <p:nvPr/>
          </p:nvSpPr>
          <p:spPr>
            <a:xfrm>
              <a:off x="415538" y="31581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351B5B-D398-41A5-AADB-A72E800BDF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" r="3157"/>
          <a:stretch/>
        </p:blipFill>
        <p:spPr>
          <a:xfrm>
            <a:off x="6975717" y="1900210"/>
            <a:ext cx="3976566" cy="271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0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A71B09AA-9D5B-41E3-B810-4916E7FEE7A2}"/>
              </a:ext>
            </a:extLst>
          </p:cNvPr>
          <p:cNvSpPr txBox="1">
            <a:spLocks/>
          </p:cNvSpPr>
          <p:nvPr/>
        </p:nvSpPr>
        <p:spPr>
          <a:xfrm>
            <a:off x="1651276" y="29936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Колеры 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0205F006-E9FE-427F-AFE9-4101AAF2056C}"/>
              </a:ext>
            </a:extLst>
          </p:cNvPr>
          <p:cNvSpPr txBox="1">
            <a:spLocks/>
          </p:cNvSpPr>
          <p:nvPr/>
        </p:nvSpPr>
        <p:spPr>
          <a:xfrm>
            <a:off x="160922" y="4590267"/>
            <a:ext cx="5299871" cy="6891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b="1" dirty="0">
                <a:latin typeface="Calibri" panose="020F0502020204030204" pitchFamily="34" charset="0"/>
                <a:cs typeface="Calibri" panose="020F0502020204030204" pitchFamily="34" charset="0"/>
              </a:rPr>
              <a:t> рознакаляровая вясёлка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47066C24-997C-4371-B010-00A80A04A330}"/>
              </a:ext>
            </a:extLst>
          </p:cNvPr>
          <p:cNvSpPr txBox="1">
            <a:spLocks/>
          </p:cNvSpPr>
          <p:nvPr/>
        </p:nvSpPr>
        <p:spPr>
          <a:xfrm>
            <a:off x="935933" y="5365940"/>
            <a:ext cx="4101727" cy="590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разноцветная радуга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B1106BB-97D0-45CC-8482-8863482D3D54}"/>
              </a:ext>
            </a:extLst>
          </p:cNvPr>
          <p:cNvCxnSpPr>
            <a:cxnSpLocks/>
          </p:cNvCxnSpPr>
          <p:nvPr/>
        </p:nvCxnSpPr>
        <p:spPr>
          <a:xfrm flipV="1">
            <a:off x="555936" y="5355013"/>
            <a:ext cx="4651121" cy="1092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Блок-схема: узел 26">
            <a:extLst>
              <a:ext uri="{FF2B5EF4-FFF2-40B4-BE49-F238E27FC236}">
                <a16:creationId xmlns:a16="http://schemas.microsoft.com/office/drawing/2014/main" id="{12AC1816-D4B0-402E-9953-573043F06FE6}"/>
              </a:ext>
            </a:extLst>
          </p:cNvPr>
          <p:cNvSpPr/>
          <p:nvPr/>
        </p:nvSpPr>
        <p:spPr>
          <a:xfrm>
            <a:off x="5935716" y="1895337"/>
            <a:ext cx="735106" cy="722642"/>
          </a:xfrm>
          <a:prstGeom prst="flowChartConnector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>
            <a:extLst>
              <a:ext uri="{FF2B5EF4-FFF2-40B4-BE49-F238E27FC236}">
                <a16:creationId xmlns:a16="http://schemas.microsoft.com/office/drawing/2014/main" id="{0B9AC039-81A1-47F4-B689-EE960703A694}"/>
              </a:ext>
            </a:extLst>
          </p:cNvPr>
          <p:cNvSpPr/>
          <p:nvPr/>
        </p:nvSpPr>
        <p:spPr>
          <a:xfrm>
            <a:off x="7509608" y="1895337"/>
            <a:ext cx="735106" cy="722642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>
            <a:extLst>
              <a:ext uri="{FF2B5EF4-FFF2-40B4-BE49-F238E27FC236}">
                <a16:creationId xmlns:a16="http://schemas.microsoft.com/office/drawing/2014/main" id="{B3CDD7F1-48B5-45C9-9FFC-2B7C0B7F58D9}"/>
              </a:ext>
            </a:extLst>
          </p:cNvPr>
          <p:cNvSpPr/>
          <p:nvPr/>
        </p:nvSpPr>
        <p:spPr>
          <a:xfrm>
            <a:off x="9174988" y="1895337"/>
            <a:ext cx="735106" cy="722642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>
            <a:extLst>
              <a:ext uri="{FF2B5EF4-FFF2-40B4-BE49-F238E27FC236}">
                <a16:creationId xmlns:a16="http://schemas.microsoft.com/office/drawing/2014/main" id="{FEC3975D-5BE8-42A0-A48D-B25AA9E06A1E}"/>
              </a:ext>
            </a:extLst>
          </p:cNvPr>
          <p:cNvSpPr/>
          <p:nvPr/>
        </p:nvSpPr>
        <p:spPr>
          <a:xfrm>
            <a:off x="10742529" y="1895337"/>
            <a:ext cx="735106" cy="722642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>
            <a:extLst>
              <a:ext uri="{FF2B5EF4-FFF2-40B4-BE49-F238E27FC236}">
                <a16:creationId xmlns:a16="http://schemas.microsoft.com/office/drawing/2014/main" id="{8CF5BD81-2467-4BC9-9E53-183F711984B5}"/>
              </a:ext>
            </a:extLst>
          </p:cNvPr>
          <p:cNvSpPr/>
          <p:nvPr/>
        </p:nvSpPr>
        <p:spPr>
          <a:xfrm>
            <a:off x="6774502" y="3320723"/>
            <a:ext cx="735106" cy="722642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>
            <a:extLst>
              <a:ext uri="{FF2B5EF4-FFF2-40B4-BE49-F238E27FC236}">
                <a16:creationId xmlns:a16="http://schemas.microsoft.com/office/drawing/2014/main" id="{C33F772C-437B-43AA-BE4F-939B32825A25}"/>
              </a:ext>
            </a:extLst>
          </p:cNvPr>
          <p:cNvSpPr/>
          <p:nvPr/>
        </p:nvSpPr>
        <p:spPr>
          <a:xfrm>
            <a:off x="8439882" y="3320723"/>
            <a:ext cx="735106" cy="722642"/>
          </a:xfrm>
          <a:prstGeom prst="flowChartConnector">
            <a:avLst/>
          </a:prstGeom>
          <a:solidFill>
            <a:srgbClr val="002A7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>
            <a:extLst>
              <a:ext uri="{FF2B5EF4-FFF2-40B4-BE49-F238E27FC236}">
                <a16:creationId xmlns:a16="http://schemas.microsoft.com/office/drawing/2014/main" id="{CCD7B5BF-8CF9-4E87-A054-098AFC1843B8}"/>
              </a:ext>
            </a:extLst>
          </p:cNvPr>
          <p:cNvSpPr/>
          <p:nvPr/>
        </p:nvSpPr>
        <p:spPr>
          <a:xfrm>
            <a:off x="10007423" y="3320723"/>
            <a:ext cx="735106" cy="722642"/>
          </a:xfrm>
          <a:prstGeom prst="flowChartConnector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48ACE32A-2FAB-4E87-83BC-CFCBE02AE37C}"/>
              </a:ext>
            </a:extLst>
          </p:cNvPr>
          <p:cNvSpPr txBox="1">
            <a:spLocks/>
          </p:cNvSpPr>
          <p:nvPr/>
        </p:nvSpPr>
        <p:spPr>
          <a:xfrm>
            <a:off x="5417657" y="2562417"/>
            <a:ext cx="2077439" cy="580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чырвоны</a:t>
            </a: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19704062-58C6-49A9-8D33-AC55148B7AFB}"/>
              </a:ext>
            </a:extLst>
          </p:cNvPr>
          <p:cNvSpPr txBox="1">
            <a:spLocks/>
          </p:cNvSpPr>
          <p:nvPr/>
        </p:nvSpPr>
        <p:spPr>
          <a:xfrm>
            <a:off x="6996952" y="2562417"/>
            <a:ext cx="2077439" cy="580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аранжавы</a:t>
            </a: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B88D561D-EE8D-46FA-BE90-C6E8B264F957}"/>
              </a:ext>
            </a:extLst>
          </p:cNvPr>
          <p:cNvSpPr txBox="1">
            <a:spLocks/>
          </p:cNvSpPr>
          <p:nvPr/>
        </p:nvSpPr>
        <p:spPr>
          <a:xfrm>
            <a:off x="8917422" y="2562417"/>
            <a:ext cx="1368586" cy="580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жоўты</a:t>
            </a:r>
          </a:p>
        </p:txBody>
      </p:sp>
      <p:sp>
        <p:nvSpPr>
          <p:cNvPr id="41" name="Заголовок 1">
            <a:extLst>
              <a:ext uri="{FF2B5EF4-FFF2-40B4-BE49-F238E27FC236}">
                <a16:creationId xmlns:a16="http://schemas.microsoft.com/office/drawing/2014/main" id="{4622EC75-82B3-4054-988A-A0D279E534F5}"/>
              </a:ext>
            </a:extLst>
          </p:cNvPr>
          <p:cNvSpPr txBox="1">
            <a:spLocks/>
          </p:cNvSpPr>
          <p:nvPr/>
        </p:nvSpPr>
        <p:spPr>
          <a:xfrm>
            <a:off x="10435610" y="2562417"/>
            <a:ext cx="1497493" cy="580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зялёны</a:t>
            </a:r>
          </a:p>
        </p:txBody>
      </p:sp>
      <p:sp>
        <p:nvSpPr>
          <p:cNvPr id="42" name="Заголовок 1">
            <a:extLst>
              <a:ext uri="{FF2B5EF4-FFF2-40B4-BE49-F238E27FC236}">
                <a16:creationId xmlns:a16="http://schemas.microsoft.com/office/drawing/2014/main" id="{A75E5995-9304-4307-B7CD-A5F9CB8C2857}"/>
              </a:ext>
            </a:extLst>
          </p:cNvPr>
          <p:cNvSpPr txBox="1">
            <a:spLocks/>
          </p:cNvSpPr>
          <p:nvPr/>
        </p:nvSpPr>
        <p:spPr>
          <a:xfrm>
            <a:off x="6310389" y="4007026"/>
            <a:ext cx="2077439" cy="580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блакітны</a:t>
            </a:r>
          </a:p>
        </p:txBody>
      </p: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645CE0E8-1297-41AC-B058-A3EF117B5A2C}"/>
              </a:ext>
            </a:extLst>
          </p:cNvPr>
          <p:cNvSpPr txBox="1">
            <a:spLocks/>
          </p:cNvSpPr>
          <p:nvPr/>
        </p:nvSpPr>
        <p:spPr>
          <a:xfrm>
            <a:off x="8335885" y="4016273"/>
            <a:ext cx="943100" cy="580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сіні</a:t>
            </a:r>
          </a:p>
        </p:txBody>
      </p:sp>
      <p:sp>
        <p:nvSpPr>
          <p:cNvPr id="44" name="Заголовок 1">
            <a:extLst>
              <a:ext uri="{FF2B5EF4-FFF2-40B4-BE49-F238E27FC236}">
                <a16:creationId xmlns:a16="http://schemas.microsoft.com/office/drawing/2014/main" id="{651C01D0-EC75-4F76-B2B6-A60846A2ABAC}"/>
              </a:ext>
            </a:extLst>
          </p:cNvPr>
          <p:cNvSpPr txBox="1">
            <a:spLocks/>
          </p:cNvSpPr>
          <p:nvPr/>
        </p:nvSpPr>
        <p:spPr>
          <a:xfrm>
            <a:off x="9542541" y="4007026"/>
            <a:ext cx="2060535" cy="580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фіялетавы</a:t>
            </a:r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BA6D384F-0784-41D4-9FDF-97081540D1CF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48" name="Солнце 47">
              <a:extLst>
                <a:ext uri="{FF2B5EF4-FFF2-40B4-BE49-F238E27FC236}">
                  <a16:creationId xmlns:a16="http://schemas.microsoft.com/office/drawing/2014/main" id="{DD28C7C1-3A20-465A-9196-6A3D9CAD0824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DE7B444-2E62-4C47-A77C-0DB144C43F39}"/>
                </a:ext>
              </a:extLst>
            </p:cNvPr>
            <p:cNvSpPr txBox="1"/>
            <p:nvPr/>
          </p:nvSpPr>
          <p:spPr>
            <a:xfrm>
              <a:off x="340831" y="315810"/>
              <a:ext cx="451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084127-3D49-4139-99CC-E7283F279B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38" y="2190787"/>
            <a:ext cx="3978166" cy="208427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970DEF6-9942-4256-B80C-0C3D9612F6EA}"/>
              </a:ext>
            </a:extLst>
          </p:cNvPr>
          <p:cNvSpPr txBox="1"/>
          <p:nvPr/>
        </p:nvSpPr>
        <p:spPr>
          <a:xfrm>
            <a:off x="415538" y="3158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19296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1_TF03431377" id="{E55CF100-C248-4B8F-8F5C-C7DC3EE79A39}" vid="{F3C83CD3-4C48-4907-A3EA-9E7FA702781C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изображением природы</Template>
  <TotalTime>556</TotalTime>
  <Words>243</Words>
  <Application>Microsoft Office PowerPoint</Application>
  <PresentationFormat>Широкоэкранный</PresentationFormat>
  <Paragraphs>131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Segoe Print</vt:lpstr>
      <vt:lpstr>Times New Roman</vt:lpstr>
      <vt:lpstr>Природа 16 х 9</vt:lpstr>
      <vt:lpstr>Презентация PowerPoint</vt:lpstr>
      <vt:lpstr>Презентация PowerPoint</vt:lpstr>
      <vt:lpstr>Презентация PowerPoint</vt:lpstr>
      <vt:lpstr>Презентация PowerPoint</vt:lpstr>
      <vt:lpstr>ЛЯДЗЯШ</vt:lpstr>
      <vt:lpstr>КАПЕЖ</vt:lpstr>
      <vt:lpstr>СОНЦА</vt:lpstr>
      <vt:lpstr>АБЛОКІ</vt:lpstr>
      <vt:lpstr>Презентация PowerPoint</vt:lpstr>
      <vt:lpstr>Презентация PowerPoint</vt:lpstr>
      <vt:lpstr>КРОПЛІ</vt:lpstr>
      <vt:lpstr>НАВАЛЬНІЦА</vt:lpstr>
      <vt:lpstr>ПАРАСОН</vt:lpstr>
      <vt:lpstr>Презентация PowerPoint</vt:lpstr>
      <vt:lpstr>НАДВОР’Е</vt:lpstr>
      <vt:lpstr>Презентация PowerPoint</vt:lpstr>
      <vt:lpstr>ВАЛУН  (ВЯЛІКІ КАМЕНЬ)</vt:lpstr>
      <vt:lpstr>Знайдзі лішняе слова  па першай літары</vt:lpstr>
      <vt:lpstr>Знайдзі лішняе слова  па першай літары</vt:lpstr>
      <vt:lpstr>Знайдзі лішняе слова  па першай літары</vt:lpstr>
      <vt:lpstr>Знайдзі лішняе слова  па першай літары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Nata</dc:creator>
  <cp:lastModifiedBy>Nata</cp:lastModifiedBy>
  <cp:revision>39</cp:revision>
  <dcterms:created xsi:type="dcterms:W3CDTF">2021-08-12T18:52:25Z</dcterms:created>
  <dcterms:modified xsi:type="dcterms:W3CDTF">2024-12-06T08:24:21Z</dcterms:modified>
</cp:coreProperties>
</file>