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268" r:id="rId3"/>
    <p:sldId id="273" r:id="rId4"/>
    <p:sldId id="289" r:id="rId5"/>
    <p:sldId id="262" r:id="rId6"/>
    <p:sldId id="290" r:id="rId7"/>
    <p:sldId id="291" r:id="rId8"/>
    <p:sldId id="292" r:id="rId9"/>
    <p:sldId id="274" r:id="rId10"/>
    <p:sldId id="293" r:id="rId11"/>
    <p:sldId id="294" r:id="rId12"/>
    <p:sldId id="295" r:id="rId13"/>
    <p:sldId id="275" r:id="rId14"/>
    <p:sldId id="304" r:id="rId15"/>
    <p:sldId id="305" r:id="rId16"/>
    <p:sldId id="288" r:id="rId17"/>
    <p:sldId id="303" r:id="rId18"/>
    <p:sldId id="300" r:id="rId19"/>
    <p:sldId id="302" r:id="rId20"/>
    <p:sldId id="301" r:id="rId2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7E"/>
    <a:srgbClr val="E176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24.08.2016</a:t>
            </a:r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5.svg"/><Relationship Id="rId7" Type="http://schemas.openxmlformats.org/officeDocument/2006/relationships/image" Target="../media/image24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11" Type="http://schemas.openxmlformats.org/officeDocument/2006/relationships/image" Target="../media/image18.svg"/><Relationship Id="rId5" Type="http://schemas.openxmlformats.org/officeDocument/2006/relationships/image" Target="../media/image21.svg"/><Relationship Id="rId10" Type="http://schemas.openxmlformats.org/officeDocument/2006/relationships/image" Target="../media/image17.png"/><Relationship Id="rId4" Type="http://schemas.openxmlformats.org/officeDocument/2006/relationships/image" Target="../media/image20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5.svg"/><Relationship Id="rId7" Type="http://schemas.openxmlformats.org/officeDocument/2006/relationships/image" Target="../media/image24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11" Type="http://schemas.openxmlformats.org/officeDocument/2006/relationships/image" Target="../media/image21.svg"/><Relationship Id="rId5" Type="http://schemas.openxmlformats.org/officeDocument/2006/relationships/image" Target="../media/image18.sv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5.svg"/><Relationship Id="rId7" Type="http://schemas.openxmlformats.org/officeDocument/2006/relationships/image" Target="../media/image21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5" Type="http://schemas.microsoft.com/office/2007/relationships/hdphoto" Target="../media/hdphoto2.wdp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4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18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33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2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svg"/><Relationship Id="rId7" Type="http://schemas.openxmlformats.org/officeDocument/2006/relationships/image" Target="../media/image24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11" Type="http://schemas.openxmlformats.org/officeDocument/2006/relationships/image" Target="../media/image15.svg"/><Relationship Id="rId5" Type="http://schemas.openxmlformats.org/officeDocument/2006/relationships/image" Target="../media/image21.svg"/><Relationship Id="rId10" Type="http://schemas.openxmlformats.org/officeDocument/2006/relationships/image" Target="../media/image14.png"/><Relationship Id="rId4" Type="http://schemas.openxmlformats.org/officeDocument/2006/relationships/image" Target="../media/image20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BF2249-60A4-4B86-93D2-E20BD1CAE82B}"/>
              </a:ext>
            </a:extLst>
          </p:cNvPr>
          <p:cNvSpPr/>
          <p:nvPr/>
        </p:nvSpPr>
        <p:spPr>
          <a:xfrm>
            <a:off x="8010210" y="690281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DDB6FDF6-7471-44EE-9816-8C50019B8033}"/>
              </a:ext>
            </a:extLst>
          </p:cNvPr>
          <p:cNvSpPr txBox="1">
            <a:spLocks/>
          </p:cNvSpPr>
          <p:nvPr/>
        </p:nvSpPr>
        <p:spPr>
          <a:xfrm>
            <a:off x="3424700" y="1844930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«Я і </a:t>
            </a:r>
            <a:r>
              <a:rPr lang="ru-RU" sz="4800" b="1" dirty="0" err="1">
                <a:ln w="0"/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навакольны</a:t>
            </a: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свет. </a:t>
            </a:r>
            <a:b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Поры года і заняткі людзей</a:t>
            </a:r>
            <a:r>
              <a:rPr lang="ru-RU" sz="4800" b="1" dirty="0">
                <a:ln w="0"/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42911C77-A888-4B70-BB70-F257EDD78F78}"/>
              </a:ext>
            </a:extLst>
          </p:cNvPr>
          <p:cNvSpPr txBox="1">
            <a:spLocks/>
          </p:cNvSpPr>
          <p:nvPr/>
        </p:nvSpPr>
        <p:spPr>
          <a:xfrm>
            <a:off x="2148827" y="690281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19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16">
            <a:extLst>
              <a:ext uri="{FF2B5EF4-FFF2-40B4-BE49-F238E27FC236}">
                <a16:creationId xmlns:a16="http://schemas.microsoft.com/office/drawing/2014/main" id="{BD8D3120-D80C-4D15-848E-5E16C5D541A0}"/>
              </a:ext>
            </a:extLst>
          </p:cNvPr>
          <p:cNvSpPr>
            <a:spLocks noGrp="1"/>
          </p:cNvSpPr>
          <p:nvPr/>
        </p:nvSpPr>
        <p:spPr>
          <a:xfrm>
            <a:off x="7475661" y="4265638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8" name="Нижний колонтитул 16">
            <a:extLst>
              <a:ext uri="{FF2B5EF4-FFF2-40B4-BE49-F238E27FC236}">
                <a16:creationId xmlns:a16="http://schemas.microsoft.com/office/drawing/2014/main" id="{014ABD53-C4EA-46AB-A538-73629AA3AC93}"/>
              </a:ext>
            </a:extLst>
          </p:cNvPr>
          <p:cNvSpPr>
            <a:spLocks noGrp="1"/>
          </p:cNvSpPr>
          <p:nvPr/>
        </p:nvSpPr>
        <p:spPr>
          <a:xfrm>
            <a:off x="114216" y="5962151"/>
            <a:ext cx="4069223" cy="89584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40725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44" y="4699884"/>
            <a:ext cx="5227713" cy="851632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ШПАКОЎНІ ВЕШАЮЦЬ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6447" y="5605690"/>
            <a:ext cx="4975410" cy="729608"/>
          </a:xfrm>
        </p:spPr>
        <p:txBody>
          <a:bodyPr rtlCol="0">
            <a:normAutofit/>
          </a:bodyPr>
          <a:lstStyle/>
          <a:p>
            <a:pPr rtl="0"/>
            <a:r>
              <a:rPr lang="be-BY" sz="36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скворечники вешают</a:t>
            </a:r>
            <a:endParaRPr lang="en-US" sz="36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6379139" y="4692008"/>
            <a:ext cx="5540188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ТЭХНІКУ РАМАНТУЮЦЬ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6382522" y="5693930"/>
            <a:ext cx="5287283" cy="648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технику ремонтируют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DCF285F-79F6-4D8C-BB80-4902F7FAFCAD}"/>
              </a:ext>
            </a:extLst>
          </p:cNvPr>
          <p:cNvCxnSpPr>
            <a:cxnSpLocks/>
          </p:cNvCxnSpPr>
          <p:nvPr/>
        </p:nvCxnSpPr>
        <p:spPr>
          <a:xfrm>
            <a:off x="1326776" y="5605690"/>
            <a:ext cx="364863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37FFF1D-922B-4920-B303-FFCDC42417D0}"/>
              </a:ext>
            </a:extLst>
          </p:cNvPr>
          <p:cNvCxnSpPr>
            <a:cxnSpLocks/>
          </p:cNvCxnSpPr>
          <p:nvPr/>
        </p:nvCxnSpPr>
        <p:spPr>
          <a:xfrm>
            <a:off x="6911788" y="5605690"/>
            <a:ext cx="422875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Рисунок 14" descr="Снежинка со сплошной заливкой">
            <a:extLst>
              <a:ext uri="{FF2B5EF4-FFF2-40B4-BE49-F238E27FC236}">
                <a16:creationId xmlns:a16="http://schemas.microsoft.com/office/drawing/2014/main" id="{E985353E-D41D-41CF-9BDF-FAC4D777A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7469" y="146390"/>
            <a:ext cx="1105919" cy="1105919"/>
          </a:xfrm>
          <a:prstGeom prst="rect">
            <a:avLst/>
          </a:prstGeom>
        </p:spPr>
      </p:pic>
      <p:pic>
        <p:nvPicPr>
          <p:cNvPr id="17" name="Рисунок 16" descr="Солнце со сплошной заливкой">
            <a:extLst>
              <a:ext uri="{FF2B5EF4-FFF2-40B4-BE49-F238E27FC236}">
                <a16:creationId xmlns:a16="http://schemas.microsoft.com/office/drawing/2014/main" id="{ECDBA341-787E-4F0D-87D7-B6BAFE2DBE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83228" y="2343924"/>
            <a:ext cx="914400" cy="914400"/>
          </a:xfrm>
          <a:prstGeom prst="rect">
            <a:avLst/>
          </a:prstGeom>
        </p:spPr>
      </p:pic>
      <p:pic>
        <p:nvPicPr>
          <p:cNvPr id="18" name="Рисунок 17" descr="Лист со сплошной заливкой">
            <a:extLst>
              <a:ext uri="{FF2B5EF4-FFF2-40B4-BE49-F238E27FC236}">
                <a16:creationId xmlns:a16="http://schemas.microsoft.com/office/drawing/2014/main" id="{AD46DDC0-F5E3-4521-B74E-998FB21BD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61529" y="3435539"/>
            <a:ext cx="757798" cy="757798"/>
          </a:xfrm>
          <a:prstGeom prst="rect">
            <a:avLst/>
          </a:prstGeom>
        </p:spPr>
      </p:pic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F1DF986C-5CDA-4D19-BFDC-55B9AA42BDDD}"/>
              </a:ext>
            </a:extLst>
          </p:cNvPr>
          <p:cNvSpPr txBox="1">
            <a:spLocks/>
          </p:cNvSpPr>
          <p:nvPr/>
        </p:nvSpPr>
        <p:spPr>
          <a:xfrm>
            <a:off x="2010804" y="338028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«Калі гэта бывае?» 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DAC2E211-2143-408E-8DE7-D9115331576C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27" name="Солнце 26">
              <a:extLst>
                <a:ext uri="{FF2B5EF4-FFF2-40B4-BE49-F238E27FC236}">
                  <a16:creationId xmlns:a16="http://schemas.microsoft.com/office/drawing/2014/main" id="{82C760A3-4F05-466D-BB0D-810A309B5C2D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D5F127-5923-47FF-A4C5-65A84AF05BB4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10387F-5886-4A5A-9D00-745DABDFFE7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1" b="16763"/>
          <a:stretch/>
        </p:blipFill>
        <p:spPr>
          <a:xfrm>
            <a:off x="1239718" y="1900211"/>
            <a:ext cx="3976566" cy="271622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F80BDF-F25E-4B6C-A6BC-79DAF34450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722" y="2006438"/>
            <a:ext cx="2381473" cy="2503772"/>
          </a:xfrm>
          <a:prstGeom prst="rect">
            <a:avLst/>
          </a:prstGeom>
        </p:spPr>
      </p:pic>
      <p:pic>
        <p:nvPicPr>
          <p:cNvPr id="16" name="Рисунок 15" descr="Растение со сплошной заливкой">
            <a:extLst>
              <a:ext uri="{FF2B5EF4-FFF2-40B4-BE49-F238E27FC236}">
                <a16:creationId xmlns:a16="http://schemas.microsoft.com/office/drawing/2014/main" id="{59056B15-4326-49D7-B9D9-3C03076AE9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83228" y="125230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6 -0.01667 L 0.0056 -0.01667 C 0.00404 -0.02246 0.00248 -0.02801 0.00118 -0.0338 C 0.00079 -0.03542 0.00079 -0.03727 0.0004 -0.03889 C -4.58333E-6 -0.04028 -0.00065 -0.04144 -0.00104 -0.04283 C -0.00143 -0.04399 -0.00143 -0.04561 -0.00182 -0.04676 C -0.0026 -0.04908 -0.00377 -0.05116 -0.00481 -0.05325 C -0.00598 -0.05625 -0.00703 -0.05973 -0.00846 -0.0625 C -0.00924 -0.06412 -0.01041 -0.06505 -0.01132 -0.06644 C -0.01237 -0.06806 -0.01341 -0.06968 -0.01432 -0.07153 C -0.01966 -0.08241 -0.01289 -0.07153 -0.02018 -0.08079 C -0.02148 -0.08241 -0.02239 -0.08496 -0.02382 -0.08588 C -0.03632 -0.09537 -0.03593 -0.09445 -0.04596 -0.0963 L -0.10546 -0.0926 C -0.10872 -0.09213 -0.11705 -0.08797 -0.11875 -0.08727 C -0.12252 -0.08588 -0.13554 -0.08079 -0.14153 -0.08079 L -0.34661 -0.0794 C -0.36015 -0.07801 -0.37369 -0.07778 -0.3871 -0.07547 C -0.38945 -0.07524 -0.39153 -0.07269 -0.39375 -0.07153 C -0.39713 -0.06991 -0.40052 -0.06852 -0.40403 -0.0676 C -0.41041 -0.06621 -0.41679 -0.06598 -0.42317 -0.06505 C -0.42565 -0.06366 -0.42812 -0.06274 -0.43046 -0.06112 C -0.4345 -0.05857 -0.43658 -0.0551 -0.4401 -0.0507 C -0.44661 -0.03311 -0.43867 -0.05371 -0.44817 -0.03241 C -0.45117 -0.0257 -0.4569 -0.01158 -0.4569 -0.01158 C -0.45651 0.01759 -0.45664 0.04699 -0.45546 0.07592 C -0.45546 0.07824 -0.45377 0.07916 -0.45325 0.08125 C -0.45299 0.08287 -0.45325 0.08472 -0.45325 0.08657 L -0.45325 0.08657 L -0.45325 0.08657 " pathEditMode="relative" ptsTypes="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119" y="4694386"/>
            <a:ext cx="4361267" cy="851632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ru" sz="4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ЯГАДЫ ХОДЗЯЦЬ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73519" y="5605690"/>
            <a:ext cx="4108964" cy="729608"/>
          </a:xfrm>
        </p:spPr>
        <p:txBody>
          <a:bodyPr rtlCol="0">
            <a:normAutofit/>
          </a:bodyPr>
          <a:lstStyle/>
          <a:p>
            <a:pPr rtl="0"/>
            <a:r>
              <a:rPr lang="be-BY" sz="36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ягода</a:t>
            </a:r>
            <a:r>
              <a:rPr lang="ru-RU" sz="36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 ходят</a:t>
            </a:r>
            <a:endParaRPr lang="en-US" sz="36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6674118" y="4694386"/>
            <a:ext cx="470408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ЗБОЖЖА ЎБІРАЮЦЬ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6592368" y="5733599"/>
            <a:ext cx="4867587" cy="647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зерно убирают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DCF285F-79F6-4D8C-BB80-4902F7FAFCAD}"/>
              </a:ext>
            </a:extLst>
          </p:cNvPr>
          <p:cNvCxnSpPr>
            <a:cxnSpLocks/>
          </p:cNvCxnSpPr>
          <p:nvPr/>
        </p:nvCxnSpPr>
        <p:spPr>
          <a:xfrm>
            <a:off x="1326776" y="5605690"/>
            <a:ext cx="364863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37FFF1D-922B-4920-B303-FFCDC42417D0}"/>
              </a:ext>
            </a:extLst>
          </p:cNvPr>
          <p:cNvCxnSpPr>
            <a:cxnSpLocks/>
          </p:cNvCxnSpPr>
          <p:nvPr/>
        </p:nvCxnSpPr>
        <p:spPr>
          <a:xfrm>
            <a:off x="6911788" y="5605690"/>
            <a:ext cx="422875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Рисунок 14" descr="Снежинка со сплошной заливкой">
            <a:extLst>
              <a:ext uri="{FF2B5EF4-FFF2-40B4-BE49-F238E27FC236}">
                <a16:creationId xmlns:a16="http://schemas.microsoft.com/office/drawing/2014/main" id="{E985353E-D41D-41CF-9BDF-FAC4D777A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7469" y="146390"/>
            <a:ext cx="1105919" cy="1105919"/>
          </a:xfrm>
          <a:prstGeom prst="rect">
            <a:avLst/>
          </a:prstGeom>
        </p:spPr>
      </p:pic>
      <p:pic>
        <p:nvPicPr>
          <p:cNvPr id="16" name="Рисунок 15" descr="Растение со сплошной заливкой">
            <a:extLst>
              <a:ext uri="{FF2B5EF4-FFF2-40B4-BE49-F238E27FC236}">
                <a16:creationId xmlns:a16="http://schemas.microsoft.com/office/drawing/2014/main" id="{59056B15-4326-49D7-B9D9-3C03076AE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83228" y="1252309"/>
            <a:ext cx="914400" cy="914400"/>
          </a:xfrm>
          <a:prstGeom prst="rect">
            <a:avLst/>
          </a:prstGeom>
        </p:spPr>
      </p:pic>
      <p:pic>
        <p:nvPicPr>
          <p:cNvPr id="18" name="Рисунок 17" descr="Лист со сплошной заливкой">
            <a:extLst>
              <a:ext uri="{FF2B5EF4-FFF2-40B4-BE49-F238E27FC236}">
                <a16:creationId xmlns:a16="http://schemas.microsoft.com/office/drawing/2014/main" id="{AD46DDC0-F5E3-4521-B74E-998FB21BD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61529" y="3435539"/>
            <a:ext cx="757798" cy="757798"/>
          </a:xfrm>
          <a:prstGeom prst="rect">
            <a:avLst/>
          </a:prstGeom>
        </p:spPr>
      </p:pic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F1DF986C-5CDA-4D19-BFDC-55B9AA42BDDD}"/>
              </a:ext>
            </a:extLst>
          </p:cNvPr>
          <p:cNvSpPr txBox="1">
            <a:spLocks/>
          </p:cNvSpPr>
          <p:nvPr/>
        </p:nvSpPr>
        <p:spPr>
          <a:xfrm>
            <a:off x="2010804" y="338028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«Калі гэта бывае?» 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DAC2E211-2143-408E-8DE7-D9115331576C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27" name="Солнце 26">
              <a:extLst>
                <a:ext uri="{FF2B5EF4-FFF2-40B4-BE49-F238E27FC236}">
                  <a16:creationId xmlns:a16="http://schemas.microsoft.com/office/drawing/2014/main" id="{82C760A3-4F05-466D-BB0D-810A309B5C2D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D5F127-5923-47FF-A4C5-65A84AF05BB4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11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C0E6D6-1568-4798-8FDF-4E316E2CB6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67" y="1968574"/>
            <a:ext cx="3633762" cy="25551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5CCBD8-1131-4477-A38E-02B23186EB0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2" t="12866" r="422" b="18938"/>
          <a:stretch/>
        </p:blipFill>
        <p:spPr>
          <a:xfrm>
            <a:off x="6960741" y="1892914"/>
            <a:ext cx="3982995" cy="2716228"/>
          </a:xfrm>
          <a:prstGeom prst="rect">
            <a:avLst/>
          </a:prstGeom>
        </p:spPr>
      </p:pic>
      <p:pic>
        <p:nvPicPr>
          <p:cNvPr id="17" name="Рисунок 16" descr="Солнце со сплошной заливкой">
            <a:extLst>
              <a:ext uri="{FF2B5EF4-FFF2-40B4-BE49-F238E27FC236}">
                <a16:creationId xmlns:a16="http://schemas.microsoft.com/office/drawing/2014/main" id="{ECDBA341-787E-4F0D-87D7-B6BAFE2DBE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83228" y="234392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1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2.5E-6 0.00023 C -0.00026 -0.0044 -0.00078 -0.0088 -0.00078 -0.0132 C -0.00078 -0.02477 -0.00065 -0.03195 0.00143 -0.0419 C 0.0026 -0.04723 0.00534 -0.05764 0.00534 -0.05741 C 0.0056 -0.05973 0.00612 -0.06204 0.00612 -0.06413 C 0.00651 -0.097 0.00703 -0.12963 0.00703 -0.16227 C 0.00703 -0.16459 0.00638 -0.16667 0.00612 -0.16875 C 0.00547 -0.17315 0.00482 -0.17755 0.00377 -0.18195 C 0.00169 -0.19167 -0.00078 -0.20718 -0.00781 -0.21204 C -0.01784 -0.21899 -0.02813 -0.22315 -0.03867 -0.22755 C -0.05482 -0.22732 -0.0711 -0.22755 -0.08724 -0.22639 C -0.08946 -0.22616 -0.09141 -0.22408 -0.09362 -0.22385 C -0.09649 -0.22315 -0.12591 -0.22107 -0.1267 -0.22107 L -0.26732 -0.21991 L -0.34141 -0.21713 C -0.34388 -0.21713 -0.3461 -0.21505 -0.34844 -0.21459 C -0.3517 -0.21389 -0.35508 -0.21366 -0.3586 -0.2132 C -0.36237 -0.21112 -0.36602 -0.20811 -0.37005 -0.20672 C -0.37683 -0.20417 -0.38399 -0.20348 -0.39102 -0.20163 C -0.39453 -0.20047 -0.39805 -0.19885 -0.40183 -0.19769 C -0.41107 -0.18635 -0.40352 -0.1963 -0.41172 -0.18311 C -0.4138 -0.1801 -0.41615 -0.17732 -0.41797 -0.17408 C -0.42084 -0.16922 -0.42292 -0.16343 -0.42565 -0.15834 C -0.42995 -0.1507 -0.43568 -0.14514 -0.4388 -0.13612 C -0.43959 -0.13403 -0.4405 -0.13195 -0.44115 -0.12963 C -0.44336 -0.12223 -0.44584 -0.11112 -0.44727 -0.10348 C -0.44818 -0.09908 -0.44987 -0.08519 -0.45026 -0.08125 C -0.44948 -0.03241 -0.45026 -0.05232 -0.44883 -0.02107 L -0.44883 -0.02084 L -0.44883 -0.02107 " pathEditMode="relative" rAng="0" ptsTypes="AAAAAAAAAAAAAAAAAAAAAAAAAAAAA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61" y="-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119" y="4694386"/>
            <a:ext cx="4361267" cy="851632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БУЛЬБУ КАПАЮЦЬ</a:t>
            </a:r>
            <a:endParaRPr lang="ru" sz="4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26776" y="5605690"/>
            <a:ext cx="4108964" cy="729608"/>
          </a:xfrm>
        </p:spPr>
        <p:txBody>
          <a:bodyPr rtlCol="0">
            <a:normAutofit/>
          </a:bodyPr>
          <a:lstStyle/>
          <a:p>
            <a:pPr rtl="0"/>
            <a:r>
              <a:rPr lang="ru-RU" sz="36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картошку копают</a:t>
            </a:r>
            <a:endParaRPr lang="en-US" sz="36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6075350" y="4694386"/>
            <a:ext cx="5901628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ГАРОДН</a:t>
            </a:r>
            <a:r>
              <a:rPr lang="be-BY" sz="4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ІНУ ЗАХОЎВАЮЦЬ</a:t>
            </a:r>
            <a:endParaRPr lang="ru" sz="4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6425424" y="5736641"/>
            <a:ext cx="5077149" cy="647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хранят овощи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DCF285F-79F6-4D8C-BB80-4902F7FAFCAD}"/>
              </a:ext>
            </a:extLst>
          </p:cNvPr>
          <p:cNvCxnSpPr>
            <a:cxnSpLocks/>
          </p:cNvCxnSpPr>
          <p:nvPr/>
        </p:nvCxnSpPr>
        <p:spPr>
          <a:xfrm>
            <a:off x="1326776" y="5605690"/>
            <a:ext cx="364863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37FFF1D-922B-4920-B303-FFCDC42417D0}"/>
              </a:ext>
            </a:extLst>
          </p:cNvPr>
          <p:cNvCxnSpPr>
            <a:cxnSpLocks/>
          </p:cNvCxnSpPr>
          <p:nvPr/>
        </p:nvCxnSpPr>
        <p:spPr>
          <a:xfrm>
            <a:off x="6911788" y="5605690"/>
            <a:ext cx="422875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Рисунок 14" descr="Снежинка со сплошной заливкой">
            <a:extLst>
              <a:ext uri="{FF2B5EF4-FFF2-40B4-BE49-F238E27FC236}">
                <a16:creationId xmlns:a16="http://schemas.microsoft.com/office/drawing/2014/main" id="{E985353E-D41D-41CF-9BDF-FAC4D777A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7469" y="146390"/>
            <a:ext cx="1105919" cy="1105919"/>
          </a:xfrm>
          <a:prstGeom prst="rect">
            <a:avLst/>
          </a:prstGeom>
        </p:spPr>
      </p:pic>
      <p:pic>
        <p:nvPicPr>
          <p:cNvPr id="16" name="Рисунок 15" descr="Растение со сплошной заливкой">
            <a:extLst>
              <a:ext uri="{FF2B5EF4-FFF2-40B4-BE49-F238E27FC236}">
                <a16:creationId xmlns:a16="http://schemas.microsoft.com/office/drawing/2014/main" id="{59056B15-4326-49D7-B9D9-3C03076AE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83228" y="1252309"/>
            <a:ext cx="914400" cy="914400"/>
          </a:xfrm>
          <a:prstGeom prst="rect">
            <a:avLst/>
          </a:prstGeom>
        </p:spPr>
      </p:pic>
      <p:pic>
        <p:nvPicPr>
          <p:cNvPr id="17" name="Рисунок 16" descr="Солнце со сплошной заливкой">
            <a:extLst>
              <a:ext uri="{FF2B5EF4-FFF2-40B4-BE49-F238E27FC236}">
                <a16:creationId xmlns:a16="http://schemas.microsoft.com/office/drawing/2014/main" id="{ECDBA341-787E-4F0D-87D7-B6BAFE2DBE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83228" y="2343924"/>
            <a:ext cx="914400" cy="914400"/>
          </a:xfrm>
          <a:prstGeom prst="rect">
            <a:avLst/>
          </a:prstGeom>
        </p:spPr>
      </p:pic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F1DF986C-5CDA-4D19-BFDC-55B9AA42BDDD}"/>
              </a:ext>
            </a:extLst>
          </p:cNvPr>
          <p:cNvSpPr txBox="1">
            <a:spLocks/>
          </p:cNvSpPr>
          <p:nvPr/>
        </p:nvSpPr>
        <p:spPr>
          <a:xfrm>
            <a:off x="2010804" y="338028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«Калі гэта бывае?» 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DAC2E211-2143-408E-8DE7-D9115331576C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27" name="Солнце 26">
              <a:extLst>
                <a:ext uri="{FF2B5EF4-FFF2-40B4-BE49-F238E27FC236}">
                  <a16:creationId xmlns:a16="http://schemas.microsoft.com/office/drawing/2014/main" id="{82C760A3-4F05-466D-BB0D-810A309B5C2D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D5F127-5923-47FF-A4C5-65A84AF05BB4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12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0AD3FB-75B1-4646-95FE-BA32B0C880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97" y="1709509"/>
            <a:ext cx="4675110" cy="29963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A07FCB-7187-4AE4-BAC7-A2EB58E5367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727" y="2293768"/>
            <a:ext cx="5276376" cy="2340946"/>
          </a:xfrm>
          <a:prstGeom prst="rect">
            <a:avLst/>
          </a:prstGeom>
        </p:spPr>
      </p:pic>
      <p:pic>
        <p:nvPicPr>
          <p:cNvPr id="18" name="Рисунок 17" descr="Лист со сплошной заливкой">
            <a:extLst>
              <a:ext uri="{FF2B5EF4-FFF2-40B4-BE49-F238E27FC236}">
                <a16:creationId xmlns:a16="http://schemas.microsoft.com/office/drawing/2014/main" id="{AD46DDC0-F5E3-4521-B74E-998FB21BDF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61529" y="3435539"/>
            <a:ext cx="757798" cy="75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4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48148E-6 L -4.375E-6 0.00023 C -0.00026 -0.09514 -0.00013 -0.19005 -0.00078 -0.28519 C -0.00091 -0.29468 -0.00143 -0.3044 -0.00221 -0.31389 C -0.00247 -0.31644 -0.00234 -0.31921 -0.00286 -0.32176 C -0.00377 -0.32477 -0.0052 -0.32685 -0.00638 -0.32963 C -0.00781 -0.33287 -0.00911 -0.33658 -0.01054 -0.34005 C -0.01354 -0.34676 -0.01627 -0.35232 -0.01979 -0.35833 C -0.02122 -0.36111 -0.02278 -0.36389 -0.0246 -0.36621 C -0.02734 -0.36945 -0.02981 -0.37431 -0.03294 -0.37523 C -0.03932 -0.37732 -0.03567 -0.37639 -0.04349 -0.37778 L -0.30507 -0.37662 C -0.31106 -0.37662 -0.31718 -0.3757 -0.3233 -0.37523 L -0.37929 -0.37269 C -0.3819 -0.3713 -0.38489 -0.37083 -0.3875 -0.36875 C -0.40195 -0.35718 -0.39921 -0.35278 -0.41341 -0.33333 L -0.43164 -0.30857 C -0.4332 -0.30648 -0.44505 -0.29097 -0.44765 -0.28519 C -0.44947 -0.28125 -0.45052 -0.27639 -0.45195 -0.27199 C -0.45221 -0.27037 -0.45247 -0.26852 -0.45247 -0.26667 C -0.45247 -0.2588 -0.45182 -0.25417 -0.44987 -0.24722 C -0.44856 -0.24259 -0.44713 -0.23843 -0.44557 -0.23403 C -0.44505 -0.23287 -0.44453 -0.23171 -0.44427 -0.23009 C -0.44244 -0.22246 -0.44322 -0.22593 -0.44218 -0.21968 C -0.44453 -0.20741 -0.44309 -0.20671 -0.44765 -0.20139 C -0.44791 -0.20116 -0.44817 -0.20139 -0.44843 -0.20139 L -0.44843 -0.20116 " pathEditMode="relative" rAng="0" ptsTypes="AAAAAAAAAAAAAAAAAAAAAAA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0" y="-1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1202" y="887506"/>
            <a:ext cx="2120431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КВЕТКІ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05831" y="4751505"/>
            <a:ext cx="2110994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цветы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832907" y="878541"/>
            <a:ext cx="3303502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КВЕТН</a:t>
            </a:r>
            <a:r>
              <a:rPr lang="be-BY" sz="4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ІК</a:t>
            </a:r>
            <a:endParaRPr lang="ru" sz="44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084439" y="4751505"/>
            <a:ext cx="2296692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цвет</a:t>
            </a:r>
            <a:r>
              <a:rPr lang="ru-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ник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4A17712C-4E79-449E-89BB-E699ED4CC11C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3" name="Солнце 12">
              <a:extLst>
                <a:ext uri="{FF2B5EF4-FFF2-40B4-BE49-F238E27FC236}">
                  <a16:creationId xmlns:a16="http://schemas.microsoft.com/office/drawing/2014/main" id="{CF4C8863-C0BB-4F60-90A0-0305B2ECA124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653D62-A360-46DD-84E4-211EE33EB2DE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13</a:t>
              </a: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9546E3F-6B6B-41FE-9625-C0F8DB64B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864" y="2240019"/>
            <a:ext cx="3786481" cy="2133019"/>
          </a:xfrm>
          <a:prstGeom prst="rect">
            <a:avLst/>
          </a:prstGeom>
        </p:spPr>
      </p:pic>
      <p:pic>
        <p:nvPicPr>
          <p:cNvPr id="1026" name="Picture 2" descr="Цветочный букет Цветочный дизайн, пион акварель, травянистое растение,  аранжировка цветов, искусственный цветок png | PNGWing">
            <a:extLst>
              <a:ext uri="{FF2B5EF4-FFF2-40B4-BE49-F238E27FC236}">
                <a16:creationId xmlns:a16="http://schemas.microsoft.com/office/drawing/2014/main" id="{15CD7AF9-F963-43B7-8421-BA0EA1B7D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33" b="91964" l="6957" r="92609">
                        <a14:foregroundMark x1="7935" y1="40561" x2="8261" y2="44898"/>
                        <a14:foregroundMark x1="7065" y1="50510" x2="9239" y2="50510"/>
                        <a14:foregroundMark x1="89565" y1="57270" x2="91087" y2="60842"/>
                        <a14:foregroundMark x1="92609" y1="34566" x2="89565" y2="36352"/>
                        <a14:foregroundMark x1="48152" y1="6633" x2="46304" y2="10077"/>
                        <a14:foregroundMark x1="33043" y1="10077" x2="33696" y2="11862"/>
                        <a14:foregroundMark x1="68370" y1="12628" x2="63587" y2="16199"/>
                        <a14:foregroundMark x1="27609" y1="59821" x2="30652" y2="64031"/>
                        <a14:foregroundMark x1="48152" y1="82398" x2="47283" y2="91964"/>
                        <a14:foregroundMark x1="56304" y1="14796" x2="60217" y2="14796"/>
                        <a14:foregroundMark x1="82935" y1="14413" x2="82609" y2="161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291" y="1993848"/>
            <a:ext cx="3187166" cy="271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71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AC01749-A23E-4022-966E-BC5AE27288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2" t="19109" b="9589"/>
          <a:stretch/>
        </p:blipFill>
        <p:spPr>
          <a:xfrm>
            <a:off x="4746181" y="2196170"/>
            <a:ext cx="2699638" cy="2265958"/>
          </a:xfrm>
          <a:prstGeom prst="rect">
            <a:avLst/>
          </a:prstGeom>
        </p:spPr>
      </p:pic>
      <p:pic>
        <p:nvPicPr>
          <p:cNvPr id="23" name="Picture 6" descr="рисовое зерно мультфильм белый сырой PNG , пшеница, сырой, близко PNG  картинки и пнг рисунок для бесплатной загрузки">
            <a:extLst>
              <a:ext uri="{FF2B5EF4-FFF2-40B4-BE49-F238E27FC236}">
                <a16:creationId xmlns:a16="http://schemas.microsoft.com/office/drawing/2014/main" id="{1328BEFC-5124-4923-A5AA-152C6828E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422" y="2188036"/>
            <a:ext cx="1906230" cy="190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зерно пшеницы логотип PNG изображения с прозрачным фоном | Скачать  бесплатно на Lovepik.com">
            <a:extLst>
              <a:ext uri="{FF2B5EF4-FFF2-40B4-BE49-F238E27FC236}">
                <a16:creationId xmlns:a16="http://schemas.microsoft.com/office/drawing/2014/main" id="{3ABE91FE-F4D9-4546-9C9F-31A33A0CC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605" r="91512">
                        <a14:foregroundMark x1="14186" y1="36279" x2="19651" y2="36512"/>
                        <a14:foregroundMark x1="17907" y1="32791" x2="12442" y2="36860"/>
                        <a14:foregroundMark x1="8605" y1="43256" x2="10698" y2="48372"/>
                        <a14:foregroundMark x1="91279" y1="26977" x2="91512" y2="32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171" y="2068216"/>
            <a:ext cx="2548222" cy="254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611EC77B-7BF9-4BE7-8779-79E3B8C02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9099" y="844318"/>
            <a:ext cx="2980727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ЗБОЖЖА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900EB8C4-D81F-43CA-847B-96610E43052B}"/>
              </a:ext>
            </a:extLst>
          </p:cNvPr>
          <p:cNvSpPr txBox="1">
            <a:spLocks/>
          </p:cNvSpPr>
          <p:nvPr/>
        </p:nvSpPr>
        <p:spPr>
          <a:xfrm>
            <a:off x="566381" y="258962"/>
            <a:ext cx="4304454" cy="14833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ДРОБНЕНЬКІЯ</a:t>
            </a:r>
          </a:p>
          <a:p>
            <a:pPr algn="ctr"/>
            <a:r>
              <a:rPr lang="ru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ЗЯРНЯТКІ</a:t>
            </a: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5BDF4C0F-E778-49FA-976F-3F38167D8F35}"/>
              </a:ext>
            </a:extLst>
          </p:cNvPr>
          <p:cNvSpPr txBox="1">
            <a:spLocks/>
          </p:cNvSpPr>
          <p:nvPr/>
        </p:nvSpPr>
        <p:spPr>
          <a:xfrm>
            <a:off x="8310171" y="254653"/>
            <a:ext cx="2545663" cy="14833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БУЙНОЕ</a:t>
            </a:r>
          </a:p>
          <a:p>
            <a:pPr algn="ctr"/>
            <a:r>
              <a:rPr lang="ru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ЗЕРНЕ</a:t>
            </a:r>
          </a:p>
        </p:txBody>
      </p:sp>
      <p:sp>
        <p:nvSpPr>
          <p:cNvPr id="32" name="Текст 3">
            <a:extLst>
              <a:ext uri="{FF2B5EF4-FFF2-40B4-BE49-F238E27FC236}">
                <a16:creationId xmlns:a16="http://schemas.microsoft.com/office/drawing/2014/main" id="{A8C760A4-95DE-4F83-A8F8-05463F3DB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33709" y="4769396"/>
            <a:ext cx="3148018" cy="1483335"/>
          </a:xfrm>
        </p:spPr>
        <p:txBody>
          <a:bodyPr rtlCol="0">
            <a:noAutofit/>
          </a:bodyPr>
          <a:lstStyle/>
          <a:p>
            <a:pPr algn="ctr" rtl="0">
              <a:spcBef>
                <a:spcPts val="0"/>
              </a:spcBef>
            </a:pPr>
            <a:r>
              <a:rPr lang="ru-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мелкие</a:t>
            </a:r>
          </a:p>
          <a:p>
            <a:pPr algn="ctr" rtl="0">
              <a:spcBef>
                <a:spcPts val="0"/>
              </a:spcBef>
            </a:pPr>
            <a:r>
              <a:rPr lang="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зёрнышки 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Текст 3">
            <a:extLst>
              <a:ext uri="{FF2B5EF4-FFF2-40B4-BE49-F238E27FC236}">
                <a16:creationId xmlns:a16="http://schemas.microsoft.com/office/drawing/2014/main" id="{41F58765-29C7-44E8-AC8A-FB52EE6DF860}"/>
              </a:ext>
            </a:extLst>
          </p:cNvPr>
          <p:cNvSpPr txBox="1">
            <a:spLocks/>
          </p:cNvSpPr>
          <p:nvPr/>
        </p:nvSpPr>
        <p:spPr>
          <a:xfrm>
            <a:off x="4503810" y="4769396"/>
            <a:ext cx="3148018" cy="729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зерно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Текст 3">
            <a:extLst>
              <a:ext uri="{FF2B5EF4-FFF2-40B4-BE49-F238E27FC236}">
                <a16:creationId xmlns:a16="http://schemas.microsoft.com/office/drawing/2014/main" id="{A8F287D5-0AB1-4236-84AE-C9EFB17EA497}"/>
              </a:ext>
            </a:extLst>
          </p:cNvPr>
          <p:cNvSpPr txBox="1">
            <a:spLocks/>
          </p:cNvSpPr>
          <p:nvPr/>
        </p:nvSpPr>
        <p:spPr>
          <a:xfrm>
            <a:off x="7900674" y="4757337"/>
            <a:ext cx="3148018" cy="1483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крупные</a:t>
            </a:r>
          </a:p>
          <a:p>
            <a:pPr algn="ctr">
              <a:spcBef>
                <a:spcPts val="0"/>
              </a:spcBef>
            </a:pPr>
            <a:r>
              <a:rPr lang="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зёрна 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4FEC7A08-C1BE-482B-9C4F-AAF6377949D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36" name="Солнце 35">
              <a:extLst>
                <a:ext uri="{FF2B5EF4-FFF2-40B4-BE49-F238E27FC236}">
                  <a16:creationId xmlns:a16="http://schemas.microsoft.com/office/drawing/2014/main" id="{6A25D0A1-2BE1-414E-9670-A10B915C648F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526401-5719-4D2E-AF0F-86C56AA71FF9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100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611EC77B-7BF9-4BE7-8779-79E3B8C02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9099" y="844318"/>
            <a:ext cx="2980727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РАСЛІНЫ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900EB8C4-D81F-43CA-847B-96610E43052B}"/>
              </a:ext>
            </a:extLst>
          </p:cNvPr>
          <p:cNvSpPr txBox="1">
            <a:spLocks/>
          </p:cNvSpPr>
          <p:nvPr/>
        </p:nvSpPr>
        <p:spPr>
          <a:xfrm>
            <a:off x="566381" y="258962"/>
            <a:ext cx="4304454" cy="14833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КВОЛЕНЬКІЯ</a:t>
            </a:r>
          </a:p>
          <a:p>
            <a:pPr algn="ctr"/>
            <a:r>
              <a:rPr lang="ru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РАСЛ</a:t>
            </a:r>
            <a:r>
              <a:rPr lang="be-BY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ІНКІ</a:t>
            </a:r>
            <a:endParaRPr lang="ru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5BDF4C0F-E778-49FA-976F-3F38167D8F35}"/>
              </a:ext>
            </a:extLst>
          </p:cNvPr>
          <p:cNvSpPr txBox="1">
            <a:spLocks/>
          </p:cNvSpPr>
          <p:nvPr/>
        </p:nvSpPr>
        <p:spPr>
          <a:xfrm>
            <a:off x="8310171" y="254653"/>
            <a:ext cx="2545663" cy="14833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МОЦНЫЯ</a:t>
            </a:r>
          </a:p>
          <a:p>
            <a:pPr algn="ctr"/>
            <a:r>
              <a:rPr lang="ru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РАСЛІНЫ</a:t>
            </a:r>
          </a:p>
        </p:txBody>
      </p:sp>
      <p:sp>
        <p:nvSpPr>
          <p:cNvPr id="32" name="Текст 3">
            <a:extLst>
              <a:ext uri="{FF2B5EF4-FFF2-40B4-BE49-F238E27FC236}">
                <a16:creationId xmlns:a16="http://schemas.microsoft.com/office/drawing/2014/main" id="{A8C760A4-95DE-4F83-A8F8-05463F3DB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466" y="4757337"/>
            <a:ext cx="4506479" cy="1975157"/>
          </a:xfrm>
        </p:spPr>
        <p:txBody>
          <a:bodyPr rtlCol="0">
            <a:noAutofit/>
          </a:bodyPr>
          <a:lstStyle/>
          <a:p>
            <a:pPr algn="ctr" rtl="0">
              <a:lnSpc>
                <a:spcPct val="9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хрупкие </a:t>
            </a:r>
          </a:p>
          <a:p>
            <a:pPr algn="ctr" rtl="0">
              <a:lnSpc>
                <a:spcPct val="9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(нежные, слабые)</a:t>
            </a:r>
          </a:p>
          <a:p>
            <a:pPr algn="ctr" rtl="0">
              <a:lnSpc>
                <a:spcPct val="90000"/>
              </a:lnSpc>
              <a:spcBef>
                <a:spcPts val="0"/>
              </a:spcBef>
            </a:pPr>
            <a:r>
              <a:rPr lang="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растения 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Текст 3">
            <a:extLst>
              <a:ext uri="{FF2B5EF4-FFF2-40B4-BE49-F238E27FC236}">
                <a16:creationId xmlns:a16="http://schemas.microsoft.com/office/drawing/2014/main" id="{41F58765-29C7-44E8-AC8A-FB52EE6DF860}"/>
              </a:ext>
            </a:extLst>
          </p:cNvPr>
          <p:cNvSpPr txBox="1">
            <a:spLocks/>
          </p:cNvSpPr>
          <p:nvPr/>
        </p:nvSpPr>
        <p:spPr>
          <a:xfrm>
            <a:off x="4503810" y="4769396"/>
            <a:ext cx="3148018" cy="729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растения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Текст 3">
            <a:extLst>
              <a:ext uri="{FF2B5EF4-FFF2-40B4-BE49-F238E27FC236}">
                <a16:creationId xmlns:a16="http://schemas.microsoft.com/office/drawing/2014/main" id="{A8F287D5-0AB1-4236-84AE-C9EFB17EA497}"/>
              </a:ext>
            </a:extLst>
          </p:cNvPr>
          <p:cNvSpPr txBox="1">
            <a:spLocks/>
          </p:cNvSpPr>
          <p:nvPr/>
        </p:nvSpPr>
        <p:spPr>
          <a:xfrm>
            <a:off x="7900674" y="4757337"/>
            <a:ext cx="3148018" cy="1483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сильные (крепкие)</a:t>
            </a:r>
          </a:p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растения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4FEC7A08-C1BE-482B-9C4F-AAF6377949D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36" name="Солнце 35">
              <a:extLst>
                <a:ext uri="{FF2B5EF4-FFF2-40B4-BE49-F238E27FC236}">
                  <a16:creationId xmlns:a16="http://schemas.microsoft.com/office/drawing/2014/main" id="{6A25D0A1-2BE1-414E-9670-A10B915C648F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526401-5719-4D2E-AF0F-86C56AA71FF9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15</a:t>
              </a:r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6B1A86-EA8A-408C-AB1E-2FFDB7412D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5" t="13811" r="13346" b="10952"/>
          <a:stretch/>
        </p:blipFill>
        <p:spPr>
          <a:xfrm>
            <a:off x="8672220" y="1865817"/>
            <a:ext cx="1934152" cy="26793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D7A538-BC51-4881-91EB-EF2B7A8092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3" t="14770" r="14504" b="12313"/>
          <a:stretch/>
        </p:blipFill>
        <p:spPr>
          <a:xfrm>
            <a:off x="1639278" y="2556799"/>
            <a:ext cx="1900518" cy="1860526"/>
          </a:xfrm>
          <a:prstGeom prst="rect">
            <a:avLst/>
          </a:prstGeom>
        </p:spPr>
      </p:pic>
      <p:pic>
        <p:nvPicPr>
          <p:cNvPr id="1038" name="Picture 14" descr="зеленое дерево растение лес PNG , дерево, вечнозеленый, лес PNG рисунок для  бесплатной загрузки">
            <a:extLst>
              <a:ext uri="{FF2B5EF4-FFF2-40B4-BE49-F238E27FC236}">
                <a16:creationId xmlns:a16="http://schemas.microsoft.com/office/drawing/2014/main" id="{3DB57656-FAC1-40BB-94AA-8C605CDA5C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1" b="13004"/>
          <a:stretch/>
        </p:blipFill>
        <p:spPr bwMode="auto">
          <a:xfrm>
            <a:off x="4757048" y="1801486"/>
            <a:ext cx="2656445" cy="28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40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337EF7B3-65AA-4E7F-9205-EDED71F84813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45" name="Солнце 44">
              <a:extLst>
                <a:ext uri="{FF2B5EF4-FFF2-40B4-BE49-F238E27FC236}">
                  <a16:creationId xmlns:a16="http://schemas.microsoft.com/office/drawing/2014/main" id="{76897DD0-DB71-47A3-892D-1CD285F0B4FC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FC65134-5DC7-49A1-AF66-3BDE2579C3A8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16</a:t>
              </a:r>
            </a:p>
          </p:txBody>
        </p:sp>
      </p:grp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96249786-6C37-43CD-BB84-9F0174EDCD76}"/>
              </a:ext>
            </a:extLst>
          </p:cNvPr>
          <p:cNvSpPr txBox="1">
            <a:spLocks/>
          </p:cNvSpPr>
          <p:nvPr/>
        </p:nvSpPr>
        <p:spPr>
          <a:xfrm>
            <a:off x="2118380" y="526185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Раскажы па-беларуску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CC6744-50A2-4A56-A154-149A39A9C1DD}"/>
              </a:ext>
            </a:extLst>
          </p:cNvPr>
          <p:cNvSpPr txBox="1"/>
          <p:nvPr/>
        </p:nvSpPr>
        <p:spPr>
          <a:xfrm>
            <a:off x="330913" y="1871200"/>
            <a:ext cx="11745324" cy="48320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Вясной людзі                          .</a:t>
            </a:r>
          </a:p>
          <a:p>
            <a:endParaRPr lang="be-BY" sz="3600" b="1" dirty="0">
              <a:ln/>
              <a:solidFill>
                <a:srgbClr val="002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e-BY" sz="3600" b="1" dirty="0">
              <a:ln/>
              <a:solidFill>
                <a:srgbClr val="002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Летам  – </a:t>
            </a:r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.  </a:t>
            </a:r>
            <a:r>
              <a:rPr lang="ru-RU" sz="3600" b="1" dirty="0" err="1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Увосень</a:t>
            </a:r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гаспадары</a:t>
            </a:r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.</a:t>
            </a:r>
          </a:p>
          <a:p>
            <a:pPr algn="ctr"/>
            <a:endParaRPr lang="ru-RU" sz="2000" b="1" dirty="0">
              <a:ln/>
              <a:solidFill>
                <a:srgbClr val="002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ln/>
              <a:solidFill>
                <a:srgbClr val="002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3600" b="1" dirty="0" err="1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Узімку</a:t>
            </a:r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</a:t>
            </a:r>
            <a:r>
              <a:rPr lang="en-US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5B8F30-2CD1-4D4D-AEA7-1013DE90EA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811" y="4763952"/>
            <a:ext cx="1516870" cy="19036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F6269D-8758-4732-9D8B-BDA85ACF63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1" b="16763"/>
          <a:stretch/>
        </p:blipFill>
        <p:spPr>
          <a:xfrm>
            <a:off x="6486069" y="1643274"/>
            <a:ext cx="2268494" cy="154951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0B4F1D-3265-4441-8C84-8446C1EA89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303" y="2692099"/>
            <a:ext cx="2268494" cy="15951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1CF591-F90F-4A49-9D2B-71362CA075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119" y="2629628"/>
            <a:ext cx="2866118" cy="18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96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1836455" y="37829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Занятак для Генадзя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4633708" y="4786248"/>
            <a:ext cx="2924583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ДАГЛЯДАЦЬ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ЖЫВЁЛУ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575719" y="4754554"/>
            <a:ext cx="2208298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УБІРАЦЬ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ЗБОЖЖА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E71E460A-3274-4DED-A5FD-44411E5FC7AA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8" name="Солнце 17">
              <a:extLst>
                <a:ext uri="{FF2B5EF4-FFF2-40B4-BE49-F238E27FC236}">
                  <a16:creationId xmlns:a16="http://schemas.microsoft.com/office/drawing/2014/main" id="{74A1B32E-DF68-4880-B857-F31D4FFD2400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678B19-51E6-4444-A0C8-5493AFBBA3F1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17</a:t>
              </a:r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40A15A9-29F6-4130-99AF-C930E9DF41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/>
          <a:stretch/>
        </p:blipFill>
        <p:spPr>
          <a:xfrm>
            <a:off x="1243843" y="1995613"/>
            <a:ext cx="2736000" cy="259323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2C5054D-BD25-429E-80F7-C3DCB575B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140"/>
          <a:stretch/>
        </p:blipFill>
        <p:spPr>
          <a:xfrm>
            <a:off x="4726155" y="2097739"/>
            <a:ext cx="2701734" cy="252805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CC88968-3146-455F-81D5-71FAB913C1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t="12866" r="16501" b="18938"/>
          <a:stretch/>
        </p:blipFill>
        <p:spPr>
          <a:xfrm>
            <a:off x="8216284" y="1824285"/>
            <a:ext cx="2735998" cy="2792153"/>
          </a:xfrm>
          <a:prstGeom prst="rect">
            <a:avLst/>
          </a:prstGeom>
        </p:spPr>
      </p:pic>
      <p:pic>
        <p:nvPicPr>
          <p:cNvPr id="14" name="Рисунок 13" descr="Снежинка со сплошной заливкой">
            <a:extLst>
              <a:ext uri="{FF2B5EF4-FFF2-40B4-BE49-F238E27FC236}">
                <a16:creationId xmlns:a16="http://schemas.microsoft.com/office/drawing/2014/main" id="{A7FA3663-E5E2-4975-8D46-032DC3B083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00081" y="282462"/>
            <a:ext cx="1105919" cy="110591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A22AC6-4013-4288-91A1-275737891C1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5"/>
          <a:stretch/>
        </p:blipFill>
        <p:spPr>
          <a:xfrm>
            <a:off x="5578" y="3025011"/>
            <a:ext cx="2719095" cy="383298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1407983" y="4786248"/>
            <a:ext cx="2636812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ЗГРАБАЦЬ 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72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8 -0.0081 L 0.0108 -0.0081 C 0.02409 -0.00532 0.06198 0.00208 0.07695 0.00741 C 0.08047 0.0088 0.08385 0.01204 0.08724 0.01412 C 0.08893 0.01505 0.09075 0.01551 0.09245 0.01667 C 0.1039 0.025 0.11966 0.03889 0.12916 0.05069 C 0.13776 0.06134 0.14479 0.08287 0.14974 0.09768 C 0.15664 0.11805 0.15898 0.12986 0.16302 0.15393 C 0.16432 0.16157 0.16458 0.16968 0.16588 0.17731 C 0.16823 0.1912 0.17161 0.20417 0.17396 0.21782 C 0.17812 0.24097 0.18659 0.29352 0.18945 0.31852 C 0.1914 0.33588 0.19479 0.38426 0.19609 0.40231 C 0.19687 0.43935 0.19739 0.43287 0.19531 0.47153 C 0.19336 0.50903 0.19427 0.54745 0.18867 0.58403 C 0.18724 0.59421 0.18359 0.62037 0.1806 0.63356 C 0.17982 0.63727 0.17877 0.64074 0.17773 0.64398 C 0.16198 0.69305 0.1638 0.69051 0.14088 0.73426 C 0.13073 0.7537 0.12252 0.76667 0.10924 0.7787 C 0.10065 0.78657 0.0806 0.79768 0.07174 0.80093 C 0.06601 0.80301 0.06002 0.80278 0.05416 0.80486 C 0.04232 0.80903 0.03073 0.81574 0.01888 0.81921 C 0.00403 0.82361 -0.02591 0.83287 -0.03998 0.83495 C -0.05117 0.83657 -0.0625 0.83588 -0.07383 0.83634 C -0.11393 0.83264 -0.15443 0.83472 -0.1944 0.82569 C -0.32357 0.79676 -0.26367 0.79653 -0.3444 0.76296 C -0.353 0.75949 -0.36211 0.7588 -0.37084 0.75648 C -0.378 0.75463 -0.38503 0.75208 -0.39219 0.75 C -0.39532 0.74745 -0.39844 0.74444 -0.4017 0.74213 C -0.41198 0.73518 -0.42253 0.73009 -0.43268 0.72245 C -0.45026 0.70926 -0.46771 0.69468 -0.48477 0.6794 L -0.48047 0.68079 " pathEditMode="relative" ptsTypes="AAAAAAAAAAAAAAAAAAAAAAA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1836455" y="37829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Занятак для Антося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4980908" y="4754554"/>
            <a:ext cx="2563523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ВЕШАЦЬ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ШПАКОЎНІ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1691060" y="4754554"/>
            <a:ext cx="2178738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ХАДЗІЦЬ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ЯГАДЫ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8155368" y="4754554"/>
            <a:ext cx="3022622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ЗАХОЎВАЦЬ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ГАРОДНІНУ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E71E460A-3274-4DED-A5FD-44411E5FC7AA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8" name="Солнце 17">
              <a:extLst>
                <a:ext uri="{FF2B5EF4-FFF2-40B4-BE49-F238E27FC236}">
                  <a16:creationId xmlns:a16="http://schemas.microsoft.com/office/drawing/2014/main" id="{74A1B32E-DF68-4880-B857-F31D4FFD2400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678B19-51E6-4444-A0C8-5493AFBBA3F1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18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0579C9F-BE73-433E-88D5-6340AE68F3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8" r="6630"/>
          <a:stretch/>
        </p:blipFill>
        <p:spPr>
          <a:xfrm>
            <a:off x="1239718" y="1900232"/>
            <a:ext cx="2736000" cy="26561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4C1A9A-E2FA-444F-AA60-CC386A222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" y="3129065"/>
            <a:ext cx="1700590" cy="346466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2415DCF-DB99-4F15-A3CC-745B2EB9BE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4" t="14931" b="14455"/>
          <a:stretch/>
        </p:blipFill>
        <p:spPr>
          <a:xfrm>
            <a:off x="4727748" y="1824284"/>
            <a:ext cx="2721420" cy="28080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1E0DDF2-ACDE-4B0F-95BF-78447BA22D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6" r="48786"/>
          <a:stretch/>
        </p:blipFill>
        <p:spPr>
          <a:xfrm>
            <a:off x="8230862" y="1560642"/>
            <a:ext cx="2721420" cy="3303591"/>
          </a:xfrm>
          <a:prstGeom prst="rect">
            <a:avLst/>
          </a:prstGeom>
        </p:spPr>
      </p:pic>
      <p:pic>
        <p:nvPicPr>
          <p:cNvPr id="20" name="Рисунок 19" descr="Растение со сплошной заливкой">
            <a:extLst>
              <a:ext uri="{FF2B5EF4-FFF2-40B4-BE49-F238E27FC236}">
                <a16:creationId xmlns:a16="http://schemas.microsoft.com/office/drawing/2014/main" id="{BB9BCFA3-9AC5-413F-830B-AD314D0C09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76070" y="2824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7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64 0.00718 L -0.00664 0.00718 C -0.00794 0.02153 -0.00872 0.03588 -0.01041 0.05023 C -0.01067 0.05278 -0.01158 0.05486 -0.01263 0.05671 C -0.0138 0.05903 -0.01549 0.06042 -0.01705 0.06204 C -0.01992 0.06482 -0.02265 0.06852 -0.02578 0.06991 C -0.03033 0.07153 -0.03515 0.07107 -0.03984 0.07107 L -0.30885 0.075 L -0.33385 0.08148 C -0.34179 0.08357 -0.3496 0.08495 -0.35742 0.08681 C -0.37239 0.09051 -0.37526 0.09074 -0.38828 0.09861 C -0.39153 0.10046 -0.39479 0.10232 -0.39791 0.10509 C -0.40104 0.1081 -0.4039 0.11181 -0.40664 0.11551 C -0.41276 0.12338 -0.4164 0.12986 -0.42213 0.13912 C -0.42317 0.14306 -0.42421 0.14676 -0.42513 0.15093 C -0.42682 0.15903 -0.42799 0.16829 -0.42877 0.17708 C -0.43515 0.24745 -0.42617 0.15116 -0.43098 0.21366 C -0.43437 0.25764 -0.43216 0.21042 -0.43541 0.2581 C -0.43802 0.29653 -0.43802 0.3 -0.43906 0.32986 C -0.43828 0.33912 -0.43736 0.34815 -0.43684 0.35741 C -0.43632 0.3662 -0.43606 0.37477 -0.43606 0.38357 C -0.43606 0.39792 -0.43658 0.43426 -0.43763 0.45417 C -0.43802 0.46157 -0.43854 0.46898 -0.43906 0.47639 C -0.43932 0.49421 -0.44023 0.51204 -0.43984 0.52986 C -0.43919 0.55232 -0.43776 0.57454 -0.43606 0.59653 C -0.43372 0.63032 -0.4302 0.67407 -0.42513 0.70903 C -0.42252 0.72616 -0.41953 0.73495 -0.41627 0.75208 C -0.41484 0.75949 -0.41458 0.76759 -0.41263 0.77431 C -0.41015 0.78287 -0.39765 0.81065 -0.39414 0.81759 C -0.39322 0.81944 -0.3819 0.84259 -0.37656 0.84884 C -0.37513 0.85046 -0.37356 0.85139 -0.37213 0.85278 C -0.37044 0.85463 -0.36888 0.85671 -0.36705 0.8581 C -0.36562 0.85926 -0.35716 0.86273 -0.35598 0.86343 C -0.34257 0.86181 -0.32174 0.86227 -0.30664 0.85556 C -0.30195 0.85347 -0.29739 0.85 -0.2927 0.84769 C -0.28541 0.84398 -0.2707 0.83727 -0.2707 0.83727 C -0.26979 0.83634 -0.26119 0.82801 -0.25963 0.82407 C -0.25898 0.82269 -0.25911 0.8206 -0.25885 0.81875 C -0.26106 0.81019 -0.26093 0.81181 -0.26184 0.8044 C -0.2621 0.80232 -0.2625 0.80023 -0.26263 0.79792 C -0.26276 0.78889 -0.26263 0.77963 -0.26263 0.7706 L -0.26263 0.7706 " pathEditMode="relative" ptsTypes="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1836455" y="37829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Занятак для Яніны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4406357" y="4824210"/>
            <a:ext cx="3535583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РАМАНТАВАЦЬ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ТЭХНІКУ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E71E460A-3274-4DED-A5FD-44411E5FC7AA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8" name="Солнце 17">
              <a:extLst>
                <a:ext uri="{FF2B5EF4-FFF2-40B4-BE49-F238E27FC236}">
                  <a16:creationId xmlns:a16="http://schemas.microsoft.com/office/drawing/2014/main" id="{74A1B32E-DF68-4880-B857-F31D4FFD2400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678B19-51E6-4444-A0C8-5493AFBBA3F1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19</a:t>
              </a:r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D6B615F-0E0C-4737-986C-AD36AC0CF6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8" r="6630"/>
          <a:stretch/>
        </p:blipFill>
        <p:spPr>
          <a:xfrm>
            <a:off x="8216282" y="1942911"/>
            <a:ext cx="2736000" cy="265610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8573623" y="4824210"/>
            <a:ext cx="2300566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ХАДЗІЦЬ 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ЯГАДЫ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E7A0158-2358-450C-B78A-D141CD11B7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/>
          <a:stretch/>
        </p:blipFill>
        <p:spPr>
          <a:xfrm>
            <a:off x="1243843" y="1995613"/>
            <a:ext cx="2736000" cy="25932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830FDA-61DD-4C87-8ABF-0991A7887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252" y="3748509"/>
            <a:ext cx="2094313" cy="299604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1539495" y="4824211"/>
            <a:ext cx="2514984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ЗГРАБАЦЬ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43F6630-12D3-4783-A2FA-BEC952FF60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522" y="1938429"/>
            <a:ext cx="2520955" cy="2650417"/>
          </a:xfrm>
          <a:prstGeom prst="rect">
            <a:avLst/>
          </a:prstGeom>
        </p:spPr>
      </p:pic>
      <p:pic>
        <p:nvPicPr>
          <p:cNvPr id="14" name="Рисунок 13" descr="Солнце со сплошной заливкой">
            <a:extLst>
              <a:ext uri="{FF2B5EF4-FFF2-40B4-BE49-F238E27FC236}">
                <a16:creationId xmlns:a16="http://schemas.microsoft.com/office/drawing/2014/main" id="{8DC283EE-5787-4C26-9BF6-EE59F141C5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67558" y="2824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2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8 -0.00856 L 0.00338 -0.00856 C 0.00039 -0.0044 -0.00196 0.00139 -0.00547 0.0044 C -0.0168 0.01412 -0.06055 0.01875 -0.06055 0.01875 C -0.07683 0.02222 -0.09284 0.02685 -0.10912 0.02917 C -0.11498 0.03009 -0.12084 0.03056 -0.1267 0.03194 C -0.14349 0.03542 -0.1724 0.04468 -0.1892 0.0463 C -0.21003 0.04815 -0.23086 0.04792 -0.2517 0.04884 C -0.26003 0.05069 -0.26849 0.05139 -0.2767 0.05417 C -0.28841 0.05787 -0.29974 0.06389 -0.31133 0.06852 C -0.32084 0.07222 -0.33047 0.07546 -0.33998 0.07894 C -0.38151 0.10903 -0.37461 0.09607 -0.3974 0.12847 C -0.40091 0.13357 -0.40417 0.13912 -0.40769 0.14421 C -0.40912 0.15093 -0.41107 0.15718 -0.41211 0.16389 C -0.41576 0.18982 -0.41732 0.21273 -0.4194 0.23843 C -0.41862 0.24745 -0.4181 0.25671 -0.41719 0.26574 C -0.4168 0.26944 -0.41589 0.27269 -0.41576 0.27639 C -0.41524 0.28449 -0.41524 0.29282 -0.41498 0.30116 C -0.41433 0.31898 -0.41354 0.33681 -0.41276 0.35486 C -0.41328 0.36181 -0.41394 0.36875 -0.4142 0.37569 C -0.41615 0.41435 -0.41719 0.45324 -0.4194 0.49213 C -0.42006 0.50394 -0.42201 0.51551 -0.42305 0.52732 C -0.4237 0.53519 -0.42409 0.54306 -0.42448 0.55093 C -0.42279 0.58056 -0.42318 0.61065 -0.4194 0.63982 C -0.41784 0.65162 -0.41341 0.66181 -0.40912 0.67107 C -0.39883 0.69375 -0.39492 0.70278 -0.38555 0.72199 C -0.38503 0.72338 -0.37331 0.74653 -0.37305 0.74699 C -0.3694 0.75185 -0.36498 0.75509 -0.36211 0.76134 C -0.3599 0.7662 -0.35847 0.77269 -0.35547 0.77569 C -0.34571 0.78519 -0.33451 0.78912 -0.32461 0.79792 C -0.3211 0.80093 -0.31784 0.8044 -0.3142 0.80718 C -0.31094 0.80972 -0.30742 0.81181 -0.30391 0.81366 C -0.28698 0.82269 -0.2737 0.83102 -0.2569 0.83449 C -0.253 0.83542 -0.24909 0.83565 -0.24519 0.83588 L -0.19584 0.83704 L -0.12604 0.83843 C -0.07657 0.84259 -0.06667 0.84444 -0.00183 0.83982 C 0.00429 0.83935 0.01002 0.83565 0.01588 0.83333 C 0.02174 0.83079 0.02773 0.82847 0.03359 0.82546 C 0.06432 0.80833 0.05026 0.81389 0.07539 0.79792 C 0.08073 0.79444 0.08606 0.7912 0.09166 0.78889 C 0.11497 0.77847 0.10039 0.78982 0.12109 0.77569 C 0.12435 0.77338 0.13958 0.76134 0.1431 0.75741 C 0.15859 0.73958 0.16419 0.73102 0.17695 0.71296 C 0.1845 0.68611 0.18255 0.69977 0.18359 0.67245 C 0.18333 0.66898 0.18372 0.66505 0.18281 0.66204 C 0.18203 0.65949 0.18047 0.65833 0.17916 0.65671 C 0.17396 0.65069 0.17343 0.65116 0.16731 0.64769 C 0.16276 0.64792 0.15794 0.64722 0.15338 0.64884 C 0.15091 0.64977 0.14896 0.65347 0.14674 0.65532 C 0.14505 0.65694 0.14323 0.65787 0.14166 0.65926 C 0.14036 0.66042 0.13932 0.6625 0.13789 0.66319 C 0.13659 0.66412 0.13502 0.66412 0.13359 0.66458 C 0.12018 0.66319 0.12448 0.66736 0.11888 0.66065 L 0.11666 0.66065 " pathEditMode="relative" ptsTypes="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76B6C33-E1D9-4767-97C0-8A4ACB175059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E110433-41FA-4D58-9DAE-1C38DD5A2CBB}"/>
              </a:ext>
            </a:extLst>
          </p:cNvPr>
          <p:cNvSpPr/>
          <p:nvPr/>
        </p:nvSpPr>
        <p:spPr>
          <a:xfrm>
            <a:off x="4700854" y="1819800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36514" y="1824285"/>
            <a:ext cx="2715768" cy="2776308"/>
          </a:xfrm>
        </p:spPr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AAAF71-3816-4087-99A2-51A2D5EDBAF2}"/>
              </a:ext>
            </a:extLst>
          </p:cNvPr>
          <p:cNvSpPr/>
          <p:nvPr/>
        </p:nvSpPr>
        <p:spPr>
          <a:xfrm>
            <a:off x="8209619" y="1815319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1084531" y="4933447"/>
            <a:ext cx="311457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НАВАЛЬНІЦА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765818" y="4921910"/>
            <a:ext cx="186942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ХМАРЫ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4904551" y="4933447"/>
            <a:ext cx="238289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МАЛАНКА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олнце 23">
            <a:extLst>
              <a:ext uri="{FF2B5EF4-FFF2-40B4-BE49-F238E27FC236}">
                <a16:creationId xmlns:a16="http://schemas.microsoft.com/office/drawing/2014/main" id="{F81FA13E-E856-42EC-BEE8-DEC84CFD58D2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CE7D59-5706-493C-B9D9-C89E02CE3E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46" b="12668"/>
          <a:stretch/>
        </p:blipFill>
        <p:spPr>
          <a:xfrm>
            <a:off x="4709819" y="1807786"/>
            <a:ext cx="2735999" cy="28245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F4100B-2AD5-4EC8-8092-7F4C407EE0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5"/>
          <a:stretch/>
        </p:blipFill>
        <p:spPr>
          <a:xfrm>
            <a:off x="8215384" y="1807786"/>
            <a:ext cx="2735999" cy="2808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9B3AC24-B7FF-4158-B43E-5AFA886358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7" t="-621" r="20059" b="621"/>
          <a:stretch/>
        </p:blipFill>
        <p:spPr>
          <a:xfrm>
            <a:off x="1239718" y="1803300"/>
            <a:ext cx="2736000" cy="279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1836455" y="37829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Занятак для Алеся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1677659" y="4992778"/>
            <a:ext cx="2024913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КАПАЦЬ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БУЛЬБУ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4812651" y="4979613"/>
            <a:ext cx="2563523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ВЕШАЦЬ </a:t>
            </a:r>
          </a:p>
          <a:p>
            <a:pPr algn="ctr"/>
            <a:r>
              <a:rPr lang="be-BY" sz="3400" b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ШПАКОЎНІ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E71E460A-3274-4DED-A5FD-44411E5FC7AA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8" name="Солнце 17">
              <a:extLst>
                <a:ext uri="{FF2B5EF4-FFF2-40B4-BE49-F238E27FC236}">
                  <a16:creationId xmlns:a16="http://schemas.microsoft.com/office/drawing/2014/main" id="{74A1B32E-DF68-4880-B857-F31D4FFD2400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678B19-51E6-4444-A0C8-5493AFBBA3F1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</a:t>
              </a:r>
              <a:endParaRPr lang="ru-RU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7997101" y="4979612"/>
            <a:ext cx="3535584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РАМАНТАВАЦЬ</a:t>
            </a:r>
          </a:p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ТЭХНІКУ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4FE299F-7356-482F-BFD2-CFA1726D92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804" y="1887229"/>
            <a:ext cx="2520955" cy="265041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F5FA0E9-1D3B-41C8-8327-B699BDFA4B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1" r="29739" b="10735"/>
          <a:stretch/>
        </p:blipFill>
        <p:spPr>
          <a:xfrm>
            <a:off x="1239718" y="1533760"/>
            <a:ext cx="2736000" cy="30920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0CF99C-4E0E-4E86-A521-6A064B890C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451" y="3002378"/>
            <a:ext cx="1857335" cy="377747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8DBC62C-9817-407C-A26E-D5146641A8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4" t="14931" b="14455"/>
          <a:stretch/>
        </p:blipFill>
        <p:spPr>
          <a:xfrm>
            <a:off x="4727748" y="1824284"/>
            <a:ext cx="2721420" cy="2808000"/>
          </a:xfrm>
          <a:prstGeom prst="rect">
            <a:avLst/>
          </a:prstGeom>
        </p:spPr>
      </p:pic>
      <p:pic>
        <p:nvPicPr>
          <p:cNvPr id="20" name="Рисунок 19" descr="Лист со сплошной заливкой">
            <a:extLst>
              <a:ext uri="{FF2B5EF4-FFF2-40B4-BE49-F238E27FC236}">
                <a16:creationId xmlns:a16="http://schemas.microsoft.com/office/drawing/2014/main" id="{7AB0DEA4-FDA4-4285-8434-2B5989B079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26484" y="394675"/>
            <a:ext cx="757798" cy="75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3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9 0.02037 L 0.00599 0.02037 C 0.0112 0.02014 0.01627 0.01875 0.02148 0.01921 C 0.02526 0.01945 0.04479 0.02269 0.05234 0.0257 C 0.072 0.0338 0.05299 0.02778 0.07448 0.03866 C 0.07969 0.04144 0.08515 0.04306 0.09062 0.04537 C 0.09284 0.04792 0.09479 0.05116 0.09726 0.05324 C 0.1069 0.06181 0.12304 0.07107 0.13177 0.08449 C 0.13789 0.09398 0.1582 0.1294 0.16406 0.15 C 0.16979 0.16945 0.17956 0.22014 0.18255 0.24005 C 0.19857 0.34838 0.17422 0.21019 0.19284 0.32384 C 0.19661 0.34699 0.20534 0.39306 0.20534 0.39306 C 0.20599 0.40255 0.2069 0.41227 0.20755 0.42176 C 0.20885 0.44421 0.20898 0.45278 0.20976 0.47408 C 0.20755 0.51597 0.21041 0.49097 0.20156 0.53171 C 0.19831 0.54676 0.19857 0.56597 0.19206 0.57732 C 0.18411 0.59144 0.18633 0.58588 0.17956 0.61019 C 0.1694 0.6463 0.18008 0.61621 0.16627 0.65718 C 0.16328 0.66597 0.15963 0.67431 0.15677 0.68333 C 0.1401 0.73565 0.15547 0.70116 0.13255 0.75139 C 0.11992 0.77871 0.11901 0.78148 0.10312 0.80093 C 0.09987 0.80486 0.09648 0.80903 0.09284 0.81134 C 0.08867 0.81412 0.07344 0.81505 0.07005 0.81528 L 0.05456 0.81921 C 0.05013 0.82037 0.04583 0.82246 0.04127 0.82315 C 0.03672 0.82408 0.03203 0.82408 0.02734 0.82454 C -0.00794 0.8331 0.0056 0.83125 -0.05495 0.82593 C -0.06172 0.82523 -0.06823 0.82176 -0.07487 0.8206 C -0.08828 0.81829 -0.10196 0.81875 -0.11524 0.81528 L -0.15716 0.80486 C -0.16237 0.80371 -0.16745 0.80162 -0.17266 0.80093 L -0.19102 0.79838 L -0.24544 0.80093 C -0.27097 0.79861 -0.29636 0.79306 -0.32188 0.78912 C -0.33021 0.78519 -0.33867 0.78171 -0.34688 0.77755 C -0.35013 0.7757 -0.35352 0.77408 -0.35638 0.77083 C -0.35807 0.76921 -0.35873 0.76551 -0.36016 0.76296 C -0.36732 0.75093 -0.37669 0.74236 -0.38216 0.72778 C -0.3849 0.72037 -0.38828 0.71065 -0.39167 0.70417 C -0.39323 0.70139 -0.39518 0.69908 -0.39688 0.6963 C -0.39909 0.69259 -0.40117 0.6882 -0.40352 0.68472 C -0.40834 0.67708 -0.41693 0.66829 -0.42188 0.66366 C -0.43242 0.65371 -0.43047 0.65486 -0.43737 0.65185 L -0.43946 0.64931 L -0.43946 0.64931 " pathEditMode="relative" ptsTypes="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1444931" y="4979613"/>
            <a:ext cx="232557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ПАРАСОН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514118" y="4979614"/>
            <a:ext cx="229460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ВЯСЁЛКА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4990568" y="4979613"/>
            <a:ext cx="221086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ЛУЖЫНА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олнце 25">
            <a:extLst>
              <a:ext uri="{FF2B5EF4-FFF2-40B4-BE49-F238E27FC236}">
                <a16:creationId xmlns:a16="http://schemas.microsoft.com/office/drawing/2014/main" id="{52DCD361-BBFC-44E6-9DB6-BABDCAF2B6C7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3FD663-936F-4BB7-8CBE-9410A9115A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18" y="1459838"/>
            <a:ext cx="3505200" cy="3505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8D3ADEA-3AD9-448D-89CB-82E3E87E9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85" y="1966216"/>
            <a:ext cx="2488027" cy="25241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C68A391-EAE4-427B-9BEB-D772C0C730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5" t="564" r="14113" b="-564"/>
          <a:stretch/>
        </p:blipFill>
        <p:spPr>
          <a:xfrm>
            <a:off x="8216282" y="1808438"/>
            <a:ext cx="2736000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2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1666126" y="4979614"/>
            <a:ext cx="181716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КРОПЛІ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899867" y="4979614"/>
            <a:ext cx="146931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ЗОРКІ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5097431" y="4979614"/>
            <a:ext cx="213481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ЛЯДЗЯШ</a:t>
            </a:r>
            <a:endParaRPr lang="ru-RU" sz="3400" b="1" dirty="0">
              <a:ln/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олнце 25">
            <a:extLst>
              <a:ext uri="{FF2B5EF4-FFF2-40B4-BE49-F238E27FC236}">
                <a16:creationId xmlns:a16="http://schemas.microsoft.com/office/drawing/2014/main" id="{52DCD361-BBFC-44E6-9DB6-BABDCAF2B6C7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963253-C156-44AE-8C79-D483872AAE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138" y="1863751"/>
            <a:ext cx="1509723" cy="269737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06ECB7-6922-4B10-A3B6-8C0DC53EFD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495" y="1987005"/>
            <a:ext cx="2492425" cy="24508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AD046EC-B8F3-4117-B8E4-1C07866643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58" b="31694"/>
          <a:stretch/>
        </p:blipFill>
        <p:spPr>
          <a:xfrm>
            <a:off x="8216282" y="1808438"/>
            <a:ext cx="2699638" cy="279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7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7243" y="1461210"/>
            <a:ext cx="2015602" cy="887294"/>
          </a:xfrm>
        </p:spPr>
        <p:txBody>
          <a:bodyPr rtlCol="0">
            <a:noAutofit/>
          </a:bodyPr>
          <a:lstStyle/>
          <a:p>
            <a:pPr algn="ctr" rtl="0"/>
            <a:r>
              <a:rPr lang="ru" sz="4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ЗІМА</a:t>
            </a:r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91415" y="2355228"/>
            <a:ext cx="1437808" cy="729608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зима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04C976F-5CCE-4E41-96A0-34BC6EFD4F5A}"/>
              </a:ext>
            </a:extLst>
          </p:cNvPr>
          <p:cNvSpPr/>
          <p:nvPr/>
        </p:nvSpPr>
        <p:spPr>
          <a:xfrm>
            <a:off x="840699" y="1021940"/>
            <a:ext cx="5909724" cy="4554105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0B14C74-9190-48A2-B638-ACA8BD82AF9B}"/>
              </a:ext>
            </a:extLst>
          </p:cNvPr>
          <p:cNvCxnSpPr>
            <a:cxnSpLocks/>
          </p:cNvCxnSpPr>
          <p:nvPr/>
        </p:nvCxnSpPr>
        <p:spPr>
          <a:xfrm>
            <a:off x="8156276" y="234178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Солнце 11">
            <a:extLst>
              <a:ext uri="{FF2B5EF4-FFF2-40B4-BE49-F238E27FC236}">
                <a16:creationId xmlns:a16="http://schemas.microsoft.com/office/drawing/2014/main" id="{1B1FEBDA-B477-4958-AEEC-EDA3849664ED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0C2CC04E-23E7-4A73-802D-29F5F39FC06E}"/>
              </a:ext>
            </a:extLst>
          </p:cNvPr>
          <p:cNvSpPr txBox="1">
            <a:spLocks/>
          </p:cNvSpPr>
          <p:nvPr/>
        </p:nvSpPr>
        <p:spPr>
          <a:xfrm>
            <a:off x="7227176" y="4509496"/>
            <a:ext cx="4785530" cy="8872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ЗІМОЙ – УЗІМКУ  </a:t>
            </a:r>
          </a:p>
        </p:txBody>
      </p:sp>
      <p:pic>
        <p:nvPicPr>
          <p:cNvPr id="5" name="Рисунок 4" descr="Снежинка со сплошной заливкой">
            <a:extLst>
              <a:ext uri="{FF2B5EF4-FFF2-40B4-BE49-F238E27FC236}">
                <a16:creationId xmlns:a16="http://schemas.microsoft.com/office/drawing/2014/main" id="{CDFD1262-E6ED-41DB-BB1E-843FF23EE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80763" y="3320845"/>
            <a:ext cx="1105919" cy="11059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DF0BC2-111A-4935-B6A2-32DE6EFF40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4" r="20773"/>
          <a:stretch/>
        </p:blipFill>
        <p:spPr>
          <a:xfrm>
            <a:off x="840700" y="1021939"/>
            <a:ext cx="5909724" cy="455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2518" y="1454486"/>
            <a:ext cx="2015602" cy="887294"/>
          </a:xfrm>
        </p:spPr>
        <p:txBody>
          <a:bodyPr rtlCol="0">
            <a:noAutofit/>
          </a:bodyPr>
          <a:lstStyle/>
          <a:p>
            <a:pPr algn="ctr" rtl="0"/>
            <a:r>
              <a:rPr lang="ru" sz="4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ВЯСНА</a:t>
            </a:r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91415" y="2355228"/>
            <a:ext cx="1437808" cy="729608"/>
          </a:xfrm>
        </p:spPr>
        <p:txBody>
          <a:bodyPr rtlCol="0">
            <a:normAutofit/>
          </a:bodyPr>
          <a:lstStyle/>
          <a:p>
            <a:pPr rtl="0"/>
            <a:r>
              <a:rPr lang="be-BY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4000" b="1" dirty="0" err="1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есна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04C976F-5CCE-4E41-96A0-34BC6EFD4F5A}"/>
              </a:ext>
            </a:extLst>
          </p:cNvPr>
          <p:cNvSpPr/>
          <p:nvPr/>
        </p:nvSpPr>
        <p:spPr>
          <a:xfrm>
            <a:off x="840699" y="1021940"/>
            <a:ext cx="5909724" cy="4554105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0B14C74-9190-48A2-B638-ACA8BD82AF9B}"/>
              </a:ext>
            </a:extLst>
          </p:cNvPr>
          <p:cNvCxnSpPr>
            <a:cxnSpLocks/>
          </p:cNvCxnSpPr>
          <p:nvPr/>
        </p:nvCxnSpPr>
        <p:spPr>
          <a:xfrm>
            <a:off x="8156276" y="234178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Солнце 11">
            <a:extLst>
              <a:ext uri="{FF2B5EF4-FFF2-40B4-BE49-F238E27FC236}">
                <a16:creationId xmlns:a16="http://schemas.microsoft.com/office/drawing/2014/main" id="{1B1FEBDA-B477-4958-AEEC-EDA3849664ED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0C2CC04E-23E7-4A73-802D-29F5F39FC06E}"/>
              </a:ext>
            </a:extLst>
          </p:cNvPr>
          <p:cNvSpPr txBox="1">
            <a:spLocks/>
          </p:cNvSpPr>
          <p:nvPr/>
        </p:nvSpPr>
        <p:spPr>
          <a:xfrm>
            <a:off x="7227176" y="4509496"/>
            <a:ext cx="4785530" cy="8872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ВЯСНОЙ – УВЕСНУ  </a:t>
            </a:r>
          </a:p>
        </p:txBody>
      </p:sp>
      <p:pic>
        <p:nvPicPr>
          <p:cNvPr id="5" name="Рисунок 4" descr="Растение со сплошной заливкой">
            <a:extLst>
              <a:ext uri="{FF2B5EF4-FFF2-40B4-BE49-F238E27FC236}">
                <a16:creationId xmlns:a16="http://schemas.microsoft.com/office/drawing/2014/main" id="{4E65357E-E100-4099-8B3E-EAFF1C16B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3119" y="3429000"/>
            <a:ext cx="914400" cy="914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DC8F65-A1EE-48EF-A9CD-EA7997B360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7" r="2484"/>
          <a:stretch/>
        </p:blipFill>
        <p:spPr>
          <a:xfrm>
            <a:off x="758899" y="1021940"/>
            <a:ext cx="5991524" cy="455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06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2518" y="1454486"/>
            <a:ext cx="2015602" cy="887294"/>
          </a:xfrm>
        </p:spPr>
        <p:txBody>
          <a:bodyPr rtlCol="0">
            <a:noAutofit/>
          </a:bodyPr>
          <a:lstStyle/>
          <a:p>
            <a:pPr algn="ctr" rtl="0"/>
            <a:r>
              <a:rPr lang="ru" sz="4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ЛЕТА</a:t>
            </a:r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901037" y="2348504"/>
            <a:ext cx="1437808" cy="729608"/>
          </a:xfrm>
        </p:spPr>
        <p:txBody>
          <a:bodyPr rtlCol="0">
            <a:normAutofit/>
          </a:bodyPr>
          <a:lstStyle/>
          <a:p>
            <a:pPr rtl="0"/>
            <a:r>
              <a:rPr lang="be-BY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лето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04C976F-5CCE-4E41-96A0-34BC6EFD4F5A}"/>
              </a:ext>
            </a:extLst>
          </p:cNvPr>
          <p:cNvSpPr/>
          <p:nvPr/>
        </p:nvSpPr>
        <p:spPr>
          <a:xfrm>
            <a:off x="840699" y="1021940"/>
            <a:ext cx="5909724" cy="4554105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0B14C74-9190-48A2-B638-ACA8BD82AF9B}"/>
              </a:ext>
            </a:extLst>
          </p:cNvPr>
          <p:cNvCxnSpPr>
            <a:cxnSpLocks/>
          </p:cNvCxnSpPr>
          <p:nvPr/>
        </p:nvCxnSpPr>
        <p:spPr>
          <a:xfrm>
            <a:off x="8156276" y="234178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Солнце 11">
            <a:extLst>
              <a:ext uri="{FF2B5EF4-FFF2-40B4-BE49-F238E27FC236}">
                <a16:creationId xmlns:a16="http://schemas.microsoft.com/office/drawing/2014/main" id="{1B1FEBDA-B477-4958-AEEC-EDA3849664ED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0C2CC04E-23E7-4A73-802D-29F5F39FC06E}"/>
              </a:ext>
            </a:extLst>
          </p:cNvPr>
          <p:cNvSpPr txBox="1">
            <a:spLocks/>
          </p:cNvSpPr>
          <p:nvPr/>
        </p:nvSpPr>
        <p:spPr>
          <a:xfrm>
            <a:off x="7227176" y="4509496"/>
            <a:ext cx="4785530" cy="8872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ЛЕТАМ – УЛЕТКУ </a:t>
            </a:r>
          </a:p>
        </p:txBody>
      </p:sp>
      <p:pic>
        <p:nvPicPr>
          <p:cNvPr id="5" name="Рисунок 4" descr="Солнце со сплошной заливкой">
            <a:extLst>
              <a:ext uri="{FF2B5EF4-FFF2-40B4-BE49-F238E27FC236}">
                <a16:creationId xmlns:a16="http://schemas.microsoft.com/office/drawing/2014/main" id="{06DB9E7E-1491-4105-8CF9-576BAE7B9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3119" y="3336604"/>
            <a:ext cx="914400" cy="914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6DBFF1-D5CF-4123-9737-E06BAC3884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68"/>
          <a:stretch/>
        </p:blipFill>
        <p:spPr>
          <a:xfrm>
            <a:off x="840699" y="1021940"/>
            <a:ext cx="5909724" cy="455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7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6276" y="1454486"/>
            <a:ext cx="2595788" cy="887294"/>
          </a:xfrm>
        </p:spPr>
        <p:txBody>
          <a:bodyPr rtlCol="0">
            <a:noAutofit/>
          </a:bodyPr>
          <a:lstStyle/>
          <a:p>
            <a:pPr algn="ctr" rtl="0"/>
            <a:r>
              <a:rPr lang="ru" sz="4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ВОСЕНЬ</a:t>
            </a:r>
            <a:r>
              <a:rPr lang="ru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31624" y="2348504"/>
            <a:ext cx="1607221" cy="729608"/>
          </a:xfrm>
        </p:spPr>
        <p:txBody>
          <a:bodyPr rtlCol="0">
            <a:normAutofit/>
          </a:bodyPr>
          <a:lstStyle/>
          <a:p>
            <a:pPr rtl="0"/>
            <a:r>
              <a:rPr lang="be-BY" sz="40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осень</a:t>
            </a:r>
            <a:endParaRPr lang="en-US" sz="40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04C976F-5CCE-4E41-96A0-34BC6EFD4F5A}"/>
              </a:ext>
            </a:extLst>
          </p:cNvPr>
          <p:cNvSpPr/>
          <p:nvPr/>
        </p:nvSpPr>
        <p:spPr>
          <a:xfrm>
            <a:off x="840699" y="1021940"/>
            <a:ext cx="5909724" cy="4554105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0B14C74-9190-48A2-B638-ACA8BD82AF9B}"/>
              </a:ext>
            </a:extLst>
          </p:cNvPr>
          <p:cNvCxnSpPr>
            <a:cxnSpLocks/>
          </p:cNvCxnSpPr>
          <p:nvPr/>
        </p:nvCxnSpPr>
        <p:spPr>
          <a:xfrm>
            <a:off x="8156276" y="234178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Солнце 11">
            <a:extLst>
              <a:ext uri="{FF2B5EF4-FFF2-40B4-BE49-F238E27FC236}">
                <a16:creationId xmlns:a16="http://schemas.microsoft.com/office/drawing/2014/main" id="{1B1FEBDA-B477-4958-AEEC-EDA3849664ED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0C2CC04E-23E7-4A73-802D-29F5F39FC06E}"/>
              </a:ext>
            </a:extLst>
          </p:cNvPr>
          <p:cNvSpPr txBox="1">
            <a:spLocks/>
          </p:cNvSpPr>
          <p:nvPr/>
        </p:nvSpPr>
        <p:spPr>
          <a:xfrm>
            <a:off x="7011669" y="4516220"/>
            <a:ext cx="5180331" cy="8872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ВОСЕННЮ – УВОСЕНЬ </a:t>
            </a:r>
          </a:p>
        </p:txBody>
      </p:sp>
      <p:pic>
        <p:nvPicPr>
          <p:cNvPr id="5" name="Рисунок 4" descr="Лист со сплошной заливкой">
            <a:extLst>
              <a:ext uri="{FF2B5EF4-FFF2-40B4-BE49-F238E27FC236}">
                <a16:creationId xmlns:a16="http://schemas.microsoft.com/office/drawing/2014/main" id="{CC938B17-B00B-4D6E-944A-A6D9B36A4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96970" y="3429000"/>
            <a:ext cx="914400" cy="914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A86475-7B28-4FB6-9884-9C2A7FAF26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8"/>
          <a:stretch/>
        </p:blipFill>
        <p:spPr>
          <a:xfrm>
            <a:off x="840699" y="1021940"/>
            <a:ext cx="5909724" cy="455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9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Солнце 34">
            <a:extLst>
              <a:ext uri="{FF2B5EF4-FFF2-40B4-BE49-F238E27FC236}">
                <a16:creationId xmlns:a16="http://schemas.microsoft.com/office/drawing/2014/main" id="{2CF69874-A113-4EED-861E-6BF0A85678A4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-RU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421" y="4692008"/>
            <a:ext cx="4193160" cy="851632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СНЕГ ЗГРАБАЮЦЬ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55413" y="5605690"/>
            <a:ext cx="3419998" cy="729608"/>
          </a:xfrm>
        </p:spPr>
        <p:txBody>
          <a:bodyPr rtlCol="0">
            <a:normAutofit/>
          </a:bodyPr>
          <a:lstStyle/>
          <a:p>
            <a:pPr rtl="0"/>
            <a:r>
              <a:rPr lang="ru-RU" sz="36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снег сгребают</a:t>
            </a:r>
            <a:endParaRPr lang="en-US" sz="36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6553200" y="4692008"/>
            <a:ext cx="5540188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ЖЫВЁЛ ДАГЛЯДАЮЦЬ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6976435" y="5619210"/>
            <a:ext cx="3975847" cy="138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животными</a:t>
            </a:r>
            <a:endParaRPr lang="en-US" sz="3600" b="1" dirty="0">
              <a:solidFill>
                <a:srgbClr val="E176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ухаживают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DCF285F-79F6-4D8C-BB80-4902F7FAFCAD}"/>
              </a:ext>
            </a:extLst>
          </p:cNvPr>
          <p:cNvCxnSpPr>
            <a:cxnSpLocks/>
          </p:cNvCxnSpPr>
          <p:nvPr/>
        </p:nvCxnSpPr>
        <p:spPr>
          <a:xfrm>
            <a:off x="1326776" y="5605690"/>
            <a:ext cx="364863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37FFF1D-922B-4920-B303-FFCDC42417D0}"/>
              </a:ext>
            </a:extLst>
          </p:cNvPr>
          <p:cNvCxnSpPr>
            <a:cxnSpLocks/>
          </p:cNvCxnSpPr>
          <p:nvPr/>
        </p:nvCxnSpPr>
        <p:spPr>
          <a:xfrm>
            <a:off x="6911788" y="5605690"/>
            <a:ext cx="422875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6" name="Рисунок 15" descr="Растение со сплошной заливкой">
            <a:extLst>
              <a:ext uri="{FF2B5EF4-FFF2-40B4-BE49-F238E27FC236}">
                <a16:creationId xmlns:a16="http://schemas.microsoft.com/office/drawing/2014/main" id="{59056B15-4326-49D7-B9D9-3C03076AE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83228" y="1252309"/>
            <a:ext cx="914400" cy="914400"/>
          </a:xfrm>
          <a:prstGeom prst="rect">
            <a:avLst/>
          </a:prstGeom>
        </p:spPr>
      </p:pic>
      <p:pic>
        <p:nvPicPr>
          <p:cNvPr id="17" name="Рисунок 16" descr="Солнце со сплошной заливкой">
            <a:extLst>
              <a:ext uri="{FF2B5EF4-FFF2-40B4-BE49-F238E27FC236}">
                <a16:creationId xmlns:a16="http://schemas.microsoft.com/office/drawing/2014/main" id="{ECDBA341-787E-4F0D-87D7-B6BAFE2DBE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83228" y="2343924"/>
            <a:ext cx="914400" cy="914400"/>
          </a:xfrm>
          <a:prstGeom prst="rect">
            <a:avLst/>
          </a:prstGeom>
        </p:spPr>
      </p:pic>
      <p:pic>
        <p:nvPicPr>
          <p:cNvPr id="18" name="Рисунок 17" descr="Лист со сплошной заливкой">
            <a:extLst>
              <a:ext uri="{FF2B5EF4-FFF2-40B4-BE49-F238E27FC236}">
                <a16:creationId xmlns:a16="http://schemas.microsoft.com/office/drawing/2014/main" id="{AD46DDC0-F5E3-4521-B74E-998FB21BD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61529" y="3435539"/>
            <a:ext cx="757798" cy="757798"/>
          </a:xfrm>
          <a:prstGeom prst="rect">
            <a:avLst/>
          </a:prstGeom>
        </p:spPr>
      </p:pic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F1DF986C-5CDA-4D19-BFDC-55B9AA42BDDD}"/>
              </a:ext>
            </a:extLst>
          </p:cNvPr>
          <p:cNvSpPr txBox="1">
            <a:spLocks/>
          </p:cNvSpPr>
          <p:nvPr/>
        </p:nvSpPr>
        <p:spPr>
          <a:xfrm>
            <a:off x="2010804" y="338028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«Калі гэта бывае?»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F1E201-3F7F-4783-8761-C0C26F6036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450" y="1980962"/>
            <a:ext cx="2935102" cy="26183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C55EFC-A8D5-4C48-838F-BC2F7A9AC8D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32"/>
          <a:stretch/>
        </p:blipFill>
        <p:spPr>
          <a:xfrm>
            <a:off x="7117640" y="2148837"/>
            <a:ext cx="3817047" cy="2450446"/>
          </a:xfrm>
          <a:prstGeom prst="rect">
            <a:avLst/>
          </a:prstGeom>
        </p:spPr>
      </p:pic>
      <p:pic>
        <p:nvPicPr>
          <p:cNvPr id="15" name="Рисунок 14" descr="Снежинка со сплошной заливкой">
            <a:extLst>
              <a:ext uri="{FF2B5EF4-FFF2-40B4-BE49-F238E27FC236}">
                <a16:creationId xmlns:a16="http://schemas.microsoft.com/office/drawing/2014/main" id="{E985353E-D41D-41CF-9BDF-FAC4D777AF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987469" y="146390"/>
            <a:ext cx="1105919" cy="110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0.01181 L -0.01041 0.01181 C -0.01536 0.01806 -0.02669 0.03357 -0.03177 0.03519 C -0.03724 0.03704 -0.04257 0.03935 -0.04791 0.04051 C -0.07591 0.04584 -0.10416 0.04584 -0.13177 0.05486 C -0.15208 0.06134 -0.15546 0.06343 -0.17447 0.06667 C -0.17864 0.06736 -0.18281 0.06783 -0.18697 0.06783 L -0.29648 0.06921 C -0.30039 0.06968 -0.30442 0.06991 -0.30833 0.0706 C -0.31119 0.07107 -0.31419 0.07246 -0.31705 0.07315 C -0.32031 0.07384 -0.32343 0.07408 -0.32669 0.07454 C -0.3496 0.08611 -0.33671 0.08195 -0.36562 0.08357 C -0.36927 0.08403 -0.37304 0.0838 -0.37669 0.08496 C -0.3802 0.08611 -0.38346 0.08843 -0.38697 0.09005 C -0.38984 0.09167 -0.39283 0.09283 -0.39583 0.09398 C -0.41263 0.11551 -0.38528 0.08102 -0.40898 0.10972 C -0.41171 0.1132 -0.41432 0.11713 -0.41705 0.12014 C -0.42382 0.12778 -0.42434 0.125 -0.43033 0.13334 C -0.43268 0.13658 -0.44036 0.15232 -0.4414 0.15417 C -0.44401 0.16852 -0.44205 0.15671 -0.44205 0.19097 L -0.44205 0.19097 " pathEditMode="relative" ptsTypes="AAAAAAAAAA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1_TF03431377" id="{E55CF100-C248-4B8F-8F5C-C7DC3EE79A39}" vid="{F3C83CD3-4C48-4907-A3EA-9E7FA702781C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изображением природы</Template>
  <TotalTime>998</TotalTime>
  <Words>241</Words>
  <Application>Microsoft Office PowerPoint</Application>
  <PresentationFormat>Широкоэкранный</PresentationFormat>
  <Paragraphs>134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Segoe Print</vt:lpstr>
      <vt:lpstr>Times New Roman</vt:lpstr>
      <vt:lpstr>Природа 16 х 9</vt:lpstr>
      <vt:lpstr>Презентация PowerPoint</vt:lpstr>
      <vt:lpstr>Презентация PowerPoint</vt:lpstr>
      <vt:lpstr>Презентация PowerPoint</vt:lpstr>
      <vt:lpstr>Презентация PowerPoint</vt:lpstr>
      <vt:lpstr>ЗІМА </vt:lpstr>
      <vt:lpstr>ВЯСНА </vt:lpstr>
      <vt:lpstr>ЛЕТА </vt:lpstr>
      <vt:lpstr>ВОСЕНЬ </vt:lpstr>
      <vt:lpstr>СНЕГ ЗГРАБАЮЦЬ</vt:lpstr>
      <vt:lpstr>ШПАКОЎНІ ВЕШАЮЦЬ</vt:lpstr>
      <vt:lpstr>У ЯГАДЫ ХОДЗЯЦЬ</vt:lpstr>
      <vt:lpstr>БУЛЬБУ КАПАЮЦЬ</vt:lpstr>
      <vt:lpstr>КВЕТКІ</vt:lpstr>
      <vt:lpstr>ЗБОЖЖА</vt:lpstr>
      <vt:lpstr>РАСЛІНЫ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Nata</dc:creator>
  <cp:lastModifiedBy>Nata</cp:lastModifiedBy>
  <cp:revision>44</cp:revision>
  <dcterms:created xsi:type="dcterms:W3CDTF">2021-08-12T18:52:25Z</dcterms:created>
  <dcterms:modified xsi:type="dcterms:W3CDTF">2024-12-07T20:33:42Z</dcterms:modified>
</cp:coreProperties>
</file>