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268" r:id="rId3"/>
    <p:sldId id="274" r:id="rId4"/>
    <p:sldId id="304" r:id="rId5"/>
    <p:sldId id="288" r:id="rId6"/>
    <p:sldId id="305" r:id="rId7"/>
    <p:sldId id="306" r:id="rId8"/>
    <p:sldId id="307" r:id="rId9"/>
    <p:sldId id="273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7" r:id="rId18"/>
    <p:sldId id="318" r:id="rId1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D85E"/>
    <a:srgbClr val="E6AF00"/>
    <a:srgbClr val="C3C02E"/>
    <a:srgbClr val="002A7E"/>
    <a:srgbClr val="E176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85" d="100"/>
          <a:sy n="85" d="100"/>
        </p:scale>
        <p:origin x="58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24.08.2016</a:t>
            </a:r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07/relationships/hdphoto" Target="../media/hdphoto2.wdp"/><Relationship Id="rId7" Type="http://schemas.openxmlformats.org/officeDocument/2006/relationships/image" Target="../media/image2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BF2249-60A4-4B86-93D2-E20BD1CAE82B}"/>
              </a:ext>
            </a:extLst>
          </p:cNvPr>
          <p:cNvSpPr/>
          <p:nvPr/>
        </p:nvSpPr>
        <p:spPr>
          <a:xfrm>
            <a:off x="8010210" y="690281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DDB6FDF6-7471-44EE-9816-8C50019B8033}"/>
              </a:ext>
            </a:extLst>
          </p:cNvPr>
          <p:cNvSpPr txBox="1">
            <a:spLocks/>
          </p:cNvSpPr>
          <p:nvPr/>
        </p:nvSpPr>
        <p:spPr>
          <a:xfrm>
            <a:off x="3424700" y="1844930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«Я і </a:t>
            </a:r>
            <a:r>
              <a:rPr lang="ru-RU" sz="4800" b="1" dirty="0" err="1">
                <a:ln w="0"/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навакольны</a:t>
            </a:r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свет. </a:t>
            </a:r>
            <a:b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800" b="1" dirty="0">
                <a:ln w="0"/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 і жывёльны свет</a:t>
            </a:r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42911C77-A888-4B70-BB70-F257EDD78F78}"/>
              </a:ext>
            </a:extLst>
          </p:cNvPr>
          <p:cNvSpPr txBox="1">
            <a:spLocks/>
          </p:cNvSpPr>
          <p:nvPr/>
        </p:nvSpPr>
        <p:spPr>
          <a:xfrm>
            <a:off x="2148827" y="690281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20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ижний колонтитул 16">
            <a:extLst>
              <a:ext uri="{FF2B5EF4-FFF2-40B4-BE49-F238E27FC236}">
                <a16:creationId xmlns:a16="http://schemas.microsoft.com/office/drawing/2014/main" id="{BD8D3120-D80C-4D15-848E-5E16C5D541A0}"/>
              </a:ext>
            </a:extLst>
          </p:cNvPr>
          <p:cNvSpPr>
            <a:spLocks noGrp="1"/>
          </p:cNvSpPr>
          <p:nvPr/>
        </p:nvSpPr>
        <p:spPr>
          <a:xfrm>
            <a:off x="7475661" y="4265638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8" name="Нижний колонтитул 16">
            <a:extLst>
              <a:ext uri="{FF2B5EF4-FFF2-40B4-BE49-F238E27FC236}">
                <a16:creationId xmlns:a16="http://schemas.microsoft.com/office/drawing/2014/main" id="{014ABD53-C4EA-46AB-A538-73629AA3AC93}"/>
              </a:ext>
            </a:extLst>
          </p:cNvPr>
          <p:cNvSpPr>
            <a:spLocks noGrp="1"/>
          </p:cNvSpPr>
          <p:nvPr/>
        </p:nvSpPr>
        <p:spPr>
          <a:xfrm>
            <a:off x="114216" y="5962151"/>
            <a:ext cx="4069223" cy="89584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9136" y="4616438"/>
            <a:ext cx="1433581" cy="851632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ЗАЯЦ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08401" y="5387280"/>
            <a:ext cx="1433581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заяц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8063102" y="4616438"/>
            <a:ext cx="242033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ВАВЁРКА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350020" y="5387280"/>
            <a:ext cx="1667869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белка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479774EC-4158-4CE1-B834-CEB0639D912A}"/>
              </a:ext>
            </a:extLst>
          </p:cNvPr>
          <p:cNvSpPr txBox="1">
            <a:spLocks/>
          </p:cNvSpPr>
          <p:nvPr/>
        </p:nvSpPr>
        <p:spPr>
          <a:xfrm>
            <a:off x="1935945" y="4067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«Пра зайчыка і вавёрачку» 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057956D-8055-4DEB-A608-59D97A3BED2B}"/>
              </a:ext>
            </a:extLst>
          </p:cNvPr>
          <p:cNvCxnSpPr>
            <a:cxnSpLocks/>
          </p:cNvCxnSpPr>
          <p:nvPr/>
        </p:nvCxnSpPr>
        <p:spPr>
          <a:xfrm>
            <a:off x="1809264" y="5461097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53DABCD-CE47-4400-81B4-D4B04F0AFAEE}"/>
              </a:ext>
            </a:extLst>
          </p:cNvPr>
          <p:cNvCxnSpPr>
            <a:cxnSpLocks/>
          </p:cNvCxnSpPr>
          <p:nvPr/>
        </p:nvCxnSpPr>
        <p:spPr>
          <a:xfrm>
            <a:off x="7775354" y="546807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15DDF65-0985-4F92-94C8-20F6CB4D3FF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3" name="Солнце 12">
              <a:extLst>
                <a:ext uri="{FF2B5EF4-FFF2-40B4-BE49-F238E27FC236}">
                  <a16:creationId xmlns:a16="http://schemas.microsoft.com/office/drawing/2014/main" id="{D0A7BF08-175C-4F4E-B78F-9332CF2880B1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FFFF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371AE9-606F-497B-A3E9-96543733A9B8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D8D85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7F8ABA-2416-4597-B5F6-8B9BBB6247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55"/>
          <a:stretch/>
        </p:blipFill>
        <p:spPr>
          <a:xfrm flipH="1">
            <a:off x="8098254" y="1981000"/>
            <a:ext cx="1664890" cy="25323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9BA59E-43FC-42EE-8953-CB5B44F77E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3556" y="1961926"/>
            <a:ext cx="1963270" cy="255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1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C53EC0E7-4809-4EEF-B09A-E62839273D84}"/>
              </a:ext>
            </a:extLst>
          </p:cNvPr>
          <p:cNvSpPr txBox="1">
            <a:spLocks/>
          </p:cNvSpPr>
          <p:nvPr/>
        </p:nvSpPr>
        <p:spPr>
          <a:xfrm>
            <a:off x="1935945" y="4067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«Спрэчка звяроў»  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3922E105-B124-4F01-9237-CB8A1118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151" y="4616438"/>
            <a:ext cx="1837432" cy="851632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ЛІСІЦА</a:t>
            </a: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E35A0597-9098-40FD-8378-E59C54767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45116" y="5387280"/>
            <a:ext cx="1837432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</a:t>
            </a:r>
            <a:r>
              <a:rPr lang="ru-RU" sz="4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исица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BAB0B8E9-3604-48D1-B51D-344339582E86}"/>
              </a:ext>
            </a:extLst>
          </p:cNvPr>
          <p:cNvSpPr txBox="1">
            <a:spLocks/>
          </p:cNvSpPr>
          <p:nvPr/>
        </p:nvSpPr>
        <p:spPr>
          <a:xfrm>
            <a:off x="5284050" y="4616438"/>
            <a:ext cx="1954787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ІНДЫК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0EF12D8E-766C-4584-AC92-694252127408}"/>
              </a:ext>
            </a:extLst>
          </p:cNvPr>
          <p:cNvSpPr txBox="1">
            <a:spLocks/>
          </p:cNvSpPr>
          <p:nvPr/>
        </p:nvSpPr>
        <p:spPr>
          <a:xfrm>
            <a:off x="5346847" y="5387280"/>
            <a:ext cx="1954787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индюк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3A742FF-6DC8-4E7D-B628-3308DCFB241F}"/>
              </a:ext>
            </a:extLst>
          </p:cNvPr>
          <p:cNvCxnSpPr>
            <a:cxnSpLocks/>
          </p:cNvCxnSpPr>
          <p:nvPr/>
        </p:nvCxnSpPr>
        <p:spPr>
          <a:xfrm>
            <a:off x="1298271" y="5461097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72E3EFC-9BAD-4E53-AF95-C7033A2F0A8E}"/>
              </a:ext>
            </a:extLst>
          </p:cNvPr>
          <p:cNvCxnSpPr>
            <a:cxnSpLocks/>
          </p:cNvCxnSpPr>
          <p:nvPr/>
        </p:nvCxnSpPr>
        <p:spPr>
          <a:xfrm>
            <a:off x="4772181" y="546807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E2F3A2CF-0E7F-4A80-B0B4-8297C753E24C}"/>
              </a:ext>
            </a:extLst>
          </p:cNvPr>
          <p:cNvSpPr txBox="1">
            <a:spLocks/>
          </p:cNvSpPr>
          <p:nvPr/>
        </p:nvSpPr>
        <p:spPr>
          <a:xfrm>
            <a:off x="8977514" y="4625017"/>
            <a:ext cx="1523274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ЯНОТ</a:t>
            </a:r>
          </a:p>
        </p:txBody>
      </p:sp>
      <p:sp>
        <p:nvSpPr>
          <p:cNvPr id="28" name="Текст 3">
            <a:extLst>
              <a:ext uri="{FF2B5EF4-FFF2-40B4-BE49-F238E27FC236}">
                <a16:creationId xmlns:a16="http://schemas.microsoft.com/office/drawing/2014/main" id="{E38C1E41-1E25-4609-B5BF-F595C8867C46}"/>
              </a:ext>
            </a:extLst>
          </p:cNvPr>
          <p:cNvSpPr txBox="1">
            <a:spLocks/>
          </p:cNvSpPr>
          <p:nvPr/>
        </p:nvSpPr>
        <p:spPr>
          <a:xfrm>
            <a:off x="9067206" y="5395736"/>
            <a:ext cx="1667869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енот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2F64177-0B34-4E76-BB83-41E352EF48A1}"/>
              </a:ext>
            </a:extLst>
          </p:cNvPr>
          <p:cNvCxnSpPr>
            <a:cxnSpLocks/>
          </p:cNvCxnSpPr>
          <p:nvPr/>
        </p:nvCxnSpPr>
        <p:spPr>
          <a:xfrm>
            <a:off x="8295314" y="545014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83EEF475-9A99-4CE8-97C6-D5675F7A82E4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31" name="Солнце 30">
              <a:extLst>
                <a:ext uri="{FF2B5EF4-FFF2-40B4-BE49-F238E27FC236}">
                  <a16:creationId xmlns:a16="http://schemas.microsoft.com/office/drawing/2014/main" id="{A410C28D-8579-4984-910D-09A282264AB2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FFFF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940F24D-BE1D-4E36-AFAD-D0EBAE5517C7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D8D85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11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5CCACE-97CD-44D7-9CDE-4293FF5CE5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527" y="2503677"/>
            <a:ext cx="2107548" cy="18506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971573-9A5D-43E3-BEB4-42F004E1E8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056" y="2331908"/>
            <a:ext cx="2040005" cy="21941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7AE0CBF-8389-4523-9D46-6C764DE072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802" y="2470126"/>
            <a:ext cx="2607018" cy="171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8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97" y="4609465"/>
            <a:ext cx="2561452" cy="851632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БАРСУК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27719" y="5387280"/>
            <a:ext cx="2008246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барсук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8388983" y="4627009"/>
            <a:ext cx="242033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</a:t>
            </a:r>
            <a:r>
              <a:rPr lang="be-BY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ЎК</a:t>
            </a:r>
            <a:endParaRPr lang="ru" sz="40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502419" y="5387280"/>
            <a:ext cx="1667869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волк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479774EC-4158-4CE1-B834-CEB0639D912A}"/>
              </a:ext>
            </a:extLst>
          </p:cNvPr>
          <p:cNvSpPr txBox="1">
            <a:spLocks/>
          </p:cNvSpPr>
          <p:nvPr/>
        </p:nvSpPr>
        <p:spPr>
          <a:xfrm>
            <a:off x="1935945" y="4067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«Спрэчка звяроў» 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057956D-8055-4DEB-A608-59D97A3BED2B}"/>
              </a:ext>
            </a:extLst>
          </p:cNvPr>
          <p:cNvCxnSpPr>
            <a:cxnSpLocks/>
          </p:cNvCxnSpPr>
          <p:nvPr/>
        </p:nvCxnSpPr>
        <p:spPr>
          <a:xfrm>
            <a:off x="1809264" y="5461097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53DABCD-CE47-4400-81B4-D4B04F0AFAEE}"/>
              </a:ext>
            </a:extLst>
          </p:cNvPr>
          <p:cNvCxnSpPr>
            <a:cxnSpLocks/>
          </p:cNvCxnSpPr>
          <p:nvPr/>
        </p:nvCxnSpPr>
        <p:spPr>
          <a:xfrm>
            <a:off x="7775354" y="546807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15DDF65-0985-4F92-94C8-20F6CB4D3FF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3" name="Солнце 12">
              <a:extLst>
                <a:ext uri="{FF2B5EF4-FFF2-40B4-BE49-F238E27FC236}">
                  <a16:creationId xmlns:a16="http://schemas.microsoft.com/office/drawing/2014/main" id="{D0A7BF08-175C-4F4E-B78F-9332CF2880B1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FFFF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371AE9-606F-497B-A3E9-96543733A9B8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D8D85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12</a:t>
              </a:r>
            </a:p>
          </p:txBody>
        </p:sp>
      </p:grp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B638EC9-3989-4C89-8303-A4E163036C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517" y="2073157"/>
            <a:ext cx="2423583" cy="253630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7C3FEC-1267-4ED9-8531-AD71D198D9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643" y="2799410"/>
            <a:ext cx="2262557" cy="165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3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251" y="4609465"/>
            <a:ext cx="2561452" cy="851632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КАЗА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5978" y="5387280"/>
            <a:ext cx="2008246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коза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8075217" y="4627009"/>
            <a:ext cx="242033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АВЕЧКА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439814" y="5387280"/>
            <a:ext cx="1942922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овца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479774EC-4158-4CE1-B834-CEB0639D912A}"/>
              </a:ext>
            </a:extLst>
          </p:cNvPr>
          <p:cNvSpPr txBox="1">
            <a:spLocks/>
          </p:cNvSpPr>
          <p:nvPr/>
        </p:nvSpPr>
        <p:spPr>
          <a:xfrm>
            <a:off x="1935945" y="4067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«Спрэчка звяроў» 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057956D-8055-4DEB-A608-59D97A3BED2B}"/>
              </a:ext>
            </a:extLst>
          </p:cNvPr>
          <p:cNvCxnSpPr>
            <a:cxnSpLocks/>
          </p:cNvCxnSpPr>
          <p:nvPr/>
        </p:nvCxnSpPr>
        <p:spPr>
          <a:xfrm>
            <a:off x="1809264" y="5461097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53DABCD-CE47-4400-81B4-D4B04F0AFAEE}"/>
              </a:ext>
            </a:extLst>
          </p:cNvPr>
          <p:cNvCxnSpPr>
            <a:cxnSpLocks/>
          </p:cNvCxnSpPr>
          <p:nvPr/>
        </p:nvCxnSpPr>
        <p:spPr>
          <a:xfrm>
            <a:off x="7775354" y="546807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15DDF65-0985-4F92-94C8-20F6CB4D3FF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3" name="Солнце 12">
              <a:extLst>
                <a:ext uri="{FF2B5EF4-FFF2-40B4-BE49-F238E27FC236}">
                  <a16:creationId xmlns:a16="http://schemas.microsoft.com/office/drawing/2014/main" id="{D0A7BF08-175C-4F4E-B78F-9332CF2880B1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FFFF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371AE9-606F-497B-A3E9-96543733A9B8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D8D85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13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8F96D9-F1CD-4C33-92F1-83639FD101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024" y="2057877"/>
            <a:ext cx="2685992" cy="24764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B69E89-EA95-435B-B8A7-9FAD3369C9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071" y="1981000"/>
            <a:ext cx="2780665" cy="258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9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C53EC0E7-4809-4EEF-B09A-E62839273D84}"/>
              </a:ext>
            </a:extLst>
          </p:cNvPr>
          <p:cNvSpPr txBox="1">
            <a:spLocks/>
          </p:cNvSpPr>
          <p:nvPr/>
        </p:nvSpPr>
        <p:spPr>
          <a:xfrm>
            <a:off x="1935945" y="4067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«Спрэчка звяроў»  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3922E105-B124-4F01-9237-CB8A1118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2231" y="4616438"/>
            <a:ext cx="2963775" cy="851632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МЯДЗВЕДЗЬ</a:t>
            </a: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E35A0597-9098-40FD-8378-E59C54767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19498" y="5387280"/>
            <a:ext cx="2364638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медведь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BAB0B8E9-3604-48D1-B51D-344339582E86}"/>
              </a:ext>
            </a:extLst>
          </p:cNvPr>
          <p:cNvSpPr txBox="1">
            <a:spLocks/>
          </p:cNvSpPr>
          <p:nvPr/>
        </p:nvSpPr>
        <p:spPr>
          <a:xfrm>
            <a:off x="5454380" y="4616438"/>
            <a:ext cx="1954787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ЗУБР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0EF12D8E-766C-4584-AC92-694252127408}"/>
              </a:ext>
            </a:extLst>
          </p:cNvPr>
          <p:cNvSpPr txBox="1">
            <a:spLocks/>
          </p:cNvSpPr>
          <p:nvPr/>
        </p:nvSpPr>
        <p:spPr>
          <a:xfrm>
            <a:off x="5508212" y="5387280"/>
            <a:ext cx="1457365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зубр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3A742FF-6DC8-4E7D-B628-3308DCFB241F}"/>
              </a:ext>
            </a:extLst>
          </p:cNvPr>
          <p:cNvCxnSpPr>
            <a:cxnSpLocks/>
          </p:cNvCxnSpPr>
          <p:nvPr/>
        </p:nvCxnSpPr>
        <p:spPr>
          <a:xfrm>
            <a:off x="1298271" y="5461097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72E3EFC-9BAD-4E53-AF95-C7033A2F0A8E}"/>
              </a:ext>
            </a:extLst>
          </p:cNvPr>
          <p:cNvCxnSpPr>
            <a:cxnSpLocks/>
          </p:cNvCxnSpPr>
          <p:nvPr/>
        </p:nvCxnSpPr>
        <p:spPr>
          <a:xfrm>
            <a:off x="4772181" y="546807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E2F3A2CF-0E7F-4A80-B0B4-8297C753E24C}"/>
              </a:ext>
            </a:extLst>
          </p:cNvPr>
          <p:cNvSpPr txBox="1">
            <a:spLocks/>
          </p:cNvSpPr>
          <p:nvPr/>
        </p:nvSpPr>
        <p:spPr>
          <a:xfrm>
            <a:off x="8386570" y="4597582"/>
            <a:ext cx="2708088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МУРАШКА</a:t>
            </a:r>
          </a:p>
        </p:txBody>
      </p:sp>
      <p:sp>
        <p:nvSpPr>
          <p:cNvPr id="28" name="Текст 3">
            <a:extLst>
              <a:ext uri="{FF2B5EF4-FFF2-40B4-BE49-F238E27FC236}">
                <a16:creationId xmlns:a16="http://schemas.microsoft.com/office/drawing/2014/main" id="{E38C1E41-1E25-4609-B5BF-F595C8867C46}"/>
              </a:ext>
            </a:extLst>
          </p:cNvPr>
          <p:cNvSpPr txBox="1">
            <a:spLocks/>
          </p:cNvSpPr>
          <p:nvPr/>
        </p:nvSpPr>
        <p:spPr>
          <a:xfrm>
            <a:off x="8574142" y="5395736"/>
            <a:ext cx="2364638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муравей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2F64177-0B34-4E76-BB83-41E352EF48A1}"/>
              </a:ext>
            </a:extLst>
          </p:cNvPr>
          <p:cNvCxnSpPr>
            <a:cxnSpLocks/>
          </p:cNvCxnSpPr>
          <p:nvPr/>
        </p:nvCxnSpPr>
        <p:spPr>
          <a:xfrm>
            <a:off x="8295314" y="5450140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83EEF475-9A99-4CE8-97C6-D5675F7A82E4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31" name="Солнце 30">
              <a:extLst>
                <a:ext uri="{FF2B5EF4-FFF2-40B4-BE49-F238E27FC236}">
                  <a16:creationId xmlns:a16="http://schemas.microsoft.com/office/drawing/2014/main" id="{A410C28D-8579-4984-910D-09A282264AB2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FFFF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940F24D-BE1D-4E36-AFAD-D0EBAE5517C7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D8D85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14</a:t>
              </a: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224DBA3-3172-47BD-8BB9-49E931A554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852" y="2774918"/>
            <a:ext cx="1609160" cy="147119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56507D-79F8-4C32-B6A1-4C36697E1C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119" y="2921198"/>
            <a:ext cx="1370829" cy="75504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FFE40A8-B315-45F7-BC40-BB337824CB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547" y="2611887"/>
            <a:ext cx="2570620" cy="163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1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74015A4-9DAB-43E8-8C5F-5CC3F5F40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5623" y="896471"/>
            <a:ext cx="1371013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ДЗІК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A28A5EC-FB09-4F59-B618-DDD497D53B25}"/>
              </a:ext>
            </a:extLst>
          </p:cNvPr>
          <p:cNvSpPr txBox="1">
            <a:spLocks/>
          </p:cNvSpPr>
          <p:nvPr/>
        </p:nvSpPr>
        <p:spPr>
          <a:xfrm>
            <a:off x="1397547" y="896471"/>
            <a:ext cx="242033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ВОЖЫК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73716C92-3629-411C-8440-F89D26A6884D}"/>
              </a:ext>
            </a:extLst>
          </p:cNvPr>
          <p:cNvSpPr txBox="1">
            <a:spLocks/>
          </p:cNvSpPr>
          <p:nvPr/>
        </p:nvSpPr>
        <p:spPr>
          <a:xfrm>
            <a:off x="8502807" y="896471"/>
            <a:ext cx="219208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КАЗУЛЯ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42DAFA71-6485-421B-B3B2-CB3E3773E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24606" y="4743173"/>
            <a:ext cx="1569255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кабан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803D51E8-EEEF-4933-899B-54C1830F9457}"/>
              </a:ext>
            </a:extLst>
          </p:cNvPr>
          <p:cNvSpPr txBox="1">
            <a:spLocks/>
          </p:cNvSpPr>
          <p:nvPr/>
        </p:nvSpPr>
        <p:spPr>
          <a:xfrm>
            <a:off x="8829804" y="4743173"/>
            <a:ext cx="1916288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косуля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231B743D-BF14-46CF-9056-65FBAB20CE9D}"/>
              </a:ext>
            </a:extLst>
          </p:cNvPr>
          <p:cNvSpPr txBox="1">
            <a:spLocks/>
          </p:cNvSpPr>
          <p:nvPr/>
        </p:nvSpPr>
        <p:spPr>
          <a:xfrm>
            <a:off x="1931331" y="4743173"/>
            <a:ext cx="1614295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ёжик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57AFCCBD-3D99-4B99-A0CB-4FA05B9FF4D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9" name="Солнце 18">
              <a:extLst>
                <a:ext uri="{FF2B5EF4-FFF2-40B4-BE49-F238E27FC236}">
                  <a16:creationId xmlns:a16="http://schemas.microsoft.com/office/drawing/2014/main" id="{975D369F-CAFE-45E0-95EF-767C9B3EC6BF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FFFF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F563F2-7D73-49EF-9B76-764B466A61CC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D8D85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15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D2A020-77EE-498B-A6C3-FBF826EC5E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25" y="1874838"/>
            <a:ext cx="1803493" cy="2741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D800AF-874F-4EBF-B370-4830C18C34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825" y="2822932"/>
            <a:ext cx="2546128" cy="15085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2AF4EC-9EF6-42AD-9640-DF4591C289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644" y="2803543"/>
            <a:ext cx="1725969" cy="125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6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57AFCCBD-3D99-4B99-A0CB-4FA05B9FF4D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9" name="Солнце 18">
              <a:extLst>
                <a:ext uri="{FF2B5EF4-FFF2-40B4-BE49-F238E27FC236}">
                  <a16:creationId xmlns:a16="http://schemas.microsoft.com/office/drawing/2014/main" id="{975D369F-CAFE-45E0-95EF-767C9B3EC6BF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FFFF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F563F2-7D73-49EF-9B76-764B466A61CC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D8D85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16</a:t>
              </a:r>
            </a:p>
          </p:txBody>
        </p:sp>
      </p:grpSp>
      <p:sp>
        <p:nvSpPr>
          <p:cNvPr id="21" name="Заголовок 2">
            <a:extLst>
              <a:ext uri="{FF2B5EF4-FFF2-40B4-BE49-F238E27FC236}">
                <a16:creationId xmlns:a16="http://schemas.microsoft.com/office/drawing/2014/main" id="{4BCD5448-7C15-4032-BE76-89BDD03ECBA7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Хто жыве ў лесе? </a:t>
            </a: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47E8C9A3-6924-435D-A329-FA46D3775CEB}"/>
              </a:ext>
            </a:extLst>
          </p:cNvPr>
          <p:cNvSpPr txBox="1">
            <a:spLocks/>
          </p:cNvSpPr>
          <p:nvPr/>
        </p:nvSpPr>
        <p:spPr>
          <a:xfrm>
            <a:off x="5232263" y="5494993"/>
            <a:ext cx="2022192" cy="6006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ВАВЁРКА</a:t>
            </a: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1BCB89F4-CF10-40F5-AB9B-4C3D536C6716}"/>
              </a:ext>
            </a:extLst>
          </p:cNvPr>
          <p:cNvSpPr txBox="1">
            <a:spLocks/>
          </p:cNvSpPr>
          <p:nvPr/>
        </p:nvSpPr>
        <p:spPr>
          <a:xfrm>
            <a:off x="9812452" y="5516801"/>
            <a:ext cx="1371013" cy="851632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ДЗІК</a:t>
            </a: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46C85322-D390-43A5-9410-5B3D5F407E4C}"/>
              </a:ext>
            </a:extLst>
          </p:cNvPr>
          <p:cNvSpPr txBox="1">
            <a:spLocks/>
          </p:cNvSpPr>
          <p:nvPr/>
        </p:nvSpPr>
        <p:spPr>
          <a:xfrm>
            <a:off x="1092747" y="2583495"/>
            <a:ext cx="242033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ВОЖЫК</a:t>
            </a:r>
          </a:p>
        </p:txBody>
      </p:sp>
      <p:sp>
        <p:nvSpPr>
          <p:cNvPr id="33" name="Заголовок 1">
            <a:extLst>
              <a:ext uri="{FF2B5EF4-FFF2-40B4-BE49-F238E27FC236}">
                <a16:creationId xmlns:a16="http://schemas.microsoft.com/office/drawing/2014/main" id="{BEA3D6DC-4B08-4CBF-82AE-CD1D772D24F2}"/>
              </a:ext>
            </a:extLst>
          </p:cNvPr>
          <p:cNvSpPr txBox="1">
            <a:spLocks/>
          </p:cNvSpPr>
          <p:nvPr/>
        </p:nvSpPr>
        <p:spPr>
          <a:xfrm>
            <a:off x="9596502" y="2577368"/>
            <a:ext cx="219208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КАЗУЛЯ</a:t>
            </a: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211DB5B7-1DA9-4C73-8B6B-799202D53377}"/>
              </a:ext>
            </a:extLst>
          </p:cNvPr>
          <p:cNvSpPr txBox="1">
            <a:spLocks/>
          </p:cNvSpPr>
          <p:nvPr/>
        </p:nvSpPr>
        <p:spPr>
          <a:xfrm>
            <a:off x="1212870" y="5556859"/>
            <a:ext cx="1326925" cy="538770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КАЗА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34FD3C39-0F5B-4C51-9DFC-06747BDB0EC9}"/>
              </a:ext>
            </a:extLst>
          </p:cNvPr>
          <p:cNvSpPr txBox="1">
            <a:spLocks/>
          </p:cNvSpPr>
          <p:nvPr/>
        </p:nvSpPr>
        <p:spPr>
          <a:xfrm>
            <a:off x="5232263" y="2583495"/>
            <a:ext cx="1727472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АВЕЧКА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EAE149-5DEC-4611-9D2D-AF373FDC70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515" y="671558"/>
            <a:ext cx="1467738" cy="22311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BD185B-A3D5-4BE3-A0D0-B6855F052F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692" y="4058451"/>
            <a:ext cx="2424531" cy="14365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55D3C0-6FFE-4C20-8041-5ED777A548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09" y="1519505"/>
            <a:ext cx="1732646" cy="12557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36BBBF-C6AB-4D20-8945-C9E35ECBF3D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98"/>
          <a:stretch/>
        </p:blipFill>
        <p:spPr>
          <a:xfrm>
            <a:off x="5426589" y="3711034"/>
            <a:ext cx="1220942" cy="17316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B24666-9D1F-4311-B6E2-5E0640DA91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34" y="3762347"/>
            <a:ext cx="1879232" cy="173264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7A61D4B-8DA1-45AD-9D94-5E08656C41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071" y="1170112"/>
            <a:ext cx="1860664" cy="173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37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57AFCCBD-3D99-4B99-A0CB-4FA05B9FF4D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9" name="Солнце 18">
              <a:extLst>
                <a:ext uri="{FF2B5EF4-FFF2-40B4-BE49-F238E27FC236}">
                  <a16:creationId xmlns:a16="http://schemas.microsoft.com/office/drawing/2014/main" id="{975D369F-CAFE-45E0-95EF-767C9B3EC6BF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FFFF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F563F2-7D73-49EF-9B76-764B466A61CC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D8D85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17</a:t>
              </a:r>
            </a:p>
          </p:txBody>
        </p:sp>
      </p:grpSp>
      <p:sp>
        <p:nvSpPr>
          <p:cNvPr id="21" name="Заголовок 2">
            <a:extLst>
              <a:ext uri="{FF2B5EF4-FFF2-40B4-BE49-F238E27FC236}">
                <a16:creationId xmlns:a16="http://schemas.microsoft.com/office/drawing/2014/main" id="{4BCD5448-7C15-4032-BE76-89BDD03ECBA7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Знайдзі птушак </a:t>
            </a: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47E8C9A3-6924-435D-A329-FA46D3775CEB}"/>
              </a:ext>
            </a:extLst>
          </p:cNvPr>
          <p:cNvSpPr txBox="1">
            <a:spLocks/>
          </p:cNvSpPr>
          <p:nvPr/>
        </p:nvSpPr>
        <p:spPr>
          <a:xfrm>
            <a:off x="4901573" y="5516801"/>
            <a:ext cx="2683572" cy="6006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КРЫЖАДЗЮБ</a:t>
            </a: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1BCB89F4-CF10-40F5-AB9B-4C3D536C6716}"/>
              </a:ext>
            </a:extLst>
          </p:cNvPr>
          <p:cNvSpPr txBox="1">
            <a:spLocks/>
          </p:cNvSpPr>
          <p:nvPr/>
        </p:nvSpPr>
        <p:spPr>
          <a:xfrm>
            <a:off x="5582083" y="3085526"/>
            <a:ext cx="1371013" cy="538770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ДЗІК</a:t>
            </a: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46C85322-D390-43A5-9410-5B3D5F407E4C}"/>
              </a:ext>
            </a:extLst>
          </p:cNvPr>
          <p:cNvSpPr txBox="1">
            <a:spLocks/>
          </p:cNvSpPr>
          <p:nvPr/>
        </p:nvSpPr>
        <p:spPr>
          <a:xfrm>
            <a:off x="9153639" y="5265805"/>
            <a:ext cx="2206265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МУРАШКА</a:t>
            </a:r>
          </a:p>
        </p:txBody>
      </p:sp>
      <p:sp>
        <p:nvSpPr>
          <p:cNvPr id="33" name="Заголовок 1">
            <a:extLst>
              <a:ext uri="{FF2B5EF4-FFF2-40B4-BE49-F238E27FC236}">
                <a16:creationId xmlns:a16="http://schemas.microsoft.com/office/drawing/2014/main" id="{BEA3D6DC-4B08-4CBF-82AE-CD1D772D24F2}"/>
              </a:ext>
            </a:extLst>
          </p:cNvPr>
          <p:cNvSpPr txBox="1">
            <a:spLocks/>
          </p:cNvSpPr>
          <p:nvPr/>
        </p:nvSpPr>
        <p:spPr>
          <a:xfrm>
            <a:off x="1140990" y="2772664"/>
            <a:ext cx="219208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КАЗУЛЯ</a:t>
            </a: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211DB5B7-1DA9-4C73-8B6B-799202D53377}"/>
              </a:ext>
            </a:extLst>
          </p:cNvPr>
          <p:cNvSpPr txBox="1">
            <a:spLocks/>
          </p:cNvSpPr>
          <p:nvPr/>
        </p:nvSpPr>
        <p:spPr>
          <a:xfrm>
            <a:off x="1058679" y="5578667"/>
            <a:ext cx="2274400" cy="538770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ЗЯЗЮЛЯ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34FD3C39-0F5B-4C51-9DFC-06747BDB0EC9}"/>
              </a:ext>
            </a:extLst>
          </p:cNvPr>
          <p:cNvSpPr txBox="1">
            <a:spLocks/>
          </p:cNvSpPr>
          <p:nvPr/>
        </p:nvSpPr>
        <p:spPr>
          <a:xfrm>
            <a:off x="9609750" y="2772664"/>
            <a:ext cx="1491266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ШПАК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BB77EB6-FF6D-41AA-9C2A-163A3FF4ED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t="10497" r="8235"/>
          <a:stretch/>
        </p:blipFill>
        <p:spPr>
          <a:xfrm flipH="1">
            <a:off x="9154566" y="1455519"/>
            <a:ext cx="1948377" cy="17464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3798B7-3D9A-4105-91CB-2636FE98B0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916" y="769834"/>
            <a:ext cx="1467738" cy="22311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A358374-CFE1-40DB-89FC-C06D80B37E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614" y="1587118"/>
            <a:ext cx="2424531" cy="14365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F709E7D-AE02-431E-B073-1BACC6D3F0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140" y="4404865"/>
            <a:ext cx="1948377" cy="10731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5EEF96-1742-447E-8A2A-07D40FFF7B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19" y="3996957"/>
            <a:ext cx="2650946" cy="148105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4965A8A-D5F3-4A52-BE0D-FCA9FB6E9A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757" y="4089859"/>
            <a:ext cx="2093203" cy="138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57AFCCBD-3D99-4B99-A0CB-4FA05B9FF4D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9" name="Солнце 18">
              <a:extLst>
                <a:ext uri="{FF2B5EF4-FFF2-40B4-BE49-F238E27FC236}">
                  <a16:creationId xmlns:a16="http://schemas.microsoft.com/office/drawing/2014/main" id="{975D369F-CAFE-45E0-95EF-767C9B3EC6BF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FFFF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F563F2-7D73-49EF-9B76-764B466A61CC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D8D85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18</a:t>
              </a:r>
            </a:p>
          </p:txBody>
        </p:sp>
      </p:grpSp>
      <p:sp>
        <p:nvSpPr>
          <p:cNvPr id="21" name="Заголовок 2">
            <a:extLst>
              <a:ext uri="{FF2B5EF4-FFF2-40B4-BE49-F238E27FC236}">
                <a16:creationId xmlns:a16="http://schemas.microsoft.com/office/drawing/2014/main" id="{4BCD5448-7C15-4032-BE76-89BDD03ECBA7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Знайдзі звяроў</a:t>
            </a: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1BCB89F4-CF10-40F5-AB9B-4C3D536C6716}"/>
              </a:ext>
            </a:extLst>
          </p:cNvPr>
          <p:cNvSpPr txBox="1">
            <a:spLocks/>
          </p:cNvSpPr>
          <p:nvPr/>
        </p:nvSpPr>
        <p:spPr>
          <a:xfrm>
            <a:off x="5483472" y="5632457"/>
            <a:ext cx="1371013" cy="538770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ДЗІК</a:t>
            </a: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46C85322-D390-43A5-9410-5B3D5F407E4C}"/>
              </a:ext>
            </a:extLst>
          </p:cNvPr>
          <p:cNvSpPr txBox="1">
            <a:spLocks/>
          </p:cNvSpPr>
          <p:nvPr/>
        </p:nvSpPr>
        <p:spPr>
          <a:xfrm>
            <a:off x="9153639" y="5319595"/>
            <a:ext cx="263494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МЯДЗВЕДЗЬ</a:t>
            </a:r>
          </a:p>
        </p:txBody>
      </p:sp>
      <p:sp>
        <p:nvSpPr>
          <p:cNvPr id="33" name="Заголовок 1">
            <a:extLst>
              <a:ext uri="{FF2B5EF4-FFF2-40B4-BE49-F238E27FC236}">
                <a16:creationId xmlns:a16="http://schemas.microsoft.com/office/drawing/2014/main" id="{BEA3D6DC-4B08-4CBF-82AE-CD1D772D24F2}"/>
              </a:ext>
            </a:extLst>
          </p:cNvPr>
          <p:cNvSpPr txBox="1">
            <a:spLocks/>
          </p:cNvSpPr>
          <p:nvPr/>
        </p:nvSpPr>
        <p:spPr>
          <a:xfrm>
            <a:off x="9375068" y="2754735"/>
            <a:ext cx="219208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КАЗУЛЯ</a:t>
            </a: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211DB5B7-1DA9-4C73-8B6B-799202D53377}"/>
              </a:ext>
            </a:extLst>
          </p:cNvPr>
          <p:cNvSpPr txBox="1">
            <a:spLocks/>
          </p:cNvSpPr>
          <p:nvPr/>
        </p:nvSpPr>
        <p:spPr>
          <a:xfrm>
            <a:off x="1058679" y="5632457"/>
            <a:ext cx="2274400" cy="538770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ЗЯЗЮЛЯ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34FD3C39-0F5B-4C51-9DFC-06747BDB0EC9}"/>
              </a:ext>
            </a:extLst>
          </p:cNvPr>
          <p:cNvSpPr txBox="1">
            <a:spLocks/>
          </p:cNvSpPr>
          <p:nvPr/>
        </p:nvSpPr>
        <p:spPr>
          <a:xfrm>
            <a:off x="5172957" y="2757306"/>
            <a:ext cx="1491266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КАЧКА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705A8A93-4EBB-43ED-A540-B8F0A338AFE5}"/>
              </a:ext>
            </a:extLst>
          </p:cNvPr>
          <p:cNvSpPr txBox="1">
            <a:spLocks/>
          </p:cNvSpPr>
          <p:nvPr/>
        </p:nvSpPr>
        <p:spPr>
          <a:xfrm>
            <a:off x="1090984" y="2754735"/>
            <a:ext cx="1491266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ВОЖЫК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DE56E41-83AE-4C2A-B2B6-5B6BE7B65D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250" y="3743459"/>
            <a:ext cx="2066144" cy="188899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FAF58C9-3AF3-4053-B624-B125545F7E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334" y="691248"/>
            <a:ext cx="1557266" cy="236729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22C7702-C288-434F-A540-F5FE2AFBF0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453" y="4127031"/>
            <a:ext cx="2424531" cy="14365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5545BF2-B910-4677-A4A2-20D343EF90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984" y="1870988"/>
            <a:ext cx="1491237" cy="108078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F98EB6E-A530-41C3-A5F2-8FE8725D58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19" y="3996957"/>
            <a:ext cx="2650946" cy="148105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C0042FF-89D4-4DAA-9C2F-A7C1090D8CD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431" r="-427" b="-2431"/>
          <a:stretch/>
        </p:blipFill>
        <p:spPr>
          <a:xfrm>
            <a:off x="5010987" y="1383403"/>
            <a:ext cx="1653236" cy="167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0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76B6C33-E1D9-4767-97C0-8A4ACB175059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E110433-41FA-4D58-9DAE-1C38DD5A2CBB}"/>
              </a:ext>
            </a:extLst>
          </p:cNvPr>
          <p:cNvSpPr/>
          <p:nvPr/>
        </p:nvSpPr>
        <p:spPr>
          <a:xfrm>
            <a:off x="4700854" y="1819800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36514" y="1824285"/>
            <a:ext cx="2715768" cy="2776308"/>
          </a:xfrm>
        </p:spPr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AAAF71-3816-4087-99A2-51A2D5EDBAF2}"/>
              </a:ext>
            </a:extLst>
          </p:cNvPr>
          <p:cNvSpPr/>
          <p:nvPr/>
        </p:nvSpPr>
        <p:spPr>
          <a:xfrm>
            <a:off x="8209619" y="1815319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1239718" y="4921910"/>
            <a:ext cx="221175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РАСЛІНЫ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8596380" y="4921910"/>
            <a:ext cx="220829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ЗБОЖЖА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5173492" y="4909344"/>
            <a:ext cx="202331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КВЕТНІК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олнце 23">
            <a:extLst>
              <a:ext uri="{FF2B5EF4-FFF2-40B4-BE49-F238E27FC236}">
                <a16:creationId xmlns:a16="http://schemas.microsoft.com/office/drawing/2014/main" id="{F81FA13E-E856-42EC-BEE8-DEC84CFD58D2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b="1" dirty="0">
              <a:solidFill>
                <a:srgbClr val="D8D8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0AD17AA-E543-4AA7-A7CA-942A417FD2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986" y="1712580"/>
            <a:ext cx="2867858" cy="286785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78FE54-E1C5-48B4-AD7A-8A0A2D808B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595" y="2796614"/>
            <a:ext cx="2562807" cy="1443693"/>
          </a:xfrm>
          <a:prstGeom prst="rect">
            <a:avLst/>
          </a:prstGeom>
        </p:spPr>
      </p:pic>
      <p:pic>
        <p:nvPicPr>
          <p:cNvPr id="18" name="Picture 14" descr="зеленое дерево растение лес PNG , дерево, вечнозеленый, лес PNG рисунок для  бесплатной загрузки">
            <a:extLst>
              <a:ext uri="{FF2B5EF4-FFF2-40B4-BE49-F238E27FC236}">
                <a16:creationId xmlns:a16="http://schemas.microsoft.com/office/drawing/2014/main" id="{5FEDE36A-6138-440F-B259-97A2577F6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1" b="13004"/>
          <a:stretch/>
        </p:blipFill>
        <p:spPr bwMode="auto">
          <a:xfrm>
            <a:off x="1319273" y="1790368"/>
            <a:ext cx="2656445" cy="28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464" y="4692008"/>
            <a:ext cx="1791073" cy="851632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ЗІМА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8139953" y="4692008"/>
            <a:ext cx="1791073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ВЯСНА</a:t>
            </a:r>
          </a:p>
        </p:txBody>
      </p:sp>
      <p:sp>
        <p:nvSpPr>
          <p:cNvPr id="27" name="Заголовок 2">
            <a:extLst>
              <a:ext uri="{FF2B5EF4-FFF2-40B4-BE49-F238E27FC236}">
                <a16:creationId xmlns:a16="http://schemas.microsoft.com/office/drawing/2014/main" id="{B122CCC3-30D2-4326-9054-9EDBE3D43845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пару года </a:t>
            </a:r>
          </a:p>
        </p:txBody>
      </p:sp>
      <p:sp>
        <p:nvSpPr>
          <p:cNvPr id="28" name="Солнце 27">
            <a:extLst>
              <a:ext uri="{FF2B5EF4-FFF2-40B4-BE49-F238E27FC236}">
                <a16:creationId xmlns:a16="http://schemas.microsoft.com/office/drawing/2014/main" id="{64BEC1FE-48A7-46EC-A445-F91AACE84776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b="1" dirty="0">
              <a:solidFill>
                <a:srgbClr val="D8D8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BE7F1C-86F8-4A5F-9E7E-4FA5DCCBB7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3" r="10689"/>
          <a:stretch/>
        </p:blipFill>
        <p:spPr>
          <a:xfrm>
            <a:off x="1239718" y="1900210"/>
            <a:ext cx="3976566" cy="27029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43D8D1-2980-403B-81DB-483A95F7C8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8304" r="3" b="881"/>
          <a:stretch/>
        </p:blipFill>
        <p:spPr>
          <a:xfrm>
            <a:off x="6975716" y="1900210"/>
            <a:ext cx="3976566" cy="2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464" y="4692008"/>
            <a:ext cx="1791073" cy="851632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ЛЕТА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8139954" y="4692008"/>
            <a:ext cx="2205318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ВОСЕНЬ</a:t>
            </a:r>
          </a:p>
        </p:txBody>
      </p:sp>
      <p:sp>
        <p:nvSpPr>
          <p:cNvPr id="27" name="Заголовок 2">
            <a:extLst>
              <a:ext uri="{FF2B5EF4-FFF2-40B4-BE49-F238E27FC236}">
                <a16:creationId xmlns:a16="http://schemas.microsoft.com/office/drawing/2014/main" id="{B122CCC3-30D2-4326-9054-9EDBE3D43845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пару года </a:t>
            </a:r>
          </a:p>
        </p:txBody>
      </p:sp>
      <p:sp>
        <p:nvSpPr>
          <p:cNvPr id="28" name="Солнце 27">
            <a:extLst>
              <a:ext uri="{FF2B5EF4-FFF2-40B4-BE49-F238E27FC236}">
                <a16:creationId xmlns:a16="http://schemas.microsoft.com/office/drawing/2014/main" id="{64BEC1FE-48A7-46EC-A445-F91AACE84776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b="1" dirty="0">
              <a:solidFill>
                <a:srgbClr val="D8D8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661AA1-213B-4F97-BEAE-9C047FCD22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1"/>
          <a:stretch/>
        </p:blipFill>
        <p:spPr>
          <a:xfrm>
            <a:off x="1239718" y="1900209"/>
            <a:ext cx="3976566" cy="271622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92B7340-D9ED-4FFF-9B21-B36BC0B669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3243"/>
          <a:stretch/>
        </p:blipFill>
        <p:spPr>
          <a:xfrm>
            <a:off x="6975716" y="1900208"/>
            <a:ext cx="3976565" cy="271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6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>
            <a:extLst>
              <a:ext uri="{FF2B5EF4-FFF2-40B4-BE49-F238E27FC236}">
                <a16:creationId xmlns:a16="http://schemas.microsoft.com/office/drawing/2014/main" id="{76565F4D-3A54-4A1A-A485-1E633B37D054}"/>
              </a:ext>
            </a:extLst>
          </p:cNvPr>
          <p:cNvSpPr txBox="1">
            <a:spLocks/>
          </p:cNvSpPr>
          <p:nvPr/>
        </p:nvSpPr>
        <p:spPr>
          <a:xfrm>
            <a:off x="201080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Раскажы па-беларуску</a:t>
            </a:r>
          </a:p>
        </p:txBody>
      </p:sp>
      <p:sp>
        <p:nvSpPr>
          <p:cNvPr id="9" name="Солнце 8">
            <a:extLst>
              <a:ext uri="{FF2B5EF4-FFF2-40B4-BE49-F238E27FC236}">
                <a16:creationId xmlns:a16="http://schemas.microsoft.com/office/drawing/2014/main" id="{2080C5E0-D73A-45E7-8CD5-5511139F9038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ru-RU" b="1" dirty="0">
              <a:solidFill>
                <a:srgbClr val="D8D8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E36501-B382-40E2-A6B4-2D50BDF5620C}"/>
              </a:ext>
            </a:extLst>
          </p:cNvPr>
          <p:cNvSpPr txBox="1"/>
          <p:nvPr/>
        </p:nvSpPr>
        <p:spPr>
          <a:xfrm>
            <a:off x="330913" y="1871200"/>
            <a:ext cx="11745324" cy="48320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Вясной людзі                          .</a:t>
            </a:r>
          </a:p>
          <a:p>
            <a:endParaRPr lang="be-BY" sz="3600" b="1" dirty="0">
              <a:ln/>
              <a:solidFill>
                <a:srgbClr val="002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e-BY" sz="3600" b="1" dirty="0">
              <a:ln/>
              <a:solidFill>
                <a:srgbClr val="002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Летам  – </a:t>
            </a:r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.  </a:t>
            </a:r>
            <a:r>
              <a:rPr lang="ru-RU" sz="3600" b="1" dirty="0" err="1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Увосень</a:t>
            </a:r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гаспадары</a:t>
            </a:r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.</a:t>
            </a:r>
          </a:p>
          <a:p>
            <a:pPr algn="ctr"/>
            <a:endParaRPr lang="ru-RU" sz="2000" b="1" dirty="0">
              <a:ln/>
              <a:solidFill>
                <a:srgbClr val="002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ln/>
              <a:solidFill>
                <a:srgbClr val="002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3600" b="1" dirty="0" err="1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Узімку</a:t>
            </a:r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</a:t>
            </a:r>
            <a:r>
              <a:rPr lang="en-US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3600" b="1" dirty="0">
                <a:ln/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3DF203-480D-4DC6-9A62-6A46C2CC9D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811" y="4763952"/>
            <a:ext cx="1516870" cy="19036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6E085B0-E181-40BC-ACC7-5FF9128C40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1" b="16763"/>
          <a:stretch/>
        </p:blipFill>
        <p:spPr>
          <a:xfrm>
            <a:off x="6486069" y="1643274"/>
            <a:ext cx="2268494" cy="15495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C464C8B-0F9B-4BDE-9CF5-17568540F3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303" y="2692099"/>
            <a:ext cx="2268494" cy="159514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A8E2E9A-B81D-48EF-9096-B42404557D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119" y="2629628"/>
            <a:ext cx="2866118" cy="18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96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421" y="887506"/>
            <a:ext cx="1546374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ЗУБР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39533" y="4726087"/>
            <a:ext cx="1418150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зубр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8170206" y="897438"/>
            <a:ext cx="1947586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БУСЕЛ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434924" y="4743173"/>
            <a:ext cx="1418150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аист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Солнце 16">
            <a:extLst>
              <a:ext uri="{FF2B5EF4-FFF2-40B4-BE49-F238E27FC236}">
                <a16:creationId xmlns:a16="http://schemas.microsoft.com/office/drawing/2014/main" id="{FAED4383-8FA2-45EC-9491-D5FEFC8C61B9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-RU" b="1" dirty="0">
              <a:solidFill>
                <a:srgbClr val="D8D8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0FD595-17A5-4DF3-A67A-35CEF181F5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24" y="2160962"/>
            <a:ext cx="3738353" cy="23765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4D86EA-54E0-4AB5-8D3A-789AA15A13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388" y="2299344"/>
            <a:ext cx="1425928" cy="225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3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597" y="896471"/>
            <a:ext cx="1875416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ЗВЯРЫ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70648" y="4743173"/>
            <a:ext cx="1555893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звери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899584" y="896471"/>
            <a:ext cx="2309536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ПТУШК</a:t>
            </a:r>
            <a:r>
              <a:rPr lang="be-BY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</a:t>
            </a:r>
            <a:endParaRPr lang="ru" sz="4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265025" y="4743173"/>
            <a:ext cx="1757948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птицы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Солнце 16">
            <a:extLst>
              <a:ext uri="{FF2B5EF4-FFF2-40B4-BE49-F238E27FC236}">
                <a16:creationId xmlns:a16="http://schemas.microsoft.com/office/drawing/2014/main" id="{FAED4383-8FA2-45EC-9491-D5FEFC8C61B9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ru-RU" b="1" dirty="0">
              <a:solidFill>
                <a:srgbClr val="D8D8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49F7C7-2EA8-48EA-8797-80B618E42B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670" y="1936955"/>
            <a:ext cx="2676969" cy="26453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355CC4-EF09-4F60-9662-8F65EB63A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634" y="2392138"/>
            <a:ext cx="2290486" cy="207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2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742" y="896471"/>
            <a:ext cx="2550976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СНЯГІР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69027" y="4743173"/>
            <a:ext cx="2102740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снег</a:t>
            </a:r>
            <a:r>
              <a:rPr lang="ru-RU" sz="4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ирь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8014579" y="896471"/>
            <a:ext cx="1898840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КАЧКА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408460" y="4726087"/>
            <a:ext cx="1255493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утка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Солнце 16">
            <a:extLst>
              <a:ext uri="{FF2B5EF4-FFF2-40B4-BE49-F238E27FC236}">
                <a16:creationId xmlns:a16="http://schemas.microsoft.com/office/drawing/2014/main" id="{FAED4383-8FA2-45EC-9491-D5FEFC8C61B9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ru-RU" b="1" dirty="0">
              <a:solidFill>
                <a:srgbClr val="D8D8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DAC1AB-A3AF-43D0-AB28-51E6FF49D5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888" y="2403808"/>
            <a:ext cx="2410879" cy="17922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07A714-3184-4603-AC34-98388C44B8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431" r="-427" b="-2431"/>
          <a:stretch/>
        </p:blipFill>
        <p:spPr>
          <a:xfrm>
            <a:off x="7763671" y="1614479"/>
            <a:ext cx="2730034" cy="276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9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74015A4-9DAB-43E8-8C5F-5CC3F5F40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399" y="896471"/>
            <a:ext cx="1898840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ШПАК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A28A5EC-FB09-4F59-B618-DDD497D53B25}"/>
              </a:ext>
            </a:extLst>
          </p:cNvPr>
          <p:cNvSpPr txBox="1">
            <a:spLocks/>
          </p:cNvSpPr>
          <p:nvPr/>
        </p:nvSpPr>
        <p:spPr>
          <a:xfrm>
            <a:off x="1397547" y="896471"/>
            <a:ext cx="2420339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ЗЯЗЮЛЯ</a:t>
            </a:r>
          </a:p>
        </p:txBody>
      </p:sp>
      <p:sp>
        <p:nvSpPr>
          <p:cNvPr id="12" name="Солнце 11">
            <a:extLst>
              <a:ext uri="{FF2B5EF4-FFF2-40B4-BE49-F238E27FC236}">
                <a16:creationId xmlns:a16="http://schemas.microsoft.com/office/drawing/2014/main" id="{9675B70D-AABC-469B-94D3-E97CE1EDC15E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ru-RU" b="1" dirty="0">
              <a:solidFill>
                <a:srgbClr val="D8D8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73716C92-3629-411C-8440-F89D26A6884D}"/>
              </a:ext>
            </a:extLst>
          </p:cNvPr>
          <p:cNvSpPr txBox="1">
            <a:spLocks/>
          </p:cNvSpPr>
          <p:nvPr/>
        </p:nvSpPr>
        <p:spPr>
          <a:xfrm>
            <a:off x="7857346" y="896471"/>
            <a:ext cx="3805734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КРЫЖАДЗЮБ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42DAFA71-6485-421B-B3B2-CB3E3773E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7734" y="4743173"/>
            <a:ext cx="2102740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скворец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803D51E8-EEEF-4933-899B-54C1830F9457}"/>
              </a:ext>
            </a:extLst>
          </p:cNvPr>
          <p:cNvSpPr txBox="1">
            <a:spLocks/>
          </p:cNvSpPr>
          <p:nvPr/>
        </p:nvSpPr>
        <p:spPr>
          <a:xfrm>
            <a:off x="9035994" y="4743173"/>
            <a:ext cx="1569255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клёст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231B743D-BF14-46CF-9056-65FBAB20CE9D}"/>
              </a:ext>
            </a:extLst>
          </p:cNvPr>
          <p:cNvSpPr txBox="1">
            <a:spLocks/>
          </p:cNvSpPr>
          <p:nvPr/>
        </p:nvSpPr>
        <p:spPr>
          <a:xfrm>
            <a:off x="1527919" y="4743173"/>
            <a:ext cx="2447799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кукушка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D33CD9C-4673-4B68-AE40-58FF703D1F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92517" y="2024424"/>
            <a:ext cx="2970604" cy="237602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F1DF39-1459-4B91-80AE-8DE51DD3F6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410" y="2567603"/>
            <a:ext cx="2650946" cy="14810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0B0CD3-6D4A-4705-8F24-2F8C976F82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337" y="2376211"/>
            <a:ext cx="2521890" cy="167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2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1_TF03431377" id="{E55CF100-C248-4B8F-8F5C-C7DC3EE79A39}" vid="{F3C83CD3-4C48-4907-A3EA-9E7FA702781C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изображением природы</Template>
  <TotalTime>1082</TotalTime>
  <Words>187</Words>
  <Application>Microsoft Office PowerPoint</Application>
  <PresentationFormat>Широкоэкранный</PresentationFormat>
  <Paragraphs>118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Segoe Print</vt:lpstr>
      <vt:lpstr>Times New Roman</vt:lpstr>
      <vt:lpstr>Природа 16 х 9</vt:lpstr>
      <vt:lpstr>Презентация PowerPoint</vt:lpstr>
      <vt:lpstr>Презентация PowerPoint</vt:lpstr>
      <vt:lpstr>ЗІМА</vt:lpstr>
      <vt:lpstr>ЛЕТА</vt:lpstr>
      <vt:lpstr>Презентация PowerPoint</vt:lpstr>
      <vt:lpstr>ЗУБР</vt:lpstr>
      <vt:lpstr>ЗВЯРЫ</vt:lpstr>
      <vt:lpstr>СНЯГІР</vt:lpstr>
      <vt:lpstr>ШПАК</vt:lpstr>
      <vt:lpstr>ЗАЯЦ</vt:lpstr>
      <vt:lpstr>ЛІСІЦА</vt:lpstr>
      <vt:lpstr>БАРСУК</vt:lpstr>
      <vt:lpstr>КАЗА</vt:lpstr>
      <vt:lpstr>МЯДЗВЕДЗЬ</vt:lpstr>
      <vt:lpstr>ДЗІК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Nata</dc:creator>
  <cp:lastModifiedBy>Nata</cp:lastModifiedBy>
  <cp:revision>54</cp:revision>
  <dcterms:created xsi:type="dcterms:W3CDTF">2021-08-12T18:52:25Z</dcterms:created>
  <dcterms:modified xsi:type="dcterms:W3CDTF">2024-12-08T19:39:03Z</dcterms:modified>
</cp:coreProperties>
</file>