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7" r:id="rId2"/>
    <p:sldId id="268" r:id="rId3"/>
    <p:sldId id="319" r:id="rId4"/>
    <p:sldId id="320" r:id="rId5"/>
    <p:sldId id="305" r:id="rId6"/>
    <p:sldId id="334" r:id="rId7"/>
    <p:sldId id="324" r:id="rId8"/>
    <p:sldId id="333" r:id="rId9"/>
    <p:sldId id="274" r:id="rId10"/>
    <p:sldId id="332" r:id="rId11"/>
    <p:sldId id="330" r:id="rId12"/>
    <p:sldId id="331" r:id="rId13"/>
    <p:sldId id="337" r:id="rId14"/>
    <p:sldId id="325" r:id="rId15"/>
    <p:sldId id="336" r:id="rId16"/>
    <p:sldId id="321" r:id="rId17"/>
    <p:sldId id="322" r:id="rId18"/>
    <p:sldId id="323" r:id="rId19"/>
    <p:sldId id="335" r:id="rId20"/>
    <p:sldId id="338" r:id="rId21"/>
    <p:sldId id="310" r:id="rId22"/>
    <p:sldId id="326" r:id="rId23"/>
    <p:sldId id="327" r:id="rId24"/>
    <p:sldId id="328" r:id="rId25"/>
    <p:sldId id="329" r:id="rId26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AF00"/>
    <a:srgbClr val="E17697"/>
    <a:srgbClr val="D8D85E"/>
    <a:srgbClr val="C3C02E"/>
    <a:srgbClr val="002A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52" autoAdjust="0"/>
    <p:restoredTop sz="94660"/>
  </p:normalViewPr>
  <p:slideViewPr>
    <p:cSldViewPr snapToGrid="0">
      <p:cViewPr varScale="1">
        <p:scale>
          <a:sx n="85" d="100"/>
          <a:sy n="85" d="100"/>
        </p:scale>
        <p:origin x="586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278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24.08.2016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57E03411-58E2-43FD-AE1D-AD77DFF8CB2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1910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24.08.2016</a:t>
            </a:r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C8DC57A8-AE18-4654-B6AF-04B3577165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139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65611" y="17526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540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/>
              <a:t>Образец подзаголовка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8120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рисунк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66214" y="421594"/>
            <a:ext cx="2286000" cy="1885508"/>
          </a:xfrm>
        </p:spPr>
        <p:txBody>
          <a:bodyPr rtlCol="0">
            <a:normAutofit/>
          </a:bodyPr>
          <a:lstStyle>
            <a:lvl1pPr algn="l" rtl="0">
              <a:defRPr sz="2400"/>
            </a:lvl1pPr>
          </a:lstStyle>
          <a:p>
            <a:pPr rtl="0"/>
            <a:r>
              <a:rPr lang="ru-RU"/>
              <a:t>Образец заголовка</a:t>
            </a:r>
            <a:endParaRPr lang="ru"/>
          </a:p>
        </p:txBody>
      </p:sp>
      <p:grpSp>
        <p:nvGrpSpPr>
          <p:cNvPr id="84" name="Группа 83"/>
          <p:cNvGrpSpPr>
            <a:grpSpLocks noChangeAspect="1"/>
          </p:cNvGrpSpPr>
          <p:nvPr/>
        </p:nvGrpSpPr>
        <p:grpSpPr>
          <a:xfrm rot="16200000" flipV="1">
            <a:off x="274315" y="1102304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6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7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8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9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0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1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2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3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4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5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6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97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17"/>
          </p:nvPr>
        </p:nvSpPr>
        <p:spPr>
          <a:xfrm>
            <a:off x="840795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grpSp>
        <p:nvGrpSpPr>
          <p:cNvPr id="98" name="Группа 97"/>
          <p:cNvGrpSpPr/>
          <p:nvPr/>
        </p:nvGrpSpPr>
        <p:grpSpPr>
          <a:xfrm>
            <a:off x="5322489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0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1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2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3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4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5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6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7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8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9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0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111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8"/>
          </p:nvPr>
        </p:nvSpPr>
        <p:spPr>
          <a:xfrm>
            <a:off x="5546780" y="529603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grpSp>
        <p:nvGrpSpPr>
          <p:cNvPr id="112" name="Группа 111"/>
          <p:cNvGrpSpPr/>
          <p:nvPr/>
        </p:nvGrpSpPr>
        <p:grpSpPr>
          <a:xfrm>
            <a:off x="5322489" y="32456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125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9"/>
          </p:nvPr>
        </p:nvSpPr>
        <p:spPr>
          <a:xfrm>
            <a:off x="5546780" y="3456066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sp>
        <p:nvSpPr>
          <p:cNvPr id="126" name="Текст 3"/>
          <p:cNvSpPr>
            <a:spLocks noGrp="1"/>
          </p:cNvSpPr>
          <p:nvPr>
            <p:ph type="body" sz="half" idx="21"/>
          </p:nvPr>
        </p:nvSpPr>
        <p:spPr>
          <a:xfrm>
            <a:off x="9066214" y="2484992"/>
            <a:ext cx="2286000" cy="3248729"/>
          </a:xfrm>
        </p:spPr>
        <p:txBody>
          <a:bodyPr rtlCol="0" anchor="t" anchorCtr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78742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11732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ru-RU"/>
              <a:t>Образец заголовка</a:t>
            </a:r>
            <a:endParaRPr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6613" y="914400"/>
            <a:ext cx="6172201" cy="5029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/>
            </a:lvl8pPr>
            <a:lvl9pPr algn="l" rtl="0">
              <a:defRPr sz="20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dirty="0"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7511732" y="3555523"/>
            <a:ext cx="3840480" cy="238807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65213" y="6019801"/>
            <a:ext cx="762000" cy="228600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075611" y="6019801"/>
            <a:ext cx="1396260" cy="228600"/>
          </a:xfrm>
        </p:spPr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3976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ru-RU"/>
              <a:t>Образец заголовка</a:t>
            </a:r>
            <a:endParaRPr dirty="0"/>
          </a:p>
        </p:txBody>
      </p:sp>
      <p:grpSp>
        <p:nvGrpSpPr>
          <p:cNvPr id="8" name="Группа 7"/>
          <p:cNvGrpSpPr/>
          <p:nvPr/>
        </p:nvGrpSpPr>
        <p:grpSpPr>
          <a:xfrm>
            <a:off x="595546" y="781398"/>
            <a:ext cx="6433398" cy="5053665"/>
            <a:chOff x="5162444" y="781398"/>
            <a:chExt cx="6433398" cy="5053665"/>
          </a:xfrm>
        </p:grpSpPr>
        <p:sp>
          <p:nvSpPr>
            <p:cNvPr id="9" name="Полилиния 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" name="Полилиния 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grpSp>
          <p:nvGrpSpPr>
            <p:cNvPr id="11" name="Группа 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Полилиния 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/>
              </a:p>
            </p:txBody>
          </p:sp>
          <p:sp>
            <p:nvSpPr>
              <p:cNvPr id="21" name="Полилиния 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/>
              </a:p>
            </p:txBody>
          </p:sp>
        </p:grpSp>
        <p:sp>
          <p:nvSpPr>
            <p:cNvPr id="12" name="Полилиния 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3" name="Полилиния 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4" name="Полилиния 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5" name="Полилиния 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6" name="Полилиния 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7" name="Полилиния 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8" name="Полилиния 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9" name="Полилиния 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idx="1"/>
          </p:nvPr>
        </p:nvSpPr>
        <p:spPr>
          <a:xfrm>
            <a:off x="836613" y="1031195"/>
            <a:ext cx="59436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l" rtl="0">
              <a:buNone/>
              <a:defRPr sz="32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7492891" y="3555521"/>
            <a:ext cx="3840480" cy="216851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5957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44793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624268" y="304800"/>
            <a:ext cx="1729531" cy="5676900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199" y="304800"/>
            <a:ext cx="8633671" cy="5676900"/>
          </a:xfrm>
        </p:spPr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20580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963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5613" y="18288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440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2925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5212" y="1825625"/>
            <a:ext cx="4954588" cy="4187952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951414" cy="4187952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7275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9848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69848" y="2505075"/>
            <a:ext cx="4956048" cy="3476625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Замещающий текст 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956048" cy="3476625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31857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1281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4787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рисунка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304799"/>
            <a:ext cx="10058402" cy="1216152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ru-RU"/>
              <a:t>Образец заголовка</a:t>
            </a:r>
            <a:endParaRPr lang="ru"/>
          </a:p>
        </p:txBody>
      </p:sp>
      <p:grpSp>
        <p:nvGrpSpPr>
          <p:cNvPr id="9" name="Группа 8"/>
          <p:cNvGrpSpPr/>
          <p:nvPr/>
        </p:nvGrpSpPr>
        <p:grpSpPr>
          <a:xfrm>
            <a:off x="1052422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3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4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5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6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7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8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9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0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1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36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7"/>
          </p:nvPr>
        </p:nvSpPr>
        <p:spPr>
          <a:xfrm>
            <a:off x="1265028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sp>
        <p:nvSpPr>
          <p:cNvPr id="39" name="Текст 3"/>
          <p:cNvSpPr>
            <a:spLocks noGrp="1"/>
          </p:cNvSpPr>
          <p:nvPr>
            <p:ph type="body" sz="half" idx="2"/>
          </p:nvPr>
        </p:nvSpPr>
        <p:spPr>
          <a:xfrm>
            <a:off x="1052423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grpSp>
        <p:nvGrpSpPr>
          <p:cNvPr id="22" name="Группа 21"/>
          <p:cNvGrpSpPr/>
          <p:nvPr/>
        </p:nvGrpSpPr>
        <p:grpSpPr>
          <a:xfrm>
            <a:off x="6763111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37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8"/>
          </p:nvPr>
        </p:nvSpPr>
        <p:spPr>
          <a:xfrm>
            <a:off x="6975717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sp>
        <p:nvSpPr>
          <p:cNvPr id="40" name="Текст 3"/>
          <p:cNvSpPr>
            <a:spLocks noGrp="1"/>
          </p:cNvSpPr>
          <p:nvPr>
            <p:ph type="body" sz="half" idx="19"/>
          </p:nvPr>
        </p:nvSpPr>
        <p:spPr>
          <a:xfrm>
            <a:off x="6742908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6827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рисунка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"/>
          </a:p>
        </p:txBody>
      </p:sp>
      <p:grpSp>
        <p:nvGrpSpPr>
          <p:cNvPr id="52" name="Группа 51"/>
          <p:cNvGrpSpPr>
            <a:grpSpLocks noChangeAspect="1"/>
          </p:cNvGrpSpPr>
          <p:nvPr/>
        </p:nvGrpSpPr>
        <p:grpSpPr>
          <a:xfrm rot="5400000">
            <a:off x="104513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79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19"/>
          </p:nvPr>
        </p:nvSpPr>
        <p:spPr>
          <a:xfrm>
            <a:off x="1249168" y="1824285"/>
            <a:ext cx="2715289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sp>
        <p:nvSpPr>
          <p:cNvPr id="81" name="Текст 3"/>
          <p:cNvSpPr>
            <a:spLocks noGrp="1"/>
          </p:cNvSpPr>
          <p:nvPr>
            <p:ph type="body" sz="half" idx="2"/>
          </p:nvPr>
        </p:nvSpPr>
        <p:spPr>
          <a:xfrm>
            <a:off x="123521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grpSp>
        <p:nvGrpSpPr>
          <p:cNvPr id="84" name="Группа 83"/>
          <p:cNvGrpSpPr>
            <a:grpSpLocks noChangeAspect="1"/>
          </p:cNvGrpSpPr>
          <p:nvPr userDrawn="1"/>
        </p:nvGrpSpPr>
        <p:grpSpPr>
          <a:xfrm rot="5400000">
            <a:off x="4517135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6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7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8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9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0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1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2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3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4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5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6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78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18"/>
          </p:nvPr>
        </p:nvSpPr>
        <p:spPr>
          <a:xfrm>
            <a:off x="4720924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sp>
        <p:nvSpPr>
          <p:cNvPr id="82" name="Текст 3"/>
          <p:cNvSpPr>
            <a:spLocks noGrp="1"/>
          </p:cNvSpPr>
          <p:nvPr>
            <p:ph type="body" sz="half" idx="21"/>
          </p:nvPr>
        </p:nvSpPr>
        <p:spPr>
          <a:xfrm>
            <a:off x="4707208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grpSp>
        <p:nvGrpSpPr>
          <p:cNvPr id="97" name="Группа 96"/>
          <p:cNvGrpSpPr>
            <a:grpSpLocks noChangeAspect="1"/>
          </p:cNvGrpSpPr>
          <p:nvPr userDrawn="1"/>
        </p:nvGrpSpPr>
        <p:grpSpPr>
          <a:xfrm rot="5400000">
            <a:off x="801900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8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9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0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1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2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3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4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5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6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7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8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9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80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20"/>
          </p:nvPr>
        </p:nvSpPr>
        <p:spPr>
          <a:xfrm>
            <a:off x="8222798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sp>
        <p:nvSpPr>
          <p:cNvPr id="83" name="Текст 3"/>
          <p:cNvSpPr>
            <a:spLocks noGrp="1"/>
          </p:cNvSpPr>
          <p:nvPr>
            <p:ph type="body" sz="half" idx="22"/>
          </p:nvPr>
        </p:nvSpPr>
        <p:spPr>
          <a:xfrm>
            <a:off x="820908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6819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заголовка 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/>
              <a:t>Стиль образца заголовка</a:t>
            </a:r>
            <a:endParaRPr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065214" y="1752600"/>
            <a:ext cx="10058400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"/>
              <a:t>Образец текста</a:t>
            </a:r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022B156B-59AE-415F-B24B-8756D48BB9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en-US"/>
              <a:t>24.08.2016</a:t>
            </a:r>
          </a:p>
        </p:txBody>
      </p:sp>
    </p:spTree>
    <p:extLst>
      <p:ext uri="{BB962C8B-B14F-4D97-AF65-F5344CB8AC3E}">
        <p14:creationId xmlns:p14="http://schemas.microsoft.com/office/powerpoint/2010/main" val="130063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62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3464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39.png"/><Relationship Id="rId18" Type="http://schemas.microsoft.com/office/2007/relationships/hdphoto" Target="../media/hdphoto9.wdp"/><Relationship Id="rId3" Type="http://schemas.microsoft.com/office/2007/relationships/hdphoto" Target="../media/hdphoto2.wdp"/><Relationship Id="rId7" Type="http://schemas.openxmlformats.org/officeDocument/2006/relationships/image" Target="../media/image36.png"/><Relationship Id="rId12" Type="http://schemas.microsoft.com/office/2007/relationships/hdphoto" Target="../media/hdphoto6.wdp"/><Relationship Id="rId17" Type="http://schemas.openxmlformats.org/officeDocument/2006/relationships/image" Target="../media/image41.png"/><Relationship Id="rId2" Type="http://schemas.openxmlformats.org/officeDocument/2006/relationships/image" Target="../media/image33.png"/><Relationship Id="rId16" Type="http://schemas.microsoft.com/office/2007/relationships/hdphoto" Target="../media/hdphoto8.wdp"/><Relationship Id="rId1" Type="http://schemas.openxmlformats.org/officeDocument/2006/relationships/slideLayout" Target="../slideLayouts/slideLayout8.xml"/><Relationship Id="rId6" Type="http://schemas.microsoft.com/office/2007/relationships/hdphoto" Target="../media/hdphoto3.wdp"/><Relationship Id="rId11" Type="http://schemas.openxmlformats.org/officeDocument/2006/relationships/image" Target="../media/image38.png"/><Relationship Id="rId5" Type="http://schemas.openxmlformats.org/officeDocument/2006/relationships/image" Target="../media/image35.png"/><Relationship Id="rId15" Type="http://schemas.openxmlformats.org/officeDocument/2006/relationships/image" Target="../media/image40.png"/><Relationship Id="rId10" Type="http://schemas.microsoft.com/office/2007/relationships/hdphoto" Target="../media/hdphoto5.wdp"/><Relationship Id="rId4" Type="http://schemas.openxmlformats.org/officeDocument/2006/relationships/image" Target="../media/image34.jpeg"/><Relationship Id="rId9" Type="http://schemas.openxmlformats.org/officeDocument/2006/relationships/image" Target="../media/image37.png"/><Relationship Id="rId14" Type="http://schemas.microsoft.com/office/2007/relationships/hdphoto" Target="../media/hdphoto7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9.png"/><Relationship Id="rId5" Type="http://schemas.microsoft.com/office/2007/relationships/hdphoto" Target="../media/hdphoto1.wdp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3BF2249-60A4-4B86-93D2-E20BD1CAE82B}"/>
              </a:ext>
            </a:extLst>
          </p:cNvPr>
          <p:cNvSpPr/>
          <p:nvPr/>
        </p:nvSpPr>
        <p:spPr>
          <a:xfrm>
            <a:off x="8010210" y="690281"/>
            <a:ext cx="38293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Беларуская</a:t>
            </a:r>
            <a:r>
              <a:rPr lang="ru-RU" sz="2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мова</a:t>
            </a:r>
            <a:r>
              <a:rPr lang="ru-RU" sz="2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ў І </a:t>
            </a:r>
            <a:r>
              <a:rPr lang="ru-RU" sz="2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класе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5" name="Заголовок 3">
            <a:extLst>
              <a:ext uri="{FF2B5EF4-FFF2-40B4-BE49-F238E27FC236}">
                <a16:creationId xmlns:a16="http://schemas.microsoft.com/office/drawing/2014/main" id="{DDB6FDF6-7471-44EE-9816-8C50019B8033}"/>
              </a:ext>
            </a:extLst>
          </p:cNvPr>
          <p:cNvSpPr txBox="1">
            <a:spLocks/>
          </p:cNvSpPr>
          <p:nvPr/>
        </p:nvSpPr>
        <p:spPr>
          <a:xfrm>
            <a:off x="3424700" y="1844930"/>
            <a:ext cx="8301136" cy="2147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ru-RU" sz="4800" b="1" dirty="0">
                <a:ln w="0"/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«Я і </a:t>
            </a:r>
            <a:r>
              <a:rPr lang="ru-RU" sz="4800" b="1" dirty="0" err="1">
                <a:ln w="0"/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навакольны</a:t>
            </a:r>
            <a:r>
              <a:rPr lang="ru-RU" sz="4800" b="1" dirty="0">
                <a:ln w="0"/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свет. </a:t>
            </a:r>
            <a:br>
              <a:rPr lang="ru-RU" sz="4800" b="1" dirty="0">
                <a:ln w="0"/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be-BY" sz="4800" b="1" dirty="0">
                <a:ln w="0"/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Я і раслінны свет</a:t>
            </a:r>
            <a:r>
              <a:rPr lang="ru-RU" sz="4800" b="1" dirty="0">
                <a:ln w="0"/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»</a:t>
            </a:r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42911C77-A888-4B70-BB70-F257EDD78F78}"/>
              </a:ext>
            </a:extLst>
          </p:cNvPr>
          <p:cNvSpPr txBox="1">
            <a:spLocks/>
          </p:cNvSpPr>
          <p:nvPr/>
        </p:nvSpPr>
        <p:spPr>
          <a:xfrm>
            <a:off x="2148827" y="690281"/>
            <a:ext cx="1480810" cy="62688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2400" b="1" dirty="0">
                <a:ln w="0"/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21</a:t>
            </a:r>
            <a:endParaRPr lang="ru-RU" sz="2400" b="1" dirty="0">
              <a:ln w="0"/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Нижний колонтитул 16">
            <a:extLst>
              <a:ext uri="{FF2B5EF4-FFF2-40B4-BE49-F238E27FC236}">
                <a16:creationId xmlns:a16="http://schemas.microsoft.com/office/drawing/2014/main" id="{BD8D3120-D80C-4D15-848E-5E16C5D541A0}"/>
              </a:ext>
            </a:extLst>
          </p:cNvPr>
          <p:cNvSpPr>
            <a:spLocks noGrp="1"/>
          </p:cNvSpPr>
          <p:nvPr/>
        </p:nvSpPr>
        <p:spPr>
          <a:xfrm>
            <a:off x="7475661" y="4265638"/>
            <a:ext cx="3567458" cy="499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2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 матэрыял</a:t>
            </a:r>
          </a:p>
        </p:txBody>
      </p:sp>
      <p:sp>
        <p:nvSpPr>
          <p:cNvPr id="8" name="Нижний колонтитул 16">
            <a:extLst>
              <a:ext uri="{FF2B5EF4-FFF2-40B4-BE49-F238E27FC236}">
                <a16:creationId xmlns:a16="http://schemas.microsoft.com/office/drawing/2014/main" id="{014ABD53-C4EA-46AB-A538-73629AA3AC93}"/>
              </a:ext>
            </a:extLst>
          </p:cNvPr>
          <p:cNvSpPr>
            <a:spLocks noGrp="1"/>
          </p:cNvSpPr>
          <p:nvPr/>
        </p:nvSpPr>
        <p:spPr>
          <a:xfrm>
            <a:off x="256720" y="5855273"/>
            <a:ext cx="4069223" cy="89584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Распрацавала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be-BY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 У., </a:t>
            </a:r>
            <a:r>
              <a:rPr lang="ru-RU" sz="1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аспірант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БДПУ </a:t>
            </a:r>
            <a:r>
              <a:rPr lang="ru-RU" sz="1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імя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 Танка, </a:t>
            </a:r>
          </a:p>
          <a:p>
            <a:r>
              <a:rPr lang="ru-RU" sz="1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настаўнік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пачатковых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класаў</a:t>
            </a:r>
            <a:endParaRPr lang="be-BY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67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EE8DBDB6-166B-40F1-9929-05BB25D82A01}"/>
              </a:ext>
            </a:extLst>
          </p:cNvPr>
          <p:cNvSpPr/>
          <p:nvPr/>
        </p:nvSpPr>
        <p:spPr>
          <a:xfrm>
            <a:off x="8216282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BD8DE78-3077-4DBE-A241-08201B35846F}"/>
              </a:ext>
            </a:extLst>
          </p:cNvPr>
          <p:cNvSpPr/>
          <p:nvPr/>
        </p:nvSpPr>
        <p:spPr>
          <a:xfrm>
            <a:off x="4709819" y="1824285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1FF2D086-2AFD-4B40-A535-AF90EF05CAF8}"/>
              </a:ext>
            </a:extLst>
          </p:cNvPr>
          <p:cNvSpPr/>
          <p:nvPr/>
        </p:nvSpPr>
        <p:spPr>
          <a:xfrm>
            <a:off x="1239718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974015A4-9DAB-43E8-8C5F-5CC3F5F40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717" y="4866900"/>
            <a:ext cx="2735999" cy="851632"/>
          </a:xfrm>
        </p:spPr>
        <p:txBody>
          <a:bodyPr rtlCol="0">
            <a:normAutofit fontScale="90000"/>
          </a:bodyPr>
          <a:lstStyle/>
          <a:p>
            <a:pPr rtl="0"/>
            <a:r>
              <a:rPr lang="ru" sz="44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КАЛАЎРОТ</a:t>
            </a: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EA28A5EC-FB09-4F59-B618-DDD497D53B25}"/>
              </a:ext>
            </a:extLst>
          </p:cNvPr>
          <p:cNvSpPr txBox="1">
            <a:spLocks/>
          </p:cNvSpPr>
          <p:nvPr/>
        </p:nvSpPr>
        <p:spPr>
          <a:xfrm>
            <a:off x="1335742" y="4866900"/>
            <a:ext cx="2736000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4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КУДЗЕЛЯ</a:t>
            </a: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73716C92-3629-411C-8440-F89D26A6884D}"/>
              </a:ext>
            </a:extLst>
          </p:cNvPr>
          <p:cNvSpPr txBox="1">
            <a:spLocks/>
          </p:cNvSpPr>
          <p:nvPr/>
        </p:nvSpPr>
        <p:spPr>
          <a:xfrm>
            <a:off x="8261701" y="4866900"/>
            <a:ext cx="2819618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ВЕРАЦЯНО</a:t>
            </a:r>
          </a:p>
        </p:txBody>
      </p:sp>
      <p:sp>
        <p:nvSpPr>
          <p:cNvPr id="14" name="Текст 3">
            <a:extLst>
              <a:ext uri="{FF2B5EF4-FFF2-40B4-BE49-F238E27FC236}">
                <a16:creationId xmlns:a16="http://schemas.microsoft.com/office/drawing/2014/main" id="{42DAFA71-6485-421B-B3B2-CB3E3773E8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50010" y="899434"/>
            <a:ext cx="1891980" cy="729608"/>
          </a:xfrm>
        </p:spPr>
        <p:txBody>
          <a:bodyPr rtlCol="0">
            <a:normAutofit/>
          </a:bodyPr>
          <a:lstStyle/>
          <a:p>
            <a:pPr rtl="0"/>
            <a:r>
              <a:rPr lang="ru" sz="40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</a:t>
            </a:r>
            <a:r>
              <a:rPr lang="ru-RU" sz="4000" b="1" dirty="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рялка</a:t>
            </a:r>
            <a:endParaRPr lang="en-US" sz="4000" b="1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Текст 3">
            <a:extLst>
              <a:ext uri="{FF2B5EF4-FFF2-40B4-BE49-F238E27FC236}">
                <a16:creationId xmlns:a16="http://schemas.microsoft.com/office/drawing/2014/main" id="{803D51E8-EEEF-4933-899B-54C1830F9457}"/>
              </a:ext>
            </a:extLst>
          </p:cNvPr>
          <p:cNvSpPr txBox="1">
            <a:spLocks/>
          </p:cNvSpPr>
          <p:nvPr/>
        </p:nvSpPr>
        <p:spPr>
          <a:xfrm>
            <a:off x="8409240" y="899434"/>
            <a:ext cx="2520848" cy="729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sz="40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веретено</a:t>
            </a:r>
            <a:endParaRPr lang="en-US" sz="4000" b="1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231B743D-BF14-46CF-9056-65FBAB20CE9D}"/>
              </a:ext>
            </a:extLst>
          </p:cNvPr>
          <p:cNvSpPr txBox="1">
            <a:spLocks/>
          </p:cNvSpPr>
          <p:nvPr/>
        </p:nvSpPr>
        <p:spPr>
          <a:xfrm>
            <a:off x="1618346" y="729102"/>
            <a:ext cx="1810870" cy="729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sz="40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кудель</a:t>
            </a:r>
            <a:endParaRPr lang="en-US" sz="4000" b="1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Солнце 18">
            <a:extLst>
              <a:ext uri="{FF2B5EF4-FFF2-40B4-BE49-F238E27FC236}">
                <a16:creationId xmlns:a16="http://schemas.microsoft.com/office/drawing/2014/main" id="{5FE72911-753F-475E-AC9C-7E520A5A3FDF}"/>
              </a:ext>
            </a:extLst>
          </p:cNvPr>
          <p:cNvSpPr/>
          <p:nvPr/>
        </p:nvSpPr>
        <p:spPr>
          <a:xfrm>
            <a:off x="146643" y="113447"/>
            <a:ext cx="839476" cy="774059"/>
          </a:xfrm>
          <a:prstGeom prst="sun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Текст 3">
            <a:extLst>
              <a:ext uri="{FF2B5EF4-FFF2-40B4-BE49-F238E27FC236}">
                <a16:creationId xmlns:a16="http://schemas.microsoft.com/office/drawing/2014/main" id="{0C727DEF-B0A0-4B09-8560-5B847D6C3AE8}"/>
              </a:ext>
            </a:extLst>
          </p:cNvPr>
          <p:cNvSpPr txBox="1">
            <a:spLocks/>
          </p:cNvSpPr>
          <p:nvPr/>
        </p:nvSpPr>
        <p:spPr>
          <a:xfrm>
            <a:off x="1411148" y="1365597"/>
            <a:ext cx="2273006" cy="411532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0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(чёсаный</a:t>
            </a:r>
            <a:r>
              <a:rPr lang="ru" sz="40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лён)</a:t>
            </a:r>
            <a:endParaRPr lang="en-US" sz="4000" b="1" dirty="0">
              <a:solidFill>
                <a:srgbClr val="00B0F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5527B01-B7A7-4755-942A-92FFA2C263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1195" y="2330874"/>
            <a:ext cx="1831080" cy="183030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5E11BF9-C23F-495E-A1CA-435684F8719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93" b="6177"/>
          <a:stretch/>
        </p:blipFill>
        <p:spPr>
          <a:xfrm>
            <a:off x="4957482" y="1857533"/>
            <a:ext cx="2160492" cy="274785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C61B164-9718-4780-962A-69B93377831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83" r="15500"/>
          <a:stretch/>
        </p:blipFill>
        <p:spPr>
          <a:xfrm>
            <a:off x="1239718" y="1808437"/>
            <a:ext cx="2730894" cy="279695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20D2280-C452-4641-895B-35C9E4231090}"/>
              </a:ext>
            </a:extLst>
          </p:cNvPr>
          <p:cNvSpPr txBox="1"/>
          <p:nvPr/>
        </p:nvSpPr>
        <p:spPr>
          <a:xfrm>
            <a:off x="357029" y="315810"/>
            <a:ext cx="418704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656582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EE8DBDB6-166B-40F1-9929-05BB25D82A01}"/>
              </a:ext>
            </a:extLst>
          </p:cNvPr>
          <p:cNvSpPr/>
          <p:nvPr/>
        </p:nvSpPr>
        <p:spPr>
          <a:xfrm>
            <a:off x="8216282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BD8DE78-3077-4DBE-A241-08201B35846F}"/>
              </a:ext>
            </a:extLst>
          </p:cNvPr>
          <p:cNvSpPr/>
          <p:nvPr/>
        </p:nvSpPr>
        <p:spPr>
          <a:xfrm>
            <a:off x="4709819" y="1824285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1FF2D086-2AFD-4B40-A535-AF90EF05CAF8}"/>
              </a:ext>
            </a:extLst>
          </p:cNvPr>
          <p:cNvSpPr/>
          <p:nvPr/>
        </p:nvSpPr>
        <p:spPr>
          <a:xfrm>
            <a:off x="1239718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974015A4-9DAB-43E8-8C5F-5CC3F5F40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6105" y="4846481"/>
            <a:ext cx="2088776" cy="851632"/>
          </a:xfrm>
        </p:spPr>
        <p:txBody>
          <a:bodyPr rtlCol="0">
            <a:normAutofit/>
          </a:bodyPr>
          <a:lstStyle/>
          <a:p>
            <a:pPr rtl="0"/>
            <a:r>
              <a:rPr lang="ru" sz="44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РУЧН</a:t>
            </a:r>
            <a:r>
              <a:rPr lang="be-BY" sz="44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ІК</a:t>
            </a:r>
            <a:endParaRPr lang="ru" sz="4400" b="1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EA28A5EC-FB09-4F59-B618-DDD497D53B25}"/>
              </a:ext>
            </a:extLst>
          </p:cNvPr>
          <p:cNvSpPr txBox="1">
            <a:spLocks/>
          </p:cNvSpPr>
          <p:nvPr/>
        </p:nvSpPr>
        <p:spPr>
          <a:xfrm>
            <a:off x="1341648" y="4846481"/>
            <a:ext cx="2736000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4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СУРВЭТКА</a:t>
            </a: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73716C92-3629-411C-8440-F89D26A6884D}"/>
              </a:ext>
            </a:extLst>
          </p:cNvPr>
          <p:cNvSpPr txBox="1">
            <a:spLocks/>
          </p:cNvSpPr>
          <p:nvPr/>
        </p:nvSpPr>
        <p:spPr>
          <a:xfrm>
            <a:off x="8501200" y="4846481"/>
            <a:ext cx="2416207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4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КАШУЛЯ</a:t>
            </a:r>
          </a:p>
        </p:txBody>
      </p:sp>
      <p:sp>
        <p:nvSpPr>
          <p:cNvPr id="14" name="Текст 3">
            <a:extLst>
              <a:ext uri="{FF2B5EF4-FFF2-40B4-BE49-F238E27FC236}">
                <a16:creationId xmlns:a16="http://schemas.microsoft.com/office/drawing/2014/main" id="{42DAFA71-6485-421B-B3B2-CB3E3773E8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16256" y="966901"/>
            <a:ext cx="2529563" cy="729608"/>
          </a:xfrm>
        </p:spPr>
        <p:txBody>
          <a:bodyPr rtlCol="0">
            <a:normAutofit/>
          </a:bodyPr>
          <a:lstStyle/>
          <a:p>
            <a:pPr rtl="0"/>
            <a:r>
              <a:rPr lang="ru" sz="40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полотенце</a:t>
            </a:r>
            <a:endParaRPr lang="en-US" sz="4000" b="1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Текст 3">
            <a:extLst>
              <a:ext uri="{FF2B5EF4-FFF2-40B4-BE49-F238E27FC236}">
                <a16:creationId xmlns:a16="http://schemas.microsoft.com/office/drawing/2014/main" id="{803D51E8-EEEF-4933-899B-54C1830F9457}"/>
              </a:ext>
            </a:extLst>
          </p:cNvPr>
          <p:cNvSpPr txBox="1">
            <a:spLocks/>
          </p:cNvSpPr>
          <p:nvPr/>
        </p:nvSpPr>
        <p:spPr>
          <a:xfrm>
            <a:off x="8553313" y="966901"/>
            <a:ext cx="2218639" cy="729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sz="40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рубашка</a:t>
            </a:r>
            <a:endParaRPr lang="en-US" sz="4000" b="1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231B743D-BF14-46CF-9056-65FBAB20CE9D}"/>
              </a:ext>
            </a:extLst>
          </p:cNvPr>
          <p:cNvSpPr txBox="1">
            <a:spLocks/>
          </p:cNvSpPr>
          <p:nvPr/>
        </p:nvSpPr>
        <p:spPr>
          <a:xfrm>
            <a:off x="1587043" y="966901"/>
            <a:ext cx="2210361" cy="729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sz="40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салфетка</a:t>
            </a:r>
            <a:endParaRPr lang="en-US" sz="4000" b="1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Солнце 18">
            <a:extLst>
              <a:ext uri="{FF2B5EF4-FFF2-40B4-BE49-F238E27FC236}">
                <a16:creationId xmlns:a16="http://schemas.microsoft.com/office/drawing/2014/main" id="{5FE72911-753F-475E-AC9C-7E520A5A3FDF}"/>
              </a:ext>
            </a:extLst>
          </p:cNvPr>
          <p:cNvSpPr/>
          <p:nvPr/>
        </p:nvSpPr>
        <p:spPr>
          <a:xfrm>
            <a:off x="146643" y="113447"/>
            <a:ext cx="839476" cy="774059"/>
          </a:xfrm>
          <a:prstGeom prst="sun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B1FE01-0BF5-451E-81EF-6A42438F16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44" t="7319" b="4617"/>
          <a:stretch/>
        </p:blipFill>
        <p:spPr>
          <a:xfrm>
            <a:off x="8216282" y="1824284"/>
            <a:ext cx="2736000" cy="279215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CC2637D-3EF3-4BDE-8A68-3ED33CB8CC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802" y="1921971"/>
            <a:ext cx="2520354" cy="253856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586DC93-546E-4E15-A630-A32D564F9DE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11" t="-160" r="11472" b="160"/>
          <a:stretch/>
        </p:blipFill>
        <p:spPr>
          <a:xfrm>
            <a:off x="4660541" y="1824283"/>
            <a:ext cx="2785278" cy="280799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90DA49C-39F3-46F7-84AD-AA7F74C6175F}"/>
              </a:ext>
            </a:extLst>
          </p:cNvPr>
          <p:cNvSpPr txBox="1"/>
          <p:nvPr/>
        </p:nvSpPr>
        <p:spPr>
          <a:xfrm>
            <a:off x="357029" y="315810"/>
            <a:ext cx="418704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137150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041DB2C-18C5-4285-9588-3243F4A68B5F}"/>
              </a:ext>
            </a:extLst>
          </p:cNvPr>
          <p:cNvSpPr/>
          <p:nvPr/>
        </p:nvSpPr>
        <p:spPr>
          <a:xfrm>
            <a:off x="1239718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F0C2B8F-C092-4352-B9D6-DE39A7273E69}"/>
              </a:ext>
            </a:extLst>
          </p:cNvPr>
          <p:cNvSpPr/>
          <p:nvPr/>
        </p:nvSpPr>
        <p:spPr>
          <a:xfrm>
            <a:off x="6975716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D1A9B102-692C-43AE-B6EF-C72FC3DFC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9789" y="4891772"/>
            <a:ext cx="2405646" cy="851632"/>
          </a:xfrm>
        </p:spPr>
        <p:txBody>
          <a:bodyPr rtlCol="0">
            <a:noAutofit/>
          </a:bodyPr>
          <a:lstStyle/>
          <a:p>
            <a:pPr rtl="0"/>
            <a:r>
              <a:rPr lang="ru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БУЛЬБА</a:t>
            </a:r>
          </a:p>
        </p:txBody>
      </p:sp>
      <p:sp>
        <p:nvSpPr>
          <p:cNvPr id="22" name="Текст 3">
            <a:extLst>
              <a:ext uri="{FF2B5EF4-FFF2-40B4-BE49-F238E27FC236}">
                <a16:creationId xmlns:a16="http://schemas.microsoft.com/office/drawing/2014/main" id="{C835F6AF-9AB1-4CE9-B25A-C6907616E8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59262" y="975970"/>
            <a:ext cx="3047344" cy="729608"/>
          </a:xfrm>
        </p:spPr>
        <p:txBody>
          <a:bodyPr rtlCol="0">
            <a:normAutofit/>
          </a:bodyPr>
          <a:lstStyle/>
          <a:p>
            <a:pPr rtl="0"/>
            <a:r>
              <a:rPr lang="ru" sz="40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картошка</a:t>
            </a:r>
            <a:endParaRPr lang="en-US" sz="4000" b="1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E720279E-1257-4792-878B-0CC65309AA04}"/>
              </a:ext>
            </a:extLst>
          </p:cNvPr>
          <p:cNvSpPr txBox="1">
            <a:spLocks/>
          </p:cNvSpPr>
          <p:nvPr/>
        </p:nvSpPr>
        <p:spPr>
          <a:xfrm>
            <a:off x="8099317" y="4891772"/>
            <a:ext cx="1844138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ЖЫТА</a:t>
            </a:r>
          </a:p>
        </p:txBody>
      </p:sp>
      <p:sp>
        <p:nvSpPr>
          <p:cNvPr id="25" name="Текст 3">
            <a:extLst>
              <a:ext uri="{FF2B5EF4-FFF2-40B4-BE49-F238E27FC236}">
                <a16:creationId xmlns:a16="http://schemas.microsoft.com/office/drawing/2014/main" id="{AF01A975-0300-464B-858B-C1DE6983FAA7}"/>
              </a:ext>
            </a:extLst>
          </p:cNvPr>
          <p:cNvSpPr txBox="1">
            <a:spLocks/>
          </p:cNvSpPr>
          <p:nvPr/>
        </p:nvSpPr>
        <p:spPr>
          <a:xfrm>
            <a:off x="8185952" y="975970"/>
            <a:ext cx="2133421" cy="729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sz="40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рожь</a:t>
            </a:r>
            <a:endParaRPr lang="en-US" sz="4000" b="1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Солнце 16">
            <a:extLst>
              <a:ext uri="{FF2B5EF4-FFF2-40B4-BE49-F238E27FC236}">
                <a16:creationId xmlns:a16="http://schemas.microsoft.com/office/drawing/2014/main" id="{5C2E510F-3AC2-4748-9FBD-B44F4FBBE9B2}"/>
              </a:ext>
            </a:extLst>
          </p:cNvPr>
          <p:cNvSpPr/>
          <p:nvPr/>
        </p:nvSpPr>
        <p:spPr>
          <a:xfrm>
            <a:off x="146643" y="113447"/>
            <a:ext cx="839476" cy="774059"/>
          </a:xfrm>
          <a:prstGeom prst="sun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779159D-E46B-4BA0-9BFF-DBEA1F93E8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7758" y="1900210"/>
            <a:ext cx="792481" cy="258585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9D4BE8E-764B-4184-B22E-BF336850F0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1202" y="1961485"/>
            <a:ext cx="1905626" cy="255669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D6FA36F-94D9-463F-A915-3ED8619FF81E}"/>
              </a:ext>
            </a:extLst>
          </p:cNvPr>
          <p:cNvSpPr txBox="1"/>
          <p:nvPr/>
        </p:nvSpPr>
        <p:spPr>
          <a:xfrm>
            <a:off x="357029" y="315810"/>
            <a:ext cx="418704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200127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Заголовок 1">
            <a:extLst>
              <a:ext uri="{FF2B5EF4-FFF2-40B4-BE49-F238E27FC236}">
                <a16:creationId xmlns:a16="http://schemas.microsoft.com/office/drawing/2014/main" id="{91E6B208-8857-4B2E-B546-DA0109B6A29F}"/>
              </a:ext>
            </a:extLst>
          </p:cNvPr>
          <p:cNvSpPr txBox="1">
            <a:spLocks/>
          </p:cNvSpPr>
          <p:nvPr/>
        </p:nvSpPr>
        <p:spPr>
          <a:xfrm>
            <a:off x="10435337" y="4783546"/>
            <a:ext cx="1439308" cy="33052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2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лісічка</a:t>
            </a:r>
          </a:p>
        </p:txBody>
      </p:sp>
      <p:sp>
        <p:nvSpPr>
          <p:cNvPr id="31" name="Заголовок 1">
            <a:extLst>
              <a:ext uri="{FF2B5EF4-FFF2-40B4-BE49-F238E27FC236}">
                <a16:creationId xmlns:a16="http://schemas.microsoft.com/office/drawing/2014/main" id="{52715E7C-B8BD-4F92-85A3-48D6E252139E}"/>
              </a:ext>
            </a:extLst>
          </p:cNvPr>
          <p:cNvSpPr txBox="1">
            <a:spLocks/>
          </p:cNvSpPr>
          <p:nvPr/>
        </p:nvSpPr>
        <p:spPr>
          <a:xfrm>
            <a:off x="8789767" y="5150385"/>
            <a:ext cx="1439308" cy="33052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2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чарніцы</a:t>
            </a:r>
          </a:p>
        </p:txBody>
      </p:sp>
      <p:sp>
        <p:nvSpPr>
          <p:cNvPr id="30" name="Заголовок 1">
            <a:extLst>
              <a:ext uri="{FF2B5EF4-FFF2-40B4-BE49-F238E27FC236}">
                <a16:creationId xmlns:a16="http://schemas.microsoft.com/office/drawing/2014/main" id="{5BD7551F-370B-42E1-AC60-27461973AC73}"/>
              </a:ext>
            </a:extLst>
          </p:cNvPr>
          <p:cNvSpPr txBox="1">
            <a:spLocks/>
          </p:cNvSpPr>
          <p:nvPr/>
        </p:nvSpPr>
        <p:spPr>
          <a:xfrm>
            <a:off x="7286768" y="5115030"/>
            <a:ext cx="1439308" cy="33052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2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мухамор</a:t>
            </a:r>
          </a:p>
        </p:txBody>
      </p:sp>
      <p:sp>
        <p:nvSpPr>
          <p:cNvPr id="29" name="Заголовок 1">
            <a:extLst>
              <a:ext uri="{FF2B5EF4-FFF2-40B4-BE49-F238E27FC236}">
                <a16:creationId xmlns:a16="http://schemas.microsoft.com/office/drawing/2014/main" id="{DB7AD4F3-8E3F-4FB6-ADD5-BC9229152B2C}"/>
              </a:ext>
            </a:extLst>
          </p:cNvPr>
          <p:cNvSpPr txBox="1">
            <a:spLocks/>
          </p:cNvSpPr>
          <p:nvPr/>
        </p:nvSpPr>
        <p:spPr>
          <a:xfrm>
            <a:off x="5783769" y="4793982"/>
            <a:ext cx="1439308" cy="33052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2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маліны</a:t>
            </a:r>
          </a:p>
        </p:txBody>
      </p:sp>
      <p:sp>
        <p:nvSpPr>
          <p:cNvPr id="28" name="Заголовок 1">
            <a:extLst>
              <a:ext uri="{FF2B5EF4-FFF2-40B4-BE49-F238E27FC236}">
                <a16:creationId xmlns:a16="http://schemas.microsoft.com/office/drawing/2014/main" id="{2BBD38E5-E041-4BE7-9CC1-65BFF1F9A25F}"/>
              </a:ext>
            </a:extLst>
          </p:cNvPr>
          <p:cNvSpPr txBox="1">
            <a:spLocks/>
          </p:cNvSpPr>
          <p:nvPr/>
        </p:nvSpPr>
        <p:spPr>
          <a:xfrm>
            <a:off x="3529617" y="4793102"/>
            <a:ext cx="1439308" cy="33052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2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абабак</a:t>
            </a:r>
          </a:p>
        </p:txBody>
      </p:sp>
      <p:sp>
        <p:nvSpPr>
          <p:cNvPr id="27" name="Заголовок 1">
            <a:extLst>
              <a:ext uri="{FF2B5EF4-FFF2-40B4-BE49-F238E27FC236}">
                <a16:creationId xmlns:a16="http://schemas.microsoft.com/office/drawing/2014/main" id="{F38908A2-6E0F-4879-A195-D741A3D60C5F}"/>
              </a:ext>
            </a:extLst>
          </p:cNvPr>
          <p:cNvSpPr txBox="1">
            <a:spLocks/>
          </p:cNvSpPr>
          <p:nvPr/>
        </p:nvSpPr>
        <p:spPr>
          <a:xfrm>
            <a:off x="2001610" y="5043396"/>
            <a:ext cx="1439308" cy="33052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2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суніцы</a:t>
            </a:r>
          </a:p>
        </p:txBody>
      </p:sp>
      <p:sp>
        <p:nvSpPr>
          <p:cNvPr id="26" name="Заголовок 1">
            <a:extLst>
              <a:ext uri="{FF2B5EF4-FFF2-40B4-BE49-F238E27FC236}">
                <a16:creationId xmlns:a16="http://schemas.microsoft.com/office/drawing/2014/main" id="{09799B07-29F1-4504-BC22-E7F0E3310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669" y="4878136"/>
            <a:ext cx="1439308" cy="330520"/>
          </a:xfrm>
        </p:spPr>
        <p:txBody>
          <a:bodyPr rtlCol="0">
            <a:normAutofit fontScale="90000"/>
          </a:bodyPr>
          <a:lstStyle/>
          <a:p>
            <a:pPr rtl="0"/>
            <a:r>
              <a:rPr lang="ru" sz="2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баравік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041DB2C-18C5-4285-9588-3243F4A68B5F}"/>
              </a:ext>
            </a:extLst>
          </p:cNvPr>
          <p:cNvSpPr/>
          <p:nvPr/>
        </p:nvSpPr>
        <p:spPr>
          <a:xfrm>
            <a:off x="1239718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F0C2B8F-C092-4352-B9D6-DE39A7273E69}"/>
              </a:ext>
            </a:extLst>
          </p:cNvPr>
          <p:cNvSpPr/>
          <p:nvPr/>
        </p:nvSpPr>
        <p:spPr>
          <a:xfrm>
            <a:off x="6975716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олнце 16">
            <a:extLst>
              <a:ext uri="{FF2B5EF4-FFF2-40B4-BE49-F238E27FC236}">
                <a16:creationId xmlns:a16="http://schemas.microsoft.com/office/drawing/2014/main" id="{5C2E510F-3AC2-4748-9FBD-B44F4FBBE9B2}"/>
              </a:ext>
            </a:extLst>
          </p:cNvPr>
          <p:cNvSpPr/>
          <p:nvPr/>
        </p:nvSpPr>
        <p:spPr>
          <a:xfrm>
            <a:off x="146643" y="113447"/>
            <a:ext cx="839476" cy="774059"/>
          </a:xfrm>
          <a:prstGeom prst="sun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Заголовок 2">
            <a:extLst>
              <a:ext uri="{FF2B5EF4-FFF2-40B4-BE49-F238E27FC236}">
                <a16:creationId xmlns:a16="http://schemas.microsoft.com/office/drawing/2014/main" id="{4E3C5774-05A1-4185-BBF9-E30E5DDBB411}"/>
              </a:ext>
            </a:extLst>
          </p:cNvPr>
          <p:cNvSpPr txBox="1">
            <a:spLocks/>
          </p:cNvSpPr>
          <p:nvPr/>
        </p:nvSpPr>
        <p:spPr>
          <a:xfrm>
            <a:off x="2181134" y="408513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У вядро ці ў кошык?</a:t>
            </a:r>
          </a:p>
        </p:txBody>
      </p:sp>
      <p:pic>
        <p:nvPicPr>
          <p:cNvPr id="1026" name="Picture 2" descr="Ведро Зеленый, Цветочный горшок, Пластик, Метла, Чистка, Инструмент,  Растеризация, метла, ведро, уборка png | PNGWing">
            <a:extLst>
              <a:ext uri="{FF2B5EF4-FFF2-40B4-BE49-F238E27FC236}">
                <a16:creationId xmlns:a16="http://schemas.microsoft.com/office/drawing/2014/main" id="{BBA82B7B-FFF3-4E36-B9C4-449896193E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25" b="97500" l="109" r="98370">
                        <a14:foregroundMark x1="217" y1="13542" x2="32391" y2="36250"/>
                        <a14:foregroundMark x1="7065" y1="20417" x2="27717" y2="89271"/>
                        <a14:foregroundMark x1="27717" y1="89271" x2="76630" y2="97500"/>
                        <a14:foregroundMark x1="15109" y1="33542" x2="75870" y2="73646"/>
                        <a14:foregroundMark x1="82283" y1="70938" x2="45652" y2="62292"/>
                        <a14:foregroundMark x1="45652" y1="62292" x2="22283" y2="41354"/>
                        <a14:foregroundMark x1="22283" y1="41354" x2="17935" y2="34271"/>
                        <a14:foregroundMark x1="5109" y1="9688" x2="61413" y2="9167"/>
                        <a14:foregroundMark x1="61413" y1="9167" x2="66196" y2="9688"/>
                        <a14:foregroundMark x1="34457" y1="4688" x2="51304" y2="38958"/>
                        <a14:foregroundMark x1="67826" y1="11146" x2="69022" y2="49375"/>
                        <a14:foregroundMark x1="93913" y1="15000" x2="90326" y2="24688"/>
                        <a14:foregroundMark x1="44457" y1="3125" x2="70217" y2="10833"/>
                        <a14:foregroundMark x1="44457" y1="97500" x2="53696" y2="97500"/>
                        <a14:foregroundMark x1="98370" y1="12708" x2="97935" y2="196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0796" y="2124389"/>
            <a:ext cx="2228475" cy="2325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орзинка рисунок для детей - 66 фото">
            <a:extLst>
              <a:ext uri="{FF2B5EF4-FFF2-40B4-BE49-F238E27FC236}">
                <a16:creationId xmlns:a16="http://schemas.microsoft.com/office/drawing/2014/main" id="{D9ECF1E8-DD97-4631-A2B1-86CC2C3D9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4207" y="1920330"/>
            <a:ext cx="2359584" cy="2637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Белый гриб, гриб, фотография, лампа, роялти png | PNGWing">
            <a:extLst>
              <a:ext uri="{FF2B5EF4-FFF2-40B4-BE49-F238E27FC236}">
                <a16:creationId xmlns:a16="http://schemas.microsoft.com/office/drawing/2014/main" id="{0D2AFE2F-D857-413E-8BE6-E923B35633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458" b="97966" l="10000" r="90000">
                        <a14:foregroundMark x1="47826" y1="8565" x2="40978" y2="8565"/>
                        <a14:foregroundMark x1="59891" y1="30407" x2="59891" y2="44433"/>
                        <a14:foregroundMark x1="57283" y1="77195" x2="55652" y2="97966"/>
                        <a14:foregroundMark x1="57826" y1="72484" x2="58913" y2="823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98" t="3391" r="8436"/>
          <a:stretch/>
        </p:blipFill>
        <p:spPr bwMode="auto">
          <a:xfrm>
            <a:off x="146643" y="5123622"/>
            <a:ext cx="1355480" cy="161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подберезовик на прозрачном фоне 27 фото">
            <a:extLst>
              <a:ext uri="{FF2B5EF4-FFF2-40B4-BE49-F238E27FC236}">
                <a16:creationId xmlns:a16="http://schemas.microsoft.com/office/drawing/2014/main" id="{8B0A0098-962B-431B-92E5-3B0B7BF4C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940" b="91440" l="9783" r="89946">
                        <a14:foregroundMark x1="35462" y1="91576" x2="51087" y2="91576"/>
                        <a14:foregroundMark x1="36413" y1="9375" x2="56889" y2="8463"/>
                        <a14:foregroundMark x1="66350" y1="6120" x2="69022" y2="3940"/>
                        <a14:foregroundMark x1="54484" y1="8424" x2="57456" y2="7923"/>
                        <a14:foregroundMark x1="25815" y1="20516" x2="23777" y2="23913"/>
                        <a14:backgroundMark x1="60326" y1="8832" x2="66168" y2="9783"/>
                        <a14:backgroundMark x1="57337" y1="9375" x2="66576" y2="8424"/>
                        <a14:backgroundMark x1="56929" y1="8424" x2="58832" y2="97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4892" y="5019639"/>
            <a:ext cx="1711667" cy="1711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грибы лисички, лесные грибы, съедобные грибы - download free render  Mushrooms on Artage.io">
            <a:extLst>
              <a:ext uri="{FF2B5EF4-FFF2-40B4-BE49-F238E27FC236}">
                <a16:creationId xmlns:a16="http://schemas.microsoft.com/office/drawing/2014/main" id="{342D5576-0FF8-4548-BB94-A3ADBC6F4D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653" b="88843" l="2885" r="97115">
                        <a14:foregroundMark x1="3846" y1="40083" x2="22115" y2="35124"/>
                        <a14:foregroundMark x1="44712" y1="85950" x2="75000" y2="83884"/>
                        <a14:foregroundMark x1="91827" y1="6198" x2="95192" y2="25620"/>
                        <a14:foregroundMark x1="67196" y1="2453" x2="66346" y2="2479"/>
                        <a14:foregroundMark x1="93140" y1="1657" x2="69655" y2="2377"/>
                        <a14:foregroundMark x1="97115" y1="70661" x2="97115" y2="75207"/>
                        <a14:foregroundMark x1="95217" y1="1894" x2="96154" y2="10744"/>
                        <a14:backgroundMark x1="67788" y1="1653" x2="70192" y2="1653"/>
                        <a14:backgroundMark x1="94231" y1="413" x2="96154" y2="8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9075" y="5115030"/>
            <a:ext cx="1177191" cy="1369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мухомор гриб на прозрачном фоне 26 фото">
            <a:extLst>
              <a:ext uri="{FF2B5EF4-FFF2-40B4-BE49-F238E27FC236}">
                <a16:creationId xmlns:a16="http://schemas.microsoft.com/office/drawing/2014/main" id="{3D6A733B-7CA0-4507-B72B-8B4B92DDA3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750" b="92125" l="10000" r="90000">
                        <a14:foregroundMark x1="45000" y1="5750" x2="58556" y2="19750"/>
                        <a14:foregroundMark x1="51444" y1="7625" x2="51000" y2="19125"/>
                        <a14:foregroundMark x1="42000" y1="8375" x2="42333" y2="23000"/>
                        <a14:foregroundMark x1="22333" y1="19750" x2="47889" y2="18250"/>
                        <a14:foregroundMark x1="50000" y1="18875" x2="65333" y2="20500"/>
                        <a14:foregroundMark x1="57222" y1="60500" x2="50222" y2="69875"/>
                        <a14:foregroundMark x1="51778" y1="60625" x2="51778" y2="67500"/>
                        <a14:foregroundMark x1="41778" y1="89875" x2="49444" y2="89875"/>
                        <a14:foregroundMark x1="49444" y1="89875" x2="52000" y2="91625"/>
                        <a14:foregroundMark x1="37889" y1="91625" x2="41444" y2="91500"/>
                        <a14:foregroundMark x1="68778" y1="92125" x2="66778" y2="90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951" y="5320369"/>
            <a:ext cx="1846029" cy="1640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земляника на прозрачном фоне 25 фото">
            <a:extLst>
              <a:ext uri="{FF2B5EF4-FFF2-40B4-BE49-F238E27FC236}">
                <a16:creationId xmlns:a16="http://schemas.microsoft.com/office/drawing/2014/main" id="{76E7FE7E-0687-43EF-A121-535F08DDAA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323" b="99261" l="2310" r="94022">
                        <a14:foregroundMark x1="8424" y1="56389" x2="2310" y2="67899"/>
                        <a14:foregroundMark x1="28397" y1="91869" x2="30163" y2="99472"/>
                        <a14:foregroundMark x1="93342" y1="25977" x2="94022" y2="46251"/>
                        <a14:foregroundMark x1="39946" y1="5385" x2="41440" y2="13305"/>
                        <a14:foregroundMark x1="44701" y1="2851" x2="43614" y2="10771"/>
                        <a14:foregroundMark x1="49728" y1="7075" x2="40761" y2="12988"/>
                        <a14:foregroundMark x1="12772" y1="16051" x2="24049" y2="16051"/>
                        <a14:foregroundMark x1="21196" y1="2323" x2="22554" y2="6547"/>
                        <a14:foregroundMark x1="49457" y1="6547" x2="41033" y2="7392"/>
                        <a14:foregroundMark x1="37500" y1="2534" x2="41440" y2="82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925" y="5381380"/>
            <a:ext cx="1144260" cy="1472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малина png | PNGWing">
            <a:extLst>
              <a:ext uri="{FF2B5EF4-FFF2-40B4-BE49-F238E27FC236}">
                <a16:creationId xmlns:a16="http://schemas.microsoft.com/office/drawing/2014/main" id="{8632B6EE-5FB9-4202-92A8-04DF10BAEB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7366" b="97545" l="10000" r="90000">
                        <a14:foregroundMark x1="23056" y1="7589" x2="32778" y2="9598"/>
                        <a14:foregroundMark x1="55556" y1="91295" x2="55556" y2="975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985" y="4725940"/>
            <a:ext cx="1618257" cy="2013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Куст черники на белом фоне | Премиум векторы">
            <a:extLst>
              <a:ext uri="{FF2B5EF4-FFF2-40B4-BE49-F238E27FC236}">
                <a16:creationId xmlns:a16="http://schemas.microsoft.com/office/drawing/2014/main" id="{0AE53DAF-7D1D-4630-A091-BAF3373048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7668" b="78754" l="23962" r="84345">
                        <a14:foregroundMark x1="27157" y1="33866" x2="37546" y2="37380"/>
                        <a14:foregroundMark x1="24121" y1="34345" x2="24121" y2="34345"/>
                        <a14:foregroundMark x1="55431" y1="52556" x2="54473" y2="59265"/>
                        <a14:foregroundMark x1="47604" y1="73802" x2="48083" y2="78754"/>
                        <a14:foregroundMark x1="53035" y1="64058" x2="50958" y2="65655"/>
                        <a14:foregroundMark x1="84026" y1="42173" x2="80032" y2="50000"/>
                        <a14:foregroundMark x1="73038" y1="57934" x2="80990" y2="61342"/>
                        <a14:foregroundMark x1="76641" y1="53553" x2="77636" y2="53195"/>
                        <a14:foregroundMark x1="61661" y1="58946" x2="65627" y2="57518"/>
                        <a14:foregroundMark x1="82109" y1="16454" x2="74760" y2="21885"/>
                        <a14:foregroundMark x1="74441" y1="28914" x2="84345" y2="30032"/>
                        <a14:foregroundMark x1="71884" y1="24559" x2="72524" y2="23962"/>
                        <a14:foregroundMark x1="58307" y1="37220" x2="64760" y2="31202"/>
                        <a14:foregroundMark x1="39315" y1="38034" x2="40895" y2="41374"/>
                        <a14:foregroundMark x1="35304" y1="29553" x2="38530" y2="36376"/>
                        <a14:foregroundMark x1="33387" y1="47444" x2="34984" y2="53355"/>
                        <a14:foregroundMark x1="65176" y1="30990" x2="71725" y2="24920"/>
                        <a14:foregroundMark x1="71725" y1="24920" x2="71725" y2="24920"/>
                        <a14:foregroundMark x1="71725" y1="24920" x2="71725" y2="24920"/>
                        <a14:foregroundMark x1="65176" y1="28275" x2="65335" y2="30032"/>
                        <a14:foregroundMark x1="39936" y1="46326" x2="43610" y2="46486"/>
                        <a14:foregroundMark x1="69169" y1="28115" x2="71885" y2="28435"/>
                        <a14:foregroundMark x1="61661" y1="42173" x2="65815" y2="47444"/>
                        <a14:foregroundMark x1="65176" y1="55272" x2="64856" y2="57668"/>
                        <a14:foregroundMark x1="66134" y1="57987" x2="76518" y2="54313"/>
                        <a14:foregroundMark x1="70447" y1="57029" x2="72204" y2="57668"/>
                        <a14:backgroundMark x1="38179" y1="37380" x2="38658" y2="38339"/>
                        <a14:backgroundMark x1="38339" y1="37380" x2="38339" y2="38019"/>
                        <a14:backgroundMark x1="37380" y1="37540" x2="38658" y2="38339"/>
                        <a14:backgroundMark x1="66134" y1="56550" x2="67058" y2="56222"/>
                        <a14:backgroundMark x1="76997" y1="53994" x2="76615" y2="541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687" r="8955" b="18669"/>
          <a:stretch/>
        </p:blipFill>
        <p:spPr bwMode="auto">
          <a:xfrm>
            <a:off x="8434791" y="5208656"/>
            <a:ext cx="1233194" cy="1446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B371038B-2898-4B29-9937-E36D1CE93ED7}"/>
              </a:ext>
            </a:extLst>
          </p:cNvPr>
          <p:cNvSpPr txBox="1"/>
          <p:nvPr/>
        </p:nvSpPr>
        <p:spPr>
          <a:xfrm>
            <a:off x="357029" y="315810"/>
            <a:ext cx="418704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4086487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08 0.00325 L 0.00508 0.00325 C 0.02526 -0.0868 0.0125 -0.03634 0.05625 -0.16967 C 0.07513 -0.22685 0.07799 -0.24305 0.10143 -0.28541 C 0.10885 -0.29884 0.11706 -0.31111 0.12513 -0.32337 C 0.14362 -0.35138 0.15872 -0.37199 0.17956 -0.39421 C 0.20091 -0.41712 0.22161 -0.44282 0.24453 -0.46087 C 0.26823 -0.47939 0.29153 -0.5 0.31575 -0.51666 C 0.32239 -0.52129 0.32877 -0.52685 0.33568 -0.53032 C 0.34388 -0.53425 0.35247 -0.53587 0.36094 -0.53842 C 0.37122 -0.54166 0.38984 -0.54699 0.39987 -0.5493 C 0.43281 -0.55671 0.39635 -0.54652 0.43359 -0.55601 C 0.44336 -0.55856 0.45312 -0.56041 0.46263 -0.56435 C 0.46732 -0.56597 0.47187 -0.56805 0.47643 -0.56967 C 0.47995 -0.57083 0.48359 -0.57152 0.48711 -0.57245 C 0.50377 -0.57708 0.48685 -0.57384 0.50937 -0.57777 C 0.5345 -0.5824 0.55976 -0.58125 0.58515 -0.58194 C 0.59297 -0.58287 0.60091 -0.58425 0.60885 -0.58472 C 0.62383 -0.58564 0.63893 -0.58541 0.65403 -0.58611 L 0.68841 -0.5875 C 0.71354 -0.59305 0.69987 -0.59027 0.7543 -0.59143 C 0.75534 -0.59143 0.75716 -0.59189 0.75729 -0.59004 C 0.75833 -0.57939 0.75729 -0.56828 0.75729 -0.5574 L 0.75729 -0.55601 " pathEditMode="relative" ptsTypes="AAAAAAAAAAAAAAAAAAAAAAAA">
                                      <p:cBhvr>
                                        <p:cTn id="6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9 -0.07963 L -0.00039 -0.07963 C -0.02122 -0.10417 -0.03515 -0.11806 -0.05325 -0.1463 C -0.06367 -0.16273 -0.07357 -0.18033 -0.08463 -0.19537 C -0.09362 -0.20764 -0.10273 -0.21921 -0.11146 -0.23218 C -0.12916 -0.25834 -0.13828 -0.27454 -0.15273 -0.30417 C -0.16289 -0.325 -0.16627 -0.33195 -0.17343 -0.35324 C -0.17435 -0.35579 -0.175 -0.35857 -0.17565 -0.36134 C -0.17552 -0.36551 -0.17513 -0.36945 -0.175 -0.37361 C -0.17461 -0.3831 -0.17474 -0.39259 -0.17422 -0.40209 C -0.17396 -0.40671 -0.17304 -0.41111 -0.17265 -0.41574 C -0.17226 -0.41945 -0.17239 -0.42315 -0.17187 -0.42662 C -0.17083 -0.43357 -0.16914 -0.44028 -0.1681 -0.44699 C -0.16302 -0.47755 -0.16562 -0.46852 -0.15963 -0.49884 C -0.15768 -0.50834 -0.15208 -0.53148 -0.14817 -0.53681 C -0.14583 -0.54005 -0.14362 -0.54352 -0.14127 -0.5463 C -0.13151 -0.55857 -0.11614 -0.57269 -0.10612 -0.57639 L -0.10221 -0.57755 C -0.10091 -0.57639 -0.09961 -0.57523 -0.09843 -0.57361 C -0.09843 -0.57361 -0.0931 -0.56412 -0.09232 -0.56273 L -0.09232 -0.56273 " pathEditMode="relative" ptsTypes="AAAAAAAAAAAAAAAAAAAAA">
                                      <p:cBhvr>
                                        <p:cTn id="10" dur="2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25 -0.03078 L 0.00325 -0.03078 C 0.00859 -0.04676 0.01354 -0.06319 0.01927 -0.07847 C 0.02682 -0.09884 0.05377 -0.15625 0.05976 -0.1669 C 0.07252 -0.18935 0.10494 -0.2331 0.12109 -0.25 C 0.15052 -0.28102 0.20182 -0.33611 0.24049 -0.35879 C 0.25494 -0.36736 0.26992 -0.37291 0.28489 -0.37916 C 0.29935 -0.38541 0.3138 -0.3919 0.32851 -0.39699 C 0.34375 -0.40231 0.35898 -0.40648 0.37435 -0.41065 C 0.38984 -0.41481 0.42395 -0.42268 0.44166 -0.42546 C 0.45937 -0.42847 0.49388 -0.43194 0.51054 -0.43356 C 0.53151 -0.43009 0.55247 -0.42777 0.5733 -0.42268 C 0.5776 -0.42176 0.58567 -0.41597 0.58567 -0.41597 L 0.58567 -0.41597 " pathEditMode="relative" ptsTypes="AAAAAAAAAAAAAA">
                                      <p:cBhvr>
                                        <p:cTn id="14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0.0581 L -1.875E-6 0.0581 C -0.03437 0.04931 -0.05599 0.04606 -0.0888 0.03079 C -0.11601 0.01806 -0.11133 0.01759 -0.13242 0.00093 C -0.14414 -0.00833 -0.14922 -0.00857 -0.16081 -0.02361 C -0.17161 -0.03773 -0.1845 -0.05787 -0.19297 -0.07801 C -0.19531 -0.08357 -0.19674 -0.09028 -0.19909 -0.09583 C -0.20234 -0.10347 -0.2069 -0.10949 -0.20976 -0.11759 C -0.21849 -0.14213 -0.22773 -0.19537 -0.2319 -0.2169 C -0.23385 -0.22662 -0.24505 -0.2838 -0.24648 -0.29444 C -0.25065 -0.325 -0.25651 -0.35463 -0.25872 -0.38565 L -0.26028 -0.40741 C -0.26133 -0.44074 -0.26224 -0.46435 -0.26185 -0.50139 C -0.26133 -0.5463 -0.26028 -0.5912 -0.25872 -0.63611 C -0.25859 -0.63982 -0.25651 -0.64097 -0.25495 -0.64144 C -0.25338 -0.64213 -0.25182 -0.64259 -0.25039 -0.64282 L -0.23958 -0.6456 C -0.23763 -0.64792 -0.23594 -0.65232 -0.23346 -0.65232 C -0.23203 -0.65232 -0.23177 -0.64815 -0.23125 -0.6456 C -0.2306 -0.64352 -0.22995 -0.63519 -0.22969 -0.63333 C -0.22929 -0.63102 -0.22864 -0.62894 -0.22812 -0.62662 C -0.22786 -0.62384 -0.22773 -0.62107 -0.22734 -0.61852 C -0.22604 -0.60857 -0.22578 -0.61065 -0.22513 -0.60208 C -0.225 -0.60116 -0.22513 -0.60023 -0.22513 -0.59931 L -0.22513 -0.59931 " pathEditMode="relative" ptsTypes="AAAAAAAAAAAAAAAAAAAAAAAAA">
                                      <p:cBhvr>
                                        <p:cTn id="18" dur="2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58 -0.08171 L -0.01458 -0.08148 C -0.02305 -0.0794 -0.03138 -0.07616 -0.03984 -0.075 C -0.06667 -0.0713 -0.15885 -0.07616 -0.16315 -0.07639 C -0.21888 -0.08171 -0.20091 -0.07847 -0.26563 -0.09259 C -0.28698 -0.09722 -0.30859 -0.10139 -0.32982 -0.10764 C -0.36849 -0.11898 -0.4418 -0.14051 -0.48906 -0.16481 C -0.49284 -0.16667 -0.49622 -0.17014 -0.49974 -0.17292 C -0.50599 -0.18403 -0.50508 -0.18125 -0.51042 -0.20162 C -0.51953 -0.23588 -0.52018 -0.25532 -0.525 -0.29815 C -0.52786 -0.32315 -0.53164 -0.34768 -0.53346 -0.37292 L -0.54336 -0.51042 C -0.54388 -0.53356 -0.54531 -0.55671 -0.54492 -0.57986 C -0.54414 -0.62199 -0.54297 -0.66458 -0.53958 -0.70625 C -0.53867 -0.71759 -0.53477 -0.72755 -0.5319 -0.73773 C -0.52995 -0.74468 -0.52786 -0.75185 -0.525 -0.7581 C -0.51367 -0.78241 -0.49714 -0.79722 -0.4806 -0.80694 C -0.47422 -0.81088 -0.46745 -0.81296 -0.46081 -0.81528 C -0.45182 -0.81829 -0.44297 -0.8213 -0.43398 -0.82338 C -0.42409 -0.82546 -0.41406 -0.82616 -0.40404 -0.82731 L -0.24258 -0.82616 L -0.19362 -0.82477 L -0.10742 -0.82338 L 0.16523 -0.81643 C 0.1875 -0.81181 0.1957 -0.81111 0.21797 -0.80162 C 0.24583 -0.78981 0.2388 -0.78958 0.26628 -0.77153 C 0.27174 -0.76806 0.27721 -0.7662 0.28307 -0.76204 C 0.30117 -0.74838 0.30781 -0.74259 0.32174 -0.72268 C 0.32604 -0.71713 0.32982 -0.71111 0.33359 -0.70486 C 0.33971 -0.69491 0.34635 -0.6838 0.34922 -0.66968 C 0.35495 -0.64699 0.36289 -0.60023 0.36289 -0.6 C 0.36706 -0.55856 0.36914 -0.54398 0.36953 -0.50347 C 0.36966 -0.48866 0.37018 -0.47338 0.36875 -0.4588 C 0.36589 -0.42731 0.3595 -0.40278 0.35091 -0.37569 C 0.34648 -0.36088 0.34193 -0.34537 0.33555 -0.33218 C 0.32982 -0.31898 0.32266 -0.30741 0.31484 -0.29676 C 0.30273 -0.27893 0.28203 -0.25556 0.26693 -0.23819 C 0.24948 -0.21782 0.22474 -0.18796 0.2069 -0.17431 L 0.16575 -0.14167 L 0.1362 -0.11713 C 0.12578 -0.1088 0.11523 -0.10093 0.10482 -0.09259 L 0.07721 -0.07083 C 0.07109 -0.06597 0.0651 -0.06042 0.05885 -0.05602 C 0.03633 -0.03981 0.05885 -0.05648 0.03437 -0.03681 C 0.03138 -0.03449 0.02812 -0.03287 0.02513 -0.03009 C 0.02279 -0.02778 0.0207 -0.02454 0.01823 -0.02199 C 0.01732 -0.02083 0.01615 -0.02037 0.01523 -0.01921 C 0.01432 -0.01806 0.01393 -0.01597 0.01289 -0.01505 C -0.00352 0.00093 0.01693 -0.02384 0.00143 -0.00417 C 0.00065 0.00023 0.00156 -0.00023 4.16667E-7 -0.00023 L 4.16667E-7 -3.7037E-7 " pathEditMode="relative" rAng="0" ptsTypes="AAAAAAAAAAAAAAAAAAAAAAAAAAAAAAAAAAAAAAAAAAAAAAAAAAA">
                                      <p:cBhvr>
                                        <p:cTn id="22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18" y="-331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8 0.08264 L -0.00248 0.08288 C -0.00742 0.08588 -0.01211 0.08959 -0.01706 0.09213 C -0.02709 0.097 -0.03503 0.09676 -0.04544 0.09769 C -0.08294 0.09538 -0.12044 0.09561 -0.15794 0.09075 C -0.17696 0.08843 -0.19571 0.08125 -0.21459 0.0757 C -0.23933 0.06875 -0.26446 0.06019 -0.2888 0.04862 C -0.30248 0.04213 -0.31602 0.03519 -0.3293 0.02686 C -0.34974 0.01413 -0.36693 -0.00277 -0.38529 -0.02337 C -0.39141 -0.03055 -0.39714 -0.03865 -0.40287 -0.04652 C -0.40456 -0.04907 -0.40625 -0.05162 -0.40742 -0.05486 C -0.41042 -0.0625 -0.41446 -0.0831 -0.41589 -0.09004 C -0.41875 -0.10509 -0.4211 -0.12037 -0.42422 -0.13495 C -0.42826 -0.15393 -0.43294 -0.17222 -0.43724 -0.19074 C -0.43776 -0.1993 -0.43919 -0.2081 -0.4388 -0.21666 C -0.43724 -0.25231 -0.43542 -0.27384 -0.42813 -0.3037 C -0.42526 -0.31527 -0.4211 -0.32754 -0.41589 -0.33634 C -0.41276 -0.34143 -0.40938 -0.34583 -0.40586 -0.35 C -0.403 -0.35347 -0.4 -0.35717 -0.39675 -0.35949 C -0.39414 -0.36134 -0.38607 -0.36296 -0.38294 -0.36342 C -0.3806 -0.36134 -0.37826 -0.35925 -0.37604 -0.35671 C -0.37513 -0.35578 -0.37435 -0.35416 -0.3737 -0.35254 C -0.36901 -0.34097 -0.36862 -0.33842 -0.36537 -0.32685 C -0.36485 -0.32199 -0.36354 -0.30833 -0.3638 -0.30509 C -0.36563 -0.28564 -0.36393 -0.28611 -0.36836 -0.28611 L -0.36836 -0.28587 " pathEditMode="relative" rAng="0" ptsTypes="AAAAAAAAAAAAAAAAAAAAAAAAAA">
                                      <p:cBhvr>
                                        <p:cTn id="26" dur="2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823" y="-21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1 0.02222 L 0.0151 0.02222 C -0.01836 0.00463 0.00755 0.01783 -0.07227 -0.01041 C -0.09063 -0.0169 -0.10925 -0.0206 -0.12734 -0.0294 C -0.18346 -0.05648 -0.20065 -0.06273 -0.25664 -0.09884 C -0.26966 -0.10717 -0.28281 -0.11551 -0.29492 -0.12731 C -0.32396 -0.15602 -0.35677 -0.17731 -0.37982 -0.21991 L -0.4013 -0.25926 C -0.40443 -0.27245 -0.4082 -0.28518 -0.41055 -0.29884 C -0.41706 -0.33796 -0.41693 -0.37801 -0.41276 -0.41852 C -0.41172 -0.42916 -0.40768 -0.43796 -0.40443 -0.44722 C -0.40091 -0.45671 -0.39505 -0.47106 -0.38828 -0.47569 C -0.3806 -0.48102 -0.36914 -0.48055 -0.36146 -0.48102 C -0.35339 -0.48032 -0.34518 -0.48009 -0.33698 -0.47847 C -0.32826 -0.47662 -0.33112 -0.47616 -0.3263 -0.46898 C -0.30625 -0.43866 -0.33568 -0.48588 -0.31029 -0.44444 C -0.30612 -0.43079 -0.30208 -0.41713 -0.29805 -0.40347 C -0.29609 -0.39768 -0.28698 -0.37014 -0.28581 -0.36412 C -0.28425 -0.35694 -0.28294 -0.34954 -0.28112 -0.34236 C -0.28008 -0.33796 -0.27734 -0.33009 -0.27734 -0.33009 L -0.27734 -0.33009 " pathEditMode="relative" ptsTypes="AAAAAAAAAAAAAAAAAAAAA">
                                      <p:cBhvr>
                                        <p:cTn id="30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0710FF1-FE66-4CA1-A3BF-61B85ABB0FCE}"/>
              </a:ext>
            </a:extLst>
          </p:cNvPr>
          <p:cNvSpPr/>
          <p:nvPr/>
        </p:nvSpPr>
        <p:spPr>
          <a:xfrm>
            <a:off x="858629" y="1026160"/>
            <a:ext cx="5878979" cy="451748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Заголовок 1">
            <a:extLst>
              <a:ext uri="{FF2B5EF4-FFF2-40B4-BE49-F238E27FC236}">
                <a16:creationId xmlns:a16="http://schemas.microsoft.com/office/drawing/2014/main" id="{D9BF3793-FF6D-4B4E-BA1F-6423D23938ED}"/>
              </a:ext>
            </a:extLst>
          </p:cNvPr>
          <p:cNvSpPr txBox="1">
            <a:spLocks/>
          </p:cNvSpPr>
          <p:nvPr/>
        </p:nvSpPr>
        <p:spPr>
          <a:xfrm>
            <a:off x="7723257" y="2161884"/>
            <a:ext cx="3536414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4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ДЗЬМУХАВЕЦ</a:t>
            </a:r>
          </a:p>
        </p:txBody>
      </p:sp>
      <p:sp>
        <p:nvSpPr>
          <p:cNvPr id="23" name="Текст 3">
            <a:extLst>
              <a:ext uri="{FF2B5EF4-FFF2-40B4-BE49-F238E27FC236}">
                <a16:creationId xmlns:a16="http://schemas.microsoft.com/office/drawing/2014/main" id="{2875AC28-8EF0-49E8-BC7D-504C4B7C930B}"/>
              </a:ext>
            </a:extLst>
          </p:cNvPr>
          <p:cNvSpPr txBox="1">
            <a:spLocks/>
          </p:cNvSpPr>
          <p:nvPr/>
        </p:nvSpPr>
        <p:spPr>
          <a:xfrm>
            <a:off x="8231837" y="3194439"/>
            <a:ext cx="2534774" cy="729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sz="40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одуванчик</a:t>
            </a:r>
            <a:endParaRPr lang="en-US" sz="4000" b="1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AABACD6E-5813-47B8-B542-077D0A32E205}"/>
              </a:ext>
            </a:extLst>
          </p:cNvPr>
          <p:cNvCxnSpPr>
            <a:cxnSpLocks/>
          </p:cNvCxnSpPr>
          <p:nvPr/>
        </p:nvCxnSpPr>
        <p:spPr>
          <a:xfrm>
            <a:off x="8069619" y="3103977"/>
            <a:ext cx="2708087" cy="0"/>
          </a:xfrm>
          <a:prstGeom prst="line">
            <a:avLst/>
          </a:prstGeom>
          <a:ln w="28575"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D6DB77E0-D301-4193-A9CB-EFF0A1C1A7C2}"/>
              </a:ext>
            </a:extLst>
          </p:cNvPr>
          <p:cNvGrpSpPr/>
          <p:nvPr/>
        </p:nvGrpSpPr>
        <p:grpSpPr>
          <a:xfrm>
            <a:off x="146643" y="113447"/>
            <a:ext cx="839476" cy="774059"/>
            <a:chOff x="146643" y="113447"/>
            <a:chExt cx="839476" cy="774059"/>
          </a:xfrm>
        </p:grpSpPr>
        <p:sp>
          <p:nvSpPr>
            <p:cNvPr id="8" name="Солнце 7">
              <a:extLst>
                <a:ext uri="{FF2B5EF4-FFF2-40B4-BE49-F238E27FC236}">
                  <a16:creationId xmlns:a16="http://schemas.microsoft.com/office/drawing/2014/main" id="{379FA136-34C6-409F-8187-BBFCB0A92D98}"/>
                </a:ext>
              </a:extLst>
            </p:cNvPr>
            <p:cNvSpPr/>
            <p:nvPr/>
          </p:nvSpPr>
          <p:spPr>
            <a:xfrm>
              <a:off x="146643" y="113447"/>
              <a:ext cx="839476" cy="774059"/>
            </a:xfrm>
            <a:prstGeom prst="sun">
              <a:avLst/>
            </a:prstGeom>
            <a:ln w="19050">
              <a:solidFill>
                <a:srgbClr val="C0000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be-BY" sz="900" b="1" dirty="0">
                <a:solidFill>
                  <a:srgbClr val="D8D85E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2729E6D-33FC-4A67-B9E2-4929C6A973B2}"/>
                </a:ext>
              </a:extLst>
            </p:cNvPr>
            <p:cNvSpPr txBox="1"/>
            <p:nvPr/>
          </p:nvSpPr>
          <p:spPr>
            <a:xfrm>
              <a:off x="357029" y="315810"/>
              <a:ext cx="41870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14</a:t>
              </a:r>
            </a:p>
          </p:txBody>
        </p:sp>
      </p:grp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4D26B3AB-0BAC-4B26-8311-DAC393D1EA67}"/>
              </a:ext>
            </a:extLst>
          </p:cNvPr>
          <p:cNvGrpSpPr/>
          <p:nvPr/>
        </p:nvGrpSpPr>
        <p:grpSpPr>
          <a:xfrm>
            <a:off x="4877634" y="1275229"/>
            <a:ext cx="1564852" cy="937124"/>
            <a:chOff x="6641621" y="434560"/>
            <a:chExt cx="1564852" cy="937124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97EFB07E-C086-42E0-8B16-36A9D2C2034A}"/>
                </a:ext>
              </a:extLst>
            </p:cNvPr>
            <p:cNvSpPr txBox="1"/>
            <p:nvPr/>
          </p:nvSpPr>
          <p:spPr>
            <a:xfrm>
              <a:off x="6641621" y="434560"/>
              <a:ext cx="156485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пялёстак</a:t>
              </a:r>
              <a:endParaRPr lang="ru-RU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5" name="Прямая соединительная линия 14">
              <a:extLst>
                <a:ext uri="{FF2B5EF4-FFF2-40B4-BE49-F238E27FC236}">
                  <a16:creationId xmlns:a16="http://schemas.microsoft.com/office/drawing/2014/main" id="{33913D49-FD33-4C8A-BA9B-41CED5CB3C9A}"/>
                </a:ext>
              </a:extLst>
            </p:cNvPr>
            <p:cNvCxnSpPr>
              <a:cxnSpLocks/>
            </p:cNvCxnSpPr>
            <p:nvPr/>
          </p:nvCxnSpPr>
          <p:spPr>
            <a:xfrm>
              <a:off x="6780513" y="926496"/>
              <a:ext cx="1270808" cy="0"/>
            </a:xfrm>
            <a:prstGeom prst="line">
              <a:avLst/>
            </a:prstGeom>
            <a:ln w="28575"/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C33EC18-8941-41DD-A709-B21E9F636EA6}"/>
                </a:ext>
              </a:extLst>
            </p:cNvPr>
            <p:cNvSpPr txBox="1"/>
            <p:nvPr/>
          </p:nvSpPr>
          <p:spPr>
            <a:xfrm>
              <a:off x="6644250" y="910019"/>
              <a:ext cx="15607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>
                  <a:solidFill>
                    <a:schemeClr val="accent6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лепесток</a:t>
              </a:r>
              <a:endParaRPr lang="ru-RU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9124E2A4-7AAF-457B-B5C2-158757210E1D}"/>
              </a:ext>
            </a:extLst>
          </p:cNvPr>
          <p:cNvGrpSpPr/>
          <p:nvPr/>
        </p:nvGrpSpPr>
        <p:grpSpPr>
          <a:xfrm>
            <a:off x="951557" y="1074052"/>
            <a:ext cx="1428596" cy="979189"/>
            <a:chOff x="7135319" y="355803"/>
            <a:chExt cx="1185364" cy="68443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15DD1AE-70B6-4E8C-8530-62BC5E3DD757}"/>
                </a:ext>
              </a:extLst>
            </p:cNvPr>
            <p:cNvSpPr txBox="1"/>
            <p:nvPr/>
          </p:nvSpPr>
          <p:spPr>
            <a:xfrm>
              <a:off x="7135319" y="355803"/>
              <a:ext cx="1185364" cy="3226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насенне</a:t>
              </a:r>
              <a:endParaRPr lang="ru-RU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6" name="Прямая соединительная линия 25">
              <a:extLst>
                <a:ext uri="{FF2B5EF4-FFF2-40B4-BE49-F238E27FC236}">
                  <a16:creationId xmlns:a16="http://schemas.microsoft.com/office/drawing/2014/main" id="{AF1498CD-56A6-4EFE-B71F-0F51C6711438}"/>
                </a:ext>
              </a:extLst>
            </p:cNvPr>
            <p:cNvCxnSpPr>
              <a:cxnSpLocks/>
            </p:cNvCxnSpPr>
            <p:nvPr/>
          </p:nvCxnSpPr>
          <p:spPr>
            <a:xfrm>
              <a:off x="7149815" y="755224"/>
              <a:ext cx="1117882" cy="0"/>
            </a:xfrm>
            <a:prstGeom prst="line">
              <a:avLst/>
            </a:prstGeom>
            <a:ln w="28575"/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65BD310-0520-4867-BE0B-690A0186FA9C}"/>
                </a:ext>
              </a:extLst>
            </p:cNvPr>
            <p:cNvSpPr txBox="1"/>
            <p:nvPr/>
          </p:nvSpPr>
          <p:spPr>
            <a:xfrm>
              <a:off x="7179571" y="717542"/>
              <a:ext cx="1079393" cy="322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>
                  <a:solidFill>
                    <a:schemeClr val="accent6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семена</a:t>
              </a:r>
              <a:endParaRPr lang="ru-RU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1AD025AD-92B3-4C4D-82D5-5720FBBAF8EB}"/>
              </a:ext>
            </a:extLst>
          </p:cNvPr>
          <p:cNvGrpSpPr/>
          <p:nvPr/>
        </p:nvGrpSpPr>
        <p:grpSpPr>
          <a:xfrm>
            <a:off x="5191800" y="3832385"/>
            <a:ext cx="1421351" cy="937124"/>
            <a:chOff x="6988931" y="508995"/>
            <a:chExt cx="1421351" cy="93712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0D111D4-FB99-4B0C-B5A9-909D87556BF7}"/>
                </a:ext>
              </a:extLst>
            </p:cNvPr>
            <p:cNvSpPr txBox="1"/>
            <p:nvPr/>
          </p:nvSpPr>
          <p:spPr>
            <a:xfrm>
              <a:off x="7049051" y="508995"/>
              <a:ext cx="12870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сцябло</a:t>
              </a:r>
              <a:endParaRPr lang="ru-RU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8" name="Прямая соединительная линия 37">
              <a:extLst>
                <a:ext uri="{FF2B5EF4-FFF2-40B4-BE49-F238E27FC236}">
                  <a16:creationId xmlns:a16="http://schemas.microsoft.com/office/drawing/2014/main" id="{58E132D9-B887-41A5-9EEC-361768784414}"/>
                </a:ext>
              </a:extLst>
            </p:cNvPr>
            <p:cNvCxnSpPr>
              <a:cxnSpLocks/>
            </p:cNvCxnSpPr>
            <p:nvPr/>
          </p:nvCxnSpPr>
          <p:spPr>
            <a:xfrm>
              <a:off x="7100567" y="984455"/>
              <a:ext cx="1235503" cy="0"/>
            </a:xfrm>
            <a:prstGeom prst="line">
              <a:avLst/>
            </a:prstGeom>
            <a:ln w="28575"/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6098985-B7ED-4A4E-8056-8D8882FBC9B8}"/>
                </a:ext>
              </a:extLst>
            </p:cNvPr>
            <p:cNvSpPr txBox="1"/>
            <p:nvPr/>
          </p:nvSpPr>
          <p:spPr>
            <a:xfrm>
              <a:off x="6988931" y="984454"/>
              <a:ext cx="142135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>
                  <a:solidFill>
                    <a:schemeClr val="accent6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стебель</a:t>
              </a:r>
              <a:endParaRPr lang="ru-RU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8B19897-33CD-42B9-A818-0F3EE45A0E4C}"/>
              </a:ext>
            </a:extLst>
          </p:cNvPr>
          <p:cNvGrpSpPr/>
          <p:nvPr/>
        </p:nvGrpSpPr>
        <p:grpSpPr>
          <a:xfrm>
            <a:off x="996375" y="3896101"/>
            <a:ext cx="1260281" cy="916519"/>
            <a:chOff x="1086025" y="3896101"/>
            <a:chExt cx="1260281" cy="91651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4B48E79-128F-4200-9398-7F63CAD6DD46}"/>
                </a:ext>
              </a:extLst>
            </p:cNvPr>
            <p:cNvSpPr txBox="1"/>
            <p:nvPr/>
          </p:nvSpPr>
          <p:spPr>
            <a:xfrm>
              <a:off x="1235325" y="3896101"/>
              <a:ext cx="99738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e-BY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лісце</a:t>
              </a:r>
              <a:endParaRPr lang="ru-RU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2" name="Прямая соединительная линия 41">
              <a:extLst>
                <a:ext uri="{FF2B5EF4-FFF2-40B4-BE49-F238E27FC236}">
                  <a16:creationId xmlns:a16="http://schemas.microsoft.com/office/drawing/2014/main" id="{22CF0C51-E2B7-4603-9CF7-3B1FF5AD33EA}"/>
                </a:ext>
              </a:extLst>
            </p:cNvPr>
            <p:cNvCxnSpPr>
              <a:cxnSpLocks/>
            </p:cNvCxnSpPr>
            <p:nvPr/>
          </p:nvCxnSpPr>
          <p:spPr>
            <a:xfrm>
              <a:off x="1145681" y="4335515"/>
              <a:ext cx="1117882" cy="0"/>
            </a:xfrm>
            <a:prstGeom prst="line">
              <a:avLst/>
            </a:prstGeom>
            <a:ln w="28575"/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A89F010-A167-48B4-B7F6-C7E83F24F426}"/>
                </a:ext>
              </a:extLst>
            </p:cNvPr>
            <p:cNvSpPr txBox="1"/>
            <p:nvPr/>
          </p:nvSpPr>
          <p:spPr>
            <a:xfrm>
              <a:off x="1086025" y="4350955"/>
              <a:ext cx="126028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>
                  <a:solidFill>
                    <a:schemeClr val="accent6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листья</a:t>
              </a:r>
              <a:endParaRPr lang="ru-RU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6C4088F-77D6-4134-B8CB-ECF87D18E0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472" y="1842093"/>
            <a:ext cx="3491690" cy="3649210"/>
          </a:xfrm>
          <a:prstGeom prst="rect">
            <a:avLst/>
          </a:prstGeom>
        </p:spPr>
      </p:pic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200BE015-CCF3-4019-8D16-80C0EE7CB9BA}"/>
              </a:ext>
            </a:extLst>
          </p:cNvPr>
          <p:cNvGrpSpPr/>
          <p:nvPr/>
        </p:nvGrpSpPr>
        <p:grpSpPr>
          <a:xfrm>
            <a:off x="2310839" y="3832385"/>
            <a:ext cx="1230220" cy="856156"/>
            <a:chOff x="2310839" y="3832385"/>
            <a:chExt cx="1230220" cy="856156"/>
          </a:xfrm>
        </p:grpSpPr>
        <p:cxnSp>
          <p:nvCxnSpPr>
            <p:cNvPr id="4" name="Прямая со стрелкой 3">
              <a:extLst>
                <a:ext uri="{FF2B5EF4-FFF2-40B4-BE49-F238E27FC236}">
                  <a16:creationId xmlns:a16="http://schemas.microsoft.com/office/drawing/2014/main" id="{5DF3C9E8-EDEE-4BE9-960A-E666072A2FCA}"/>
                </a:ext>
              </a:extLst>
            </p:cNvPr>
            <p:cNvCxnSpPr>
              <a:cxnSpLocks/>
            </p:cNvCxnSpPr>
            <p:nvPr/>
          </p:nvCxnSpPr>
          <p:spPr>
            <a:xfrm>
              <a:off x="2331561" y="4348801"/>
              <a:ext cx="371968" cy="33974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 стрелкой 31">
              <a:extLst>
                <a:ext uri="{FF2B5EF4-FFF2-40B4-BE49-F238E27FC236}">
                  <a16:creationId xmlns:a16="http://schemas.microsoft.com/office/drawing/2014/main" id="{B4198F83-2DB3-449C-96A5-85D90A65811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10839" y="3832385"/>
              <a:ext cx="1230220" cy="515639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Группа 43">
            <a:extLst>
              <a:ext uri="{FF2B5EF4-FFF2-40B4-BE49-F238E27FC236}">
                <a16:creationId xmlns:a16="http://schemas.microsoft.com/office/drawing/2014/main" id="{0ABA89BA-2CDB-4649-A2C4-3DE993D2C008}"/>
              </a:ext>
            </a:extLst>
          </p:cNvPr>
          <p:cNvGrpSpPr/>
          <p:nvPr/>
        </p:nvGrpSpPr>
        <p:grpSpPr>
          <a:xfrm>
            <a:off x="2438047" y="1665995"/>
            <a:ext cx="265482" cy="495889"/>
            <a:chOff x="2304666" y="4348024"/>
            <a:chExt cx="265482" cy="495889"/>
          </a:xfrm>
        </p:grpSpPr>
        <p:cxnSp>
          <p:nvCxnSpPr>
            <p:cNvPr id="45" name="Прямая со стрелкой 44">
              <a:extLst>
                <a:ext uri="{FF2B5EF4-FFF2-40B4-BE49-F238E27FC236}">
                  <a16:creationId xmlns:a16="http://schemas.microsoft.com/office/drawing/2014/main" id="{BA37D656-AC8D-4CB3-9F50-870A53DBD912}"/>
                </a:ext>
              </a:extLst>
            </p:cNvPr>
            <p:cNvCxnSpPr>
              <a:cxnSpLocks/>
            </p:cNvCxnSpPr>
            <p:nvPr/>
          </p:nvCxnSpPr>
          <p:spPr>
            <a:xfrm>
              <a:off x="2304666" y="4348801"/>
              <a:ext cx="265482" cy="26717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я со стрелкой 45">
              <a:extLst>
                <a:ext uri="{FF2B5EF4-FFF2-40B4-BE49-F238E27FC236}">
                  <a16:creationId xmlns:a16="http://schemas.microsoft.com/office/drawing/2014/main" id="{A9F7C0A2-5DA7-4036-8522-19C74E1DDEC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04666" y="4348024"/>
              <a:ext cx="6173" cy="495889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9" name="Прямая со стрелкой 48">
            <a:extLst>
              <a:ext uri="{FF2B5EF4-FFF2-40B4-BE49-F238E27FC236}">
                <a16:creationId xmlns:a16="http://schemas.microsoft.com/office/drawing/2014/main" id="{B9F07FFC-2E27-4C4F-9A4A-D9FF1B23B832}"/>
              </a:ext>
            </a:extLst>
          </p:cNvPr>
          <p:cNvCxnSpPr>
            <a:cxnSpLocks/>
          </p:cNvCxnSpPr>
          <p:nvPr/>
        </p:nvCxnSpPr>
        <p:spPr>
          <a:xfrm flipH="1">
            <a:off x="3836604" y="1842093"/>
            <a:ext cx="984778" cy="1169250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>
            <a:extLst>
              <a:ext uri="{FF2B5EF4-FFF2-40B4-BE49-F238E27FC236}">
                <a16:creationId xmlns:a16="http://schemas.microsoft.com/office/drawing/2014/main" id="{9335AEC7-AA4F-4347-A65E-A7DEF1BFA86E}"/>
              </a:ext>
            </a:extLst>
          </p:cNvPr>
          <p:cNvCxnSpPr>
            <a:cxnSpLocks/>
          </p:cNvCxnSpPr>
          <p:nvPr/>
        </p:nvCxnSpPr>
        <p:spPr>
          <a:xfrm flipH="1" flipV="1">
            <a:off x="4267041" y="4216476"/>
            <a:ext cx="956662" cy="110483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0588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041DB2C-18C5-4285-9588-3243F4A68B5F}"/>
              </a:ext>
            </a:extLst>
          </p:cNvPr>
          <p:cNvSpPr/>
          <p:nvPr/>
        </p:nvSpPr>
        <p:spPr>
          <a:xfrm>
            <a:off x="1239718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F0C2B8F-C092-4352-B9D6-DE39A7273E69}"/>
              </a:ext>
            </a:extLst>
          </p:cNvPr>
          <p:cNvSpPr/>
          <p:nvPr/>
        </p:nvSpPr>
        <p:spPr>
          <a:xfrm>
            <a:off x="6975716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D1A9B102-692C-43AE-B6EF-C72FC3DFC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8998" y="4858869"/>
            <a:ext cx="2891761" cy="851632"/>
          </a:xfrm>
        </p:spPr>
        <p:txBody>
          <a:bodyPr rtlCol="0">
            <a:normAutofit/>
          </a:bodyPr>
          <a:lstStyle/>
          <a:p>
            <a:pPr rtl="0"/>
            <a:r>
              <a:rPr lang="ru" sz="44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ЗВАНОЧАК</a:t>
            </a:r>
          </a:p>
        </p:txBody>
      </p:sp>
      <p:sp>
        <p:nvSpPr>
          <p:cNvPr id="22" name="Текст 3">
            <a:extLst>
              <a:ext uri="{FF2B5EF4-FFF2-40B4-BE49-F238E27FC236}">
                <a16:creationId xmlns:a16="http://schemas.microsoft.com/office/drawing/2014/main" id="{C835F6AF-9AB1-4CE9-B25A-C6907616E8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28759" y="966395"/>
            <a:ext cx="3601297" cy="729608"/>
          </a:xfrm>
        </p:spPr>
        <p:txBody>
          <a:bodyPr rtlCol="0">
            <a:normAutofit/>
          </a:bodyPr>
          <a:lstStyle/>
          <a:p>
            <a:pPr rtl="0"/>
            <a:r>
              <a:rPr lang="ru" sz="40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колоколь</a:t>
            </a:r>
            <a:r>
              <a:rPr lang="ru-RU" sz="40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чик</a:t>
            </a:r>
            <a:endParaRPr lang="en-US" sz="4000" b="1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E720279E-1257-4792-878B-0CC65309AA04}"/>
              </a:ext>
            </a:extLst>
          </p:cNvPr>
          <p:cNvSpPr txBox="1">
            <a:spLocks/>
          </p:cNvSpPr>
          <p:nvPr/>
        </p:nvSpPr>
        <p:spPr>
          <a:xfrm>
            <a:off x="7803429" y="4858869"/>
            <a:ext cx="2775700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4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РАМОНАК</a:t>
            </a:r>
          </a:p>
        </p:txBody>
      </p:sp>
      <p:sp>
        <p:nvSpPr>
          <p:cNvPr id="25" name="Текст 3">
            <a:extLst>
              <a:ext uri="{FF2B5EF4-FFF2-40B4-BE49-F238E27FC236}">
                <a16:creationId xmlns:a16="http://schemas.microsoft.com/office/drawing/2014/main" id="{AF01A975-0300-464B-858B-C1DE6983FAA7}"/>
              </a:ext>
            </a:extLst>
          </p:cNvPr>
          <p:cNvSpPr txBox="1">
            <a:spLocks/>
          </p:cNvSpPr>
          <p:nvPr/>
        </p:nvSpPr>
        <p:spPr>
          <a:xfrm>
            <a:off x="7803429" y="958656"/>
            <a:ext cx="2770958" cy="729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sz="40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ромашка</a:t>
            </a:r>
            <a:endParaRPr lang="en-US" sz="4000" b="1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Солнце 10">
            <a:extLst>
              <a:ext uri="{FF2B5EF4-FFF2-40B4-BE49-F238E27FC236}">
                <a16:creationId xmlns:a16="http://schemas.microsoft.com/office/drawing/2014/main" id="{848F268A-50DD-45FC-A475-299EA51E9FC0}"/>
              </a:ext>
            </a:extLst>
          </p:cNvPr>
          <p:cNvSpPr/>
          <p:nvPr/>
        </p:nvSpPr>
        <p:spPr>
          <a:xfrm>
            <a:off x="146643" y="113447"/>
            <a:ext cx="839476" cy="774059"/>
          </a:xfrm>
          <a:prstGeom prst="sun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6C4F74D-D9CE-4234-A8BF-DFBF8FC7D5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7686" y="1942410"/>
            <a:ext cx="1443687" cy="263210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9CD7082-5AA7-4BAD-BF13-E3A571215A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9199" y="1988279"/>
            <a:ext cx="1589599" cy="254009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79F10F2-3BBC-4418-B760-3AD8D8F958EA}"/>
              </a:ext>
            </a:extLst>
          </p:cNvPr>
          <p:cNvSpPr txBox="1"/>
          <p:nvPr/>
        </p:nvSpPr>
        <p:spPr>
          <a:xfrm>
            <a:off x="357029" y="315810"/>
            <a:ext cx="418704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1948471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041DB2C-18C5-4285-9588-3243F4A68B5F}"/>
              </a:ext>
            </a:extLst>
          </p:cNvPr>
          <p:cNvSpPr/>
          <p:nvPr/>
        </p:nvSpPr>
        <p:spPr>
          <a:xfrm>
            <a:off x="1239718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F0C2B8F-C092-4352-B9D6-DE39A7273E69}"/>
              </a:ext>
            </a:extLst>
          </p:cNvPr>
          <p:cNvSpPr/>
          <p:nvPr/>
        </p:nvSpPr>
        <p:spPr>
          <a:xfrm>
            <a:off x="6975716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D1A9B102-692C-43AE-B6EF-C72FC3DFC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090" y="4874834"/>
            <a:ext cx="3578194" cy="851632"/>
          </a:xfrm>
        </p:spPr>
        <p:txBody>
          <a:bodyPr rtlCol="0">
            <a:noAutofit/>
          </a:bodyPr>
          <a:lstStyle/>
          <a:p>
            <a:pPr rtl="0"/>
            <a:r>
              <a:rPr lang="ru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КАНЮШЫНА</a:t>
            </a:r>
          </a:p>
        </p:txBody>
      </p:sp>
      <p:sp>
        <p:nvSpPr>
          <p:cNvPr id="22" name="Текст 3">
            <a:extLst>
              <a:ext uri="{FF2B5EF4-FFF2-40B4-BE49-F238E27FC236}">
                <a16:creationId xmlns:a16="http://schemas.microsoft.com/office/drawing/2014/main" id="{C835F6AF-9AB1-4CE9-B25A-C6907616E8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75312" y="977228"/>
            <a:ext cx="2455238" cy="729608"/>
          </a:xfrm>
        </p:spPr>
        <p:txBody>
          <a:bodyPr rtlCol="0">
            <a:normAutofit/>
          </a:bodyPr>
          <a:lstStyle/>
          <a:p>
            <a:pPr rtl="0"/>
            <a:r>
              <a:rPr lang="ru" sz="40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клевер</a:t>
            </a:r>
            <a:endParaRPr lang="en-US" sz="4000" b="1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E720279E-1257-4792-878B-0CC65309AA04}"/>
              </a:ext>
            </a:extLst>
          </p:cNvPr>
          <p:cNvSpPr txBox="1">
            <a:spLocks/>
          </p:cNvSpPr>
          <p:nvPr/>
        </p:nvSpPr>
        <p:spPr>
          <a:xfrm>
            <a:off x="7152374" y="4814332"/>
            <a:ext cx="3856352" cy="123811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ВАС</a:t>
            </a:r>
            <a:r>
              <a:rPr lang="be-BY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ІЛЁК</a:t>
            </a:r>
          </a:p>
          <a:p>
            <a:pPr algn="ctr"/>
            <a:r>
              <a:rPr lang="be-BY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ВАЛОШКА</a:t>
            </a:r>
            <a:endParaRPr lang="ru" sz="4000" b="1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Текст 3">
            <a:extLst>
              <a:ext uri="{FF2B5EF4-FFF2-40B4-BE49-F238E27FC236}">
                <a16:creationId xmlns:a16="http://schemas.microsoft.com/office/drawing/2014/main" id="{AF01A975-0300-464B-858B-C1DE6983FAA7}"/>
              </a:ext>
            </a:extLst>
          </p:cNvPr>
          <p:cNvSpPr txBox="1">
            <a:spLocks/>
          </p:cNvSpPr>
          <p:nvPr/>
        </p:nvSpPr>
        <p:spPr>
          <a:xfrm>
            <a:off x="8158301" y="972708"/>
            <a:ext cx="2133421" cy="729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sz="40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василёк</a:t>
            </a:r>
            <a:endParaRPr lang="en-US" sz="4000" b="1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234DD86C-8336-450C-BF5A-8ED6A61D14FE}"/>
              </a:ext>
            </a:extLst>
          </p:cNvPr>
          <p:cNvGrpSpPr/>
          <p:nvPr/>
        </p:nvGrpSpPr>
        <p:grpSpPr>
          <a:xfrm>
            <a:off x="146643" y="113447"/>
            <a:ext cx="839476" cy="774059"/>
            <a:chOff x="146643" y="113447"/>
            <a:chExt cx="839476" cy="774059"/>
          </a:xfrm>
        </p:grpSpPr>
        <p:sp>
          <p:nvSpPr>
            <p:cNvPr id="11" name="Солнце 10">
              <a:extLst>
                <a:ext uri="{FF2B5EF4-FFF2-40B4-BE49-F238E27FC236}">
                  <a16:creationId xmlns:a16="http://schemas.microsoft.com/office/drawing/2014/main" id="{BEB60C6C-661C-42B0-BD23-89A948E0B434}"/>
                </a:ext>
              </a:extLst>
            </p:cNvPr>
            <p:cNvSpPr/>
            <p:nvPr/>
          </p:nvSpPr>
          <p:spPr>
            <a:xfrm>
              <a:off x="146643" y="113447"/>
              <a:ext cx="839476" cy="774059"/>
            </a:xfrm>
            <a:prstGeom prst="sun">
              <a:avLst/>
            </a:prstGeom>
            <a:ln w="19050">
              <a:solidFill>
                <a:srgbClr val="C0000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be-BY" sz="900" b="1" dirty="0">
                <a:solidFill>
                  <a:srgbClr val="D8D85E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F216E73-A463-4BB3-855C-E7AA2B4B36E8}"/>
                </a:ext>
              </a:extLst>
            </p:cNvPr>
            <p:cNvSpPr txBox="1"/>
            <p:nvPr/>
          </p:nvSpPr>
          <p:spPr>
            <a:xfrm>
              <a:off x="357029" y="315810"/>
              <a:ext cx="41870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16</a:t>
              </a:r>
            </a:p>
          </p:txBody>
        </p:sp>
      </p:grp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2E681A5-6190-4005-8129-6691E189017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5" b="55017"/>
          <a:stretch/>
        </p:blipFill>
        <p:spPr>
          <a:xfrm>
            <a:off x="2359607" y="1952730"/>
            <a:ext cx="1502105" cy="258760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10ABFE3-F820-4CA9-AE8B-0B7E15E9F9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4007" y="1969431"/>
            <a:ext cx="1319983" cy="2577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60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041DB2C-18C5-4285-9588-3243F4A68B5F}"/>
              </a:ext>
            </a:extLst>
          </p:cNvPr>
          <p:cNvSpPr/>
          <p:nvPr/>
        </p:nvSpPr>
        <p:spPr>
          <a:xfrm>
            <a:off x="1239718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F0C2B8F-C092-4352-B9D6-DE39A7273E69}"/>
              </a:ext>
            </a:extLst>
          </p:cNvPr>
          <p:cNvSpPr/>
          <p:nvPr/>
        </p:nvSpPr>
        <p:spPr>
          <a:xfrm>
            <a:off x="6975716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D1A9B102-692C-43AE-B6EF-C72FC3DFC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2402" y="4815634"/>
            <a:ext cx="3440775" cy="851632"/>
          </a:xfrm>
        </p:spPr>
        <p:txBody>
          <a:bodyPr rtlCol="0">
            <a:noAutofit/>
          </a:bodyPr>
          <a:lstStyle/>
          <a:p>
            <a:pPr algn="ctr" rtl="0"/>
            <a:r>
              <a:rPr lang="ru-RU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</a:t>
            </a:r>
            <a:r>
              <a:rPr lang="be-BY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ІВОНЯ</a:t>
            </a:r>
            <a:endParaRPr lang="ru" sz="4000" b="1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Текст 3">
            <a:extLst>
              <a:ext uri="{FF2B5EF4-FFF2-40B4-BE49-F238E27FC236}">
                <a16:creationId xmlns:a16="http://schemas.microsoft.com/office/drawing/2014/main" id="{C835F6AF-9AB1-4CE9-B25A-C6907616E8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456854" y="963130"/>
            <a:ext cx="1531872" cy="729608"/>
          </a:xfrm>
        </p:spPr>
        <p:txBody>
          <a:bodyPr rtlCol="0">
            <a:normAutofit/>
          </a:bodyPr>
          <a:lstStyle/>
          <a:p>
            <a:pPr rtl="0"/>
            <a:r>
              <a:rPr lang="ru" sz="40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пион</a:t>
            </a:r>
            <a:endParaRPr lang="en-US" sz="4000" b="1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E720279E-1257-4792-878B-0CC65309AA04}"/>
              </a:ext>
            </a:extLst>
          </p:cNvPr>
          <p:cNvSpPr txBox="1">
            <a:spLocks/>
          </p:cNvSpPr>
          <p:nvPr/>
        </p:nvSpPr>
        <p:spPr>
          <a:xfrm>
            <a:off x="7677011" y="4857888"/>
            <a:ext cx="2760885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СЛАНЕЧНІК</a:t>
            </a:r>
          </a:p>
        </p:txBody>
      </p:sp>
      <p:sp>
        <p:nvSpPr>
          <p:cNvPr id="25" name="Текст 3">
            <a:extLst>
              <a:ext uri="{FF2B5EF4-FFF2-40B4-BE49-F238E27FC236}">
                <a16:creationId xmlns:a16="http://schemas.microsoft.com/office/drawing/2014/main" id="{AF01A975-0300-464B-858B-C1DE6983FAA7}"/>
              </a:ext>
            </a:extLst>
          </p:cNvPr>
          <p:cNvSpPr txBox="1">
            <a:spLocks/>
          </p:cNvSpPr>
          <p:nvPr/>
        </p:nvSpPr>
        <p:spPr>
          <a:xfrm>
            <a:off x="7793184" y="963130"/>
            <a:ext cx="2683702" cy="729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sz="40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подсолнух</a:t>
            </a:r>
            <a:endParaRPr lang="en-US" sz="4000" b="1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FF17C3BB-9A9D-4626-B95A-F881659356BD}"/>
              </a:ext>
            </a:extLst>
          </p:cNvPr>
          <p:cNvGrpSpPr/>
          <p:nvPr/>
        </p:nvGrpSpPr>
        <p:grpSpPr>
          <a:xfrm>
            <a:off x="146643" y="113447"/>
            <a:ext cx="839476" cy="774059"/>
            <a:chOff x="146643" y="113447"/>
            <a:chExt cx="839476" cy="774059"/>
          </a:xfrm>
        </p:grpSpPr>
        <p:sp>
          <p:nvSpPr>
            <p:cNvPr id="11" name="Солнце 10">
              <a:extLst>
                <a:ext uri="{FF2B5EF4-FFF2-40B4-BE49-F238E27FC236}">
                  <a16:creationId xmlns:a16="http://schemas.microsoft.com/office/drawing/2014/main" id="{34CE37AC-A477-4670-8B4A-BE487F13ACCD}"/>
                </a:ext>
              </a:extLst>
            </p:cNvPr>
            <p:cNvSpPr/>
            <p:nvPr/>
          </p:nvSpPr>
          <p:spPr>
            <a:xfrm>
              <a:off x="146643" y="113447"/>
              <a:ext cx="839476" cy="774059"/>
            </a:xfrm>
            <a:prstGeom prst="sun">
              <a:avLst/>
            </a:prstGeom>
            <a:ln w="19050">
              <a:solidFill>
                <a:srgbClr val="C0000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be-BY" sz="900" b="1" dirty="0">
                <a:solidFill>
                  <a:srgbClr val="D8D85E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820692A-2C54-42AF-89C8-3D62DD736C71}"/>
                </a:ext>
              </a:extLst>
            </p:cNvPr>
            <p:cNvSpPr txBox="1"/>
            <p:nvPr/>
          </p:nvSpPr>
          <p:spPr>
            <a:xfrm>
              <a:off x="357029" y="315810"/>
              <a:ext cx="41870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17</a:t>
              </a:r>
            </a:p>
          </p:txBody>
        </p:sp>
      </p:grp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101D027-B1AD-47FE-BC4D-3BBD5BCEC3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967" y="1960032"/>
            <a:ext cx="1723615" cy="257778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FBA134E-7E61-45BF-8BD3-CEF2B100D5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834" y="2099406"/>
            <a:ext cx="1889892" cy="233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383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041DB2C-18C5-4285-9588-3243F4A68B5F}"/>
              </a:ext>
            </a:extLst>
          </p:cNvPr>
          <p:cNvSpPr/>
          <p:nvPr/>
        </p:nvSpPr>
        <p:spPr>
          <a:xfrm>
            <a:off x="1239718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F0C2B8F-C092-4352-B9D6-DE39A7273E69}"/>
              </a:ext>
            </a:extLst>
          </p:cNvPr>
          <p:cNvSpPr/>
          <p:nvPr/>
        </p:nvSpPr>
        <p:spPr>
          <a:xfrm>
            <a:off x="6975716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D1A9B102-692C-43AE-B6EF-C72FC3DFC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3198" y="4878482"/>
            <a:ext cx="1778115" cy="851632"/>
          </a:xfrm>
        </p:spPr>
        <p:txBody>
          <a:bodyPr rtlCol="0">
            <a:noAutofit/>
          </a:bodyPr>
          <a:lstStyle/>
          <a:p>
            <a:pPr rtl="0"/>
            <a:r>
              <a:rPr lang="ru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БРАТК</a:t>
            </a:r>
            <a:r>
              <a:rPr lang="be-BY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І</a:t>
            </a:r>
            <a:endParaRPr lang="ru" sz="4000" b="1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Текст 3">
            <a:extLst>
              <a:ext uri="{FF2B5EF4-FFF2-40B4-BE49-F238E27FC236}">
                <a16:creationId xmlns:a16="http://schemas.microsoft.com/office/drawing/2014/main" id="{C835F6AF-9AB1-4CE9-B25A-C6907616E8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27977" y="961582"/>
            <a:ext cx="3780517" cy="729608"/>
          </a:xfrm>
        </p:spPr>
        <p:txBody>
          <a:bodyPr rtlCol="0">
            <a:normAutofit/>
          </a:bodyPr>
          <a:lstStyle/>
          <a:p>
            <a:pPr rtl="0"/>
            <a:r>
              <a:rPr lang="ru-RU" sz="40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анютины глазки</a:t>
            </a:r>
            <a:endParaRPr lang="en-US" sz="4000" b="1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E720279E-1257-4792-878B-0CC65309AA04}"/>
              </a:ext>
            </a:extLst>
          </p:cNvPr>
          <p:cNvSpPr txBox="1">
            <a:spLocks/>
          </p:cNvSpPr>
          <p:nvPr/>
        </p:nvSpPr>
        <p:spPr>
          <a:xfrm>
            <a:off x="7707304" y="4878482"/>
            <a:ext cx="3244978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ГАРЛАЧЫК</a:t>
            </a:r>
          </a:p>
        </p:txBody>
      </p:sp>
      <p:sp>
        <p:nvSpPr>
          <p:cNvPr id="25" name="Текст 3">
            <a:extLst>
              <a:ext uri="{FF2B5EF4-FFF2-40B4-BE49-F238E27FC236}">
                <a16:creationId xmlns:a16="http://schemas.microsoft.com/office/drawing/2014/main" id="{AF01A975-0300-464B-858B-C1DE6983FAA7}"/>
              </a:ext>
            </a:extLst>
          </p:cNvPr>
          <p:cNvSpPr txBox="1">
            <a:spLocks/>
          </p:cNvSpPr>
          <p:nvPr/>
        </p:nvSpPr>
        <p:spPr>
          <a:xfrm>
            <a:off x="7821838" y="961582"/>
            <a:ext cx="2586178" cy="729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sz="40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ку</a:t>
            </a:r>
            <a:r>
              <a:rPr lang="ru-RU" sz="4000" b="1" dirty="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бышка</a:t>
            </a:r>
            <a:endParaRPr lang="en-US" sz="4000" b="1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1597BE49-F140-480B-85FC-E2E79F30F5DB}"/>
              </a:ext>
            </a:extLst>
          </p:cNvPr>
          <p:cNvGrpSpPr/>
          <p:nvPr/>
        </p:nvGrpSpPr>
        <p:grpSpPr>
          <a:xfrm>
            <a:off x="146643" y="113447"/>
            <a:ext cx="839476" cy="774059"/>
            <a:chOff x="146643" y="113447"/>
            <a:chExt cx="839476" cy="774059"/>
          </a:xfrm>
        </p:grpSpPr>
        <p:sp>
          <p:nvSpPr>
            <p:cNvPr id="10" name="Солнце 9">
              <a:extLst>
                <a:ext uri="{FF2B5EF4-FFF2-40B4-BE49-F238E27FC236}">
                  <a16:creationId xmlns:a16="http://schemas.microsoft.com/office/drawing/2014/main" id="{39EF1F4F-BB02-4411-AE57-9F7F436674C2}"/>
                </a:ext>
              </a:extLst>
            </p:cNvPr>
            <p:cNvSpPr/>
            <p:nvPr/>
          </p:nvSpPr>
          <p:spPr>
            <a:xfrm>
              <a:off x="146643" y="113447"/>
              <a:ext cx="839476" cy="774059"/>
            </a:xfrm>
            <a:prstGeom prst="sun">
              <a:avLst/>
            </a:prstGeom>
            <a:ln w="19050">
              <a:solidFill>
                <a:srgbClr val="C0000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be-BY" sz="900" b="1" dirty="0">
                <a:solidFill>
                  <a:srgbClr val="D8D85E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E9A144C-5D86-45D2-BD2E-0BBC5468F279}"/>
                </a:ext>
              </a:extLst>
            </p:cNvPr>
            <p:cNvSpPr txBox="1"/>
            <p:nvPr/>
          </p:nvSpPr>
          <p:spPr>
            <a:xfrm>
              <a:off x="357029" y="315810"/>
              <a:ext cx="41870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18</a:t>
              </a:r>
            </a:p>
          </p:txBody>
        </p:sp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3CB2647-F914-4F1E-BA73-233414FDF0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885" y="1958217"/>
            <a:ext cx="2086742" cy="257223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B069E55-DA01-4EFA-91F3-33C4385078F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40" b="63788"/>
          <a:stretch/>
        </p:blipFill>
        <p:spPr>
          <a:xfrm>
            <a:off x="7032675" y="2641860"/>
            <a:ext cx="3862648" cy="1974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537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041DB2C-18C5-4285-9588-3243F4A68B5F}"/>
              </a:ext>
            </a:extLst>
          </p:cNvPr>
          <p:cNvSpPr/>
          <p:nvPr/>
        </p:nvSpPr>
        <p:spPr>
          <a:xfrm>
            <a:off x="1239718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F0C2B8F-C092-4352-B9D6-DE39A7273E69}"/>
              </a:ext>
            </a:extLst>
          </p:cNvPr>
          <p:cNvSpPr/>
          <p:nvPr/>
        </p:nvSpPr>
        <p:spPr>
          <a:xfrm>
            <a:off x="6975716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D1A9B102-692C-43AE-B6EF-C72FC3DFC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9602" y="4873154"/>
            <a:ext cx="3005106" cy="851632"/>
          </a:xfrm>
        </p:spPr>
        <p:txBody>
          <a:bodyPr rtlCol="0">
            <a:noAutofit/>
          </a:bodyPr>
          <a:lstStyle/>
          <a:p>
            <a:pPr rtl="0"/>
            <a:r>
              <a:rPr lang="ru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НЕЗАБУДК</a:t>
            </a:r>
            <a:r>
              <a:rPr lang="be-BY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І</a:t>
            </a:r>
            <a:endParaRPr lang="ru" sz="4000" b="1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Текст 3">
            <a:extLst>
              <a:ext uri="{FF2B5EF4-FFF2-40B4-BE49-F238E27FC236}">
                <a16:creationId xmlns:a16="http://schemas.microsoft.com/office/drawing/2014/main" id="{C835F6AF-9AB1-4CE9-B25A-C6907616E8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822427" y="983835"/>
            <a:ext cx="2758538" cy="729608"/>
          </a:xfrm>
        </p:spPr>
        <p:txBody>
          <a:bodyPr rtlCol="0">
            <a:normAutofit/>
          </a:bodyPr>
          <a:lstStyle/>
          <a:p>
            <a:pPr rtl="0"/>
            <a:r>
              <a:rPr lang="be-BY" sz="40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незабудки</a:t>
            </a:r>
            <a:endParaRPr lang="en-US" sz="4000" b="1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E720279E-1257-4792-878B-0CC65309AA04}"/>
              </a:ext>
            </a:extLst>
          </p:cNvPr>
          <p:cNvSpPr txBox="1">
            <a:spLocks/>
          </p:cNvSpPr>
          <p:nvPr/>
        </p:nvSpPr>
        <p:spPr>
          <a:xfrm>
            <a:off x="8442707" y="4873154"/>
            <a:ext cx="1221248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БЭЗ</a:t>
            </a:r>
          </a:p>
        </p:txBody>
      </p:sp>
      <p:sp>
        <p:nvSpPr>
          <p:cNvPr id="25" name="Текст 3">
            <a:extLst>
              <a:ext uri="{FF2B5EF4-FFF2-40B4-BE49-F238E27FC236}">
                <a16:creationId xmlns:a16="http://schemas.microsoft.com/office/drawing/2014/main" id="{AF01A975-0300-464B-858B-C1DE6983FAA7}"/>
              </a:ext>
            </a:extLst>
          </p:cNvPr>
          <p:cNvSpPr txBox="1">
            <a:spLocks/>
          </p:cNvSpPr>
          <p:nvPr/>
        </p:nvSpPr>
        <p:spPr>
          <a:xfrm>
            <a:off x="8190407" y="983835"/>
            <a:ext cx="1869007" cy="729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sz="40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сирень</a:t>
            </a:r>
            <a:endParaRPr lang="en-US" sz="4000" b="1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FEE54615-9FB9-4929-9B25-9B82A2F9F8BF}"/>
              </a:ext>
            </a:extLst>
          </p:cNvPr>
          <p:cNvGrpSpPr/>
          <p:nvPr/>
        </p:nvGrpSpPr>
        <p:grpSpPr>
          <a:xfrm>
            <a:off x="146643" y="113447"/>
            <a:ext cx="839476" cy="774059"/>
            <a:chOff x="146643" y="113447"/>
            <a:chExt cx="839476" cy="774059"/>
          </a:xfrm>
        </p:grpSpPr>
        <p:sp>
          <p:nvSpPr>
            <p:cNvPr id="10" name="Солнце 9">
              <a:extLst>
                <a:ext uri="{FF2B5EF4-FFF2-40B4-BE49-F238E27FC236}">
                  <a16:creationId xmlns:a16="http://schemas.microsoft.com/office/drawing/2014/main" id="{5C8C5D60-0F15-4CEA-9310-067BA4CC00EC}"/>
                </a:ext>
              </a:extLst>
            </p:cNvPr>
            <p:cNvSpPr/>
            <p:nvPr/>
          </p:nvSpPr>
          <p:spPr>
            <a:xfrm>
              <a:off x="146643" y="113447"/>
              <a:ext cx="839476" cy="774059"/>
            </a:xfrm>
            <a:prstGeom prst="sun">
              <a:avLst/>
            </a:prstGeom>
            <a:ln w="19050">
              <a:solidFill>
                <a:srgbClr val="C0000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be-BY" sz="900" b="1" dirty="0">
                <a:solidFill>
                  <a:srgbClr val="D8D85E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F0AB5EF-EFE8-4EB9-9680-308ABF0799B3}"/>
                </a:ext>
              </a:extLst>
            </p:cNvPr>
            <p:cNvSpPr txBox="1"/>
            <p:nvPr/>
          </p:nvSpPr>
          <p:spPr>
            <a:xfrm>
              <a:off x="357029" y="315810"/>
              <a:ext cx="41870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19</a:t>
              </a:r>
            </a:p>
          </p:txBody>
        </p:sp>
      </p:grp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BD97CAC-055B-42E6-82FA-7F646FA2B9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637" y="2002760"/>
            <a:ext cx="1547850" cy="25346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C1F584B-705A-44E2-BCC1-BB7B6D71C6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6981" y="2002760"/>
            <a:ext cx="2361882" cy="2496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39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D76B6C33-E1D9-4767-97C0-8A4ACB175059}"/>
              </a:ext>
            </a:extLst>
          </p:cNvPr>
          <p:cNvSpPr/>
          <p:nvPr/>
        </p:nvSpPr>
        <p:spPr>
          <a:xfrm>
            <a:off x="1239718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E110433-41FA-4D58-9DAE-1C38DD5A2CBB}"/>
              </a:ext>
            </a:extLst>
          </p:cNvPr>
          <p:cNvSpPr/>
          <p:nvPr/>
        </p:nvSpPr>
        <p:spPr>
          <a:xfrm>
            <a:off x="4700854" y="1819800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исунок 11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20"/>
          </p:nvPr>
        </p:nvSpPr>
        <p:spPr>
          <a:xfrm>
            <a:off x="8236514" y="1824285"/>
            <a:ext cx="2715768" cy="2776308"/>
          </a:xfrm>
        </p:spPr>
      </p:sp>
      <p:sp>
        <p:nvSpPr>
          <p:cNvPr id="16" name="Заголовок 2">
            <a:extLst>
              <a:ext uri="{FF2B5EF4-FFF2-40B4-BE49-F238E27FC236}">
                <a16:creationId xmlns:a16="http://schemas.microsoft.com/office/drawing/2014/main" id="{7DFB06D5-0AB2-4838-B5FA-CCBA0AFDC299}"/>
              </a:ext>
            </a:extLst>
          </p:cNvPr>
          <p:cNvSpPr txBox="1">
            <a:spLocks/>
          </p:cNvSpPr>
          <p:nvPr/>
        </p:nvSpPr>
        <p:spPr>
          <a:xfrm>
            <a:off x="2181134" y="408513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Назаві па-беларуску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2AAAF71-3816-4087-99A2-51A2D5EDBAF2}"/>
              </a:ext>
            </a:extLst>
          </p:cNvPr>
          <p:cNvSpPr/>
          <p:nvPr/>
        </p:nvSpPr>
        <p:spPr>
          <a:xfrm>
            <a:off x="8209619" y="1815319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0EC7F33-3F52-4787-A0F4-94E7C8BBE109}"/>
              </a:ext>
            </a:extLst>
          </p:cNvPr>
          <p:cNvSpPr txBox="1"/>
          <p:nvPr/>
        </p:nvSpPr>
        <p:spPr>
          <a:xfrm>
            <a:off x="1436942" y="4921910"/>
            <a:ext cx="2267672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rgbClr val="E6A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ВАВЁРКА</a:t>
            </a:r>
            <a:endParaRPr lang="ru-RU" sz="3400" b="1" dirty="0">
              <a:ln/>
              <a:solidFill>
                <a:srgbClr val="E6A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F670C80-C10B-4CDA-B011-CF098D6CE2E4}"/>
              </a:ext>
            </a:extLst>
          </p:cNvPr>
          <p:cNvSpPr txBox="1"/>
          <p:nvPr/>
        </p:nvSpPr>
        <p:spPr>
          <a:xfrm>
            <a:off x="8746069" y="4921910"/>
            <a:ext cx="1908921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rgbClr val="E6A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ВОЖЫК</a:t>
            </a:r>
            <a:endParaRPr lang="ru-RU" sz="3400" b="1" dirty="0">
              <a:ln/>
              <a:solidFill>
                <a:srgbClr val="E6A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DF6DB6C-BA22-4C49-9651-59644666E70D}"/>
              </a:ext>
            </a:extLst>
          </p:cNvPr>
          <p:cNvSpPr txBox="1"/>
          <p:nvPr/>
        </p:nvSpPr>
        <p:spPr>
          <a:xfrm>
            <a:off x="5451400" y="4921910"/>
            <a:ext cx="1161408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rgbClr val="E6A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ДЗІК</a:t>
            </a:r>
            <a:endParaRPr lang="ru-RU" sz="3400" b="1" dirty="0">
              <a:ln/>
              <a:solidFill>
                <a:srgbClr val="E6A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Солнце 23">
            <a:extLst>
              <a:ext uri="{FF2B5EF4-FFF2-40B4-BE49-F238E27FC236}">
                <a16:creationId xmlns:a16="http://schemas.microsoft.com/office/drawing/2014/main" id="{F81FA13E-E856-42EC-BEE8-DEC84CFD58D2}"/>
              </a:ext>
            </a:extLst>
          </p:cNvPr>
          <p:cNvSpPr/>
          <p:nvPr/>
        </p:nvSpPr>
        <p:spPr>
          <a:xfrm>
            <a:off x="146643" y="113447"/>
            <a:ext cx="839476" cy="774059"/>
          </a:xfrm>
          <a:prstGeom prst="sun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e-BY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ru-RU" b="1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4DB363D-1C7D-4B05-8600-BAC1D93BB00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455"/>
          <a:stretch/>
        </p:blipFill>
        <p:spPr>
          <a:xfrm flipH="1">
            <a:off x="1916863" y="2348175"/>
            <a:ext cx="1253168" cy="190607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51B0C69-6CC4-4700-BB92-1882A98B56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491" y="2745332"/>
            <a:ext cx="2677099" cy="158619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FC414A0-1CCF-47E1-8166-D361C97D4B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0639" y="2982550"/>
            <a:ext cx="1533959" cy="111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303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041DB2C-18C5-4285-9588-3243F4A68B5F}"/>
              </a:ext>
            </a:extLst>
          </p:cNvPr>
          <p:cNvSpPr/>
          <p:nvPr/>
        </p:nvSpPr>
        <p:spPr>
          <a:xfrm>
            <a:off x="1239718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F0C2B8F-C092-4352-B9D6-DE39A7273E69}"/>
              </a:ext>
            </a:extLst>
          </p:cNvPr>
          <p:cNvSpPr/>
          <p:nvPr/>
        </p:nvSpPr>
        <p:spPr>
          <a:xfrm>
            <a:off x="6975716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D1A9B102-692C-43AE-B6EF-C72FC3DFC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7108" y="4860543"/>
            <a:ext cx="1801786" cy="851632"/>
          </a:xfrm>
        </p:spPr>
        <p:txBody>
          <a:bodyPr rtlCol="0">
            <a:noAutofit/>
          </a:bodyPr>
          <a:lstStyle/>
          <a:p>
            <a:pPr rtl="0"/>
            <a:r>
              <a:rPr lang="ru-RU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РУЖА</a:t>
            </a:r>
            <a:endParaRPr lang="ru" sz="4000" b="1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Текст 3">
            <a:extLst>
              <a:ext uri="{FF2B5EF4-FFF2-40B4-BE49-F238E27FC236}">
                <a16:creationId xmlns:a16="http://schemas.microsoft.com/office/drawing/2014/main" id="{C835F6AF-9AB1-4CE9-B25A-C6907616E8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377650" y="983835"/>
            <a:ext cx="1700702" cy="729608"/>
          </a:xfrm>
        </p:spPr>
        <p:txBody>
          <a:bodyPr rtlCol="0">
            <a:normAutofit/>
          </a:bodyPr>
          <a:lstStyle/>
          <a:p>
            <a:pPr rtl="0"/>
            <a:r>
              <a:rPr lang="be-BY" sz="40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ружа</a:t>
            </a:r>
            <a:endParaRPr lang="en-US" sz="4000" b="1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E720279E-1257-4792-878B-0CC65309AA04}"/>
              </a:ext>
            </a:extLst>
          </p:cNvPr>
          <p:cNvSpPr txBox="1">
            <a:spLocks/>
          </p:cNvSpPr>
          <p:nvPr/>
        </p:nvSpPr>
        <p:spPr>
          <a:xfrm>
            <a:off x="7548282" y="4860543"/>
            <a:ext cx="3630708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ГЛАДЫЁЛУС</a:t>
            </a:r>
          </a:p>
        </p:txBody>
      </p:sp>
      <p:sp>
        <p:nvSpPr>
          <p:cNvPr id="25" name="Текст 3">
            <a:extLst>
              <a:ext uri="{FF2B5EF4-FFF2-40B4-BE49-F238E27FC236}">
                <a16:creationId xmlns:a16="http://schemas.microsoft.com/office/drawing/2014/main" id="{AF01A975-0300-464B-858B-C1DE6983FAA7}"/>
              </a:ext>
            </a:extLst>
          </p:cNvPr>
          <p:cNvSpPr txBox="1">
            <a:spLocks/>
          </p:cNvSpPr>
          <p:nvPr/>
        </p:nvSpPr>
        <p:spPr>
          <a:xfrm>
            <a:off x="7822854" y="983835"/>
            <a:ext cx="2758538" cy="729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0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гладиолус</a:t>
            </a:r>
            <a:endParaRPr lang="en-US" sz="4000" b="1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FEE54615-9FB9-4929-9B25-9B82A2F9F8BF}"/>
              </a:ext>
            </a:extLst>
          </p:cNvPr>
          <p:cNvGrpSpPr/>
          <p:nvPr/>
        </p:nvGrpSpPr>
        <p:grpSpPr>
          <a:xfrm>
            <a:off x="146643" y="113447"/>
            <a:ext cx="839476" cy="774059"/>
            <a:chOff x="146643" y="113447"/>
            <a:chExt cx="839476" cy="774059"/>
          </a:xfrm>
        </p:grpSpPr>
        <p:sp>
          <p:nvSpPr>
            <p:cNvPr id="10" name="Солнце 9">
              <a:extLst>
                <a:ext uri="{FF2B5EF4-FFF2-40B4-BE49-F238E27FC236}">
                  <a16:creationId xmlns:a16="http://schemas.microsoft.com/office/drawing/2014/main" id="{5C8C5D60-0F15-4CEA-9310-067BA4CC00EC}"/>
                </a:ext>
              </a:extLst>
            </p:cNvPr>
            <p:cNvSpPr/>
            <p:nvPr/>
          </p:nvSpPr>
          <p:spPr>
            <a:xfrm>
              <a:off x="146643" y="113447"/>
              <a:ext cx="839476" cy="774059"/>
            </a:xfrm>
            <a:prstGeom prst="sun">
              <a:avLst/>
            </a:prstGeom>
            <a:ln w="19050">
              <a:solidFill>
                <a:srgbClr val="C0000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be-BY" sz="900" b="1" dirty="0">
                <a:solidFill>
                  <a:srgbClr val="D8D85E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F0AB5EF-EFE8-4EB9-9680-308ABF0799B3}"/>
                </a:ext>
              </a:extLst>
            </p:cNvPr>
            <p:cNvSpPr txBox="1"/>
            <p:nvPr/>
          </p:nvSpPr>
          <p:spPr>
            <a:xfrm>
              <a:off x="357029" y="315810"/>
              <a:ext cx="41870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20</a:t>
              </a:r>
            </a:p>
          </p:txBody>
        </p:sp>
      </p:grp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89E0F6D-A9D4-4056-9D94-EF1BB215D3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99821">
            <a:off x="8537220" y="1830512"/>
            <a:ext cx="1175379" cy="282952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C540441-3D46-4C37-AB3E-A75D01D870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108" y="2027307"/>
            <a:ext cx="1662186" cy="255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306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EE8DBDB6-166B-40F1-9929-05BB25D82A01}"/>
              </a:ext>
            </a:extLst>
          </p:cNvPr>
          <p:cNvSpPr/>
          <p:nvPr/>
        </p:nvSpPr>
        <p:spPr>
          <a:xfrm>
            <a:off x="8216282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BD8DE78-3077-4DBE-A241-08201B35846F}"/>
              </a:ext>
            </a:extLst>
          </p:cNvPr>
          <p:cNvSpPr/>
          <p:nvPr/>
        </p:nvSpPr>
        <p:spPr>
          <a:xfrm>
            <a:off x="4709819" y="1824285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1FF2D086-2AFD-4B40-A535-AF90EF05CAF8}"/>
              </a:ext>
            </a:extLst>
          </p:cNvPr>
          <p:cNvSpPr/>
          <p:nvPr/>
        </p:nvSpPr>
        <p:spPr>
          <a:xfrm>
            <a:off x="1239718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аголовок 2">
            <a:extLst>
              <a:ext uri="{FF2B5EF4-FFF2-40B4-BE49-F238E27FC236}">
                <a16:creationId xmlns:a16="http://schemas.microsoft.com/office/drawing/2014/main" id="{C53EC0E7-4809-4EEF-B09A-E62839273D84}"/>
              </a:ext>
            </a:extLst>
          </p:cNvPr>
          <p:cNvSpPr txBox="1">
            <a:spLocks/>
          </p:cNvSpPr>
          <p:nvPr/>
        </p:nvSpPr>
        <p:spPr>
          <a:xfrm>
            <a:off x="1935945" y="406726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Што гэта?  </a:t>
            </a:r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3922E105-B124-4F01-9237-CB8A11181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1559" y="4943643"/>
            <a:ext cx="3224741" cy="680917"/>
          </a:xfrm>
        </p:spPr>
        <p:txBody>
          <a:bodyPr rtlCol="0">
            <a:normAutofit/>
          </a:bodyPr>
          <a:lstStyle/>
          <a:p>
            <a:pPr rtl="0"/>
            <a:r>
              <a:rPr lang="ru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НАВАЛЬН</a:t>
            </a:r>
            <a:r>
              <a:rPr lang="be-BY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ІЦА</a:t>
            </a:r>
            <a:endParaRPr lang="ru" sz="4000" b="1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Заголовок 1">
            <a:extLst>
              <a:ext uri="{FF2B5EF4-FFF2-40B4-BE49-F238E27FC236}">
                <a16:creationId xmlns:a16="http://schemas.microsoft.com/office/drawing/2014/main" id="{3BC6DAC8-D590-435E-AA7D-733FF73B1080}"/>
              </a:ext>
            </a:extLst>
          </p:cNvPr>
          <p:cNvSpPr txBox="1">
            <a:spLocks/>
          </p:cNvSpPr>
          <p:nvPr/>
        </p:nvSpPr>
        <p:spPr>
          <a:xfrm>
            <a:off x="1506652" y="4955045"/>
            <a:ext cx="2204149" cy="6809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ВЯСЁЛКА</a:t>
            </a:r>
          </a:p>
        </p:txBody>
      </p:sp>
      <p:sp>
        <p:nvSpPr>
          <p:cNvPr id="35" name="Заголовок 1">
            <a:extLst>
              <a:ext uri="{FF2B5EF4-FFF2-40B4-BE49-F238E27FC236}">
                <a16:creationId xmlns:a16="http://schemas.microsoft.com/office/drawing/2014/main" id="{3BF86ABC-7655-443B-A53C-5C9712A58FA0}"/>
              </a:ext>
            </a:extLst>
          </p:cNvPr>
          <p:cNvSpPr txBox="1">
            <a:spLocks/>
          </p:cNvSpPr>
          <p:nvPr/>
        </p:nvSpPr>
        <p:spPr>
          <a:xfrm>
            <a:off x="8936431" y="4955045"/>
            <a:ext cx="2204149" cy="6809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ЗОРКІ</a:t>
            </a:r>
          </a:p>
        </p:txBody>
      </p: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A395F302-5BBA-447B-BE39-4DF72C09D8D1}"/>
              </a:ext>
            </a:extLst>
          </p:cNvPr>
          <p:cNvGrpSpPr/>
          <p:nvPr/>
        </p:nvGrpSpPr>
        <p:grpSpPr>
          <a:xfrm>
            <a:off x="146643" y="113447"/>
            <a:ext cx="839476" cy="774059"/>
            <a:chOff x="146643" y="113447"/>
            <a:chExt cx="839476" cy="774059"/>
          </a:xfrm>
        </p:grpSpPr>
        <p:sp>
          <p:nvSpPr>
            <p:cNvPr id="37" name="Солнце 36">
              <a:extLst>
                <a:ext uri="{FF2B5EF4-FFF2-40B4-BE49-F238E27FC236}">
                  <a16:creationId xmlns:a16="http://schemas.microsoft.com/office/drawing/2014/main" id="{19C5CC94-DC99-48AF-AE45-4D8817CBFC97}"/>
                </a:ext>
              </a:extLst>
            </p:cNvPr>
            <p:cNvSpPr/>
            <p:nvPr/>
          </p:nvSpPr>
          <p:spPr>
            <a:xfrm>
              <a:off x="146643" y="113447"/>
              <a:ext cx="839476" cy="774059"/>
            </a:xfrm>
            <a:prstGeom prst="sun">
              <a:avLst/>
            </a:prstGeom>
            <a:ln w="19050">
              <a:solidFill>
                <a:srgbClr val="C0000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be-BY" sz="900" b="1" dirty="0">
                <a:solidFill>
                  <a:srgbClr val="D8D85E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1A2E129-4D1A-4726-805F-9719623F2C0B}"/>
                </a:ext>
              </a:extLst>
            </p:cNvPr>
            <p:cNvSpPr txBox="1"/>
            <p:nvPr/>
          </p:nvSpPr>
          <p:spPr>
            <a:xfrm>
              <a:off x="357029" y="315810"/>
              <a:ext cx="41870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21</a:t>
              </a:r>
            </a:p>
          </p:txBody>
        </p:sp>
      </p:grp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14E4669-8078-4547-92DF-7B8506DC588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16" r="18957" b="2149"/>
          <a:stretch/>
        </p:blipFill>
        <p:spPr>
          <a:xfrm>
            <a:off x="4712374" y="1824285"/>
            <a:ext cx="2736000" cy="281321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92E0522-4748-4E02-B107-9EE2D679612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64" r="15631"/>
          <a:stretch/>
        </p:blipFill>
        <p:spPr>
          <a:xfrm>
            <a:off x="1223842" y="1804188"/>
            <a:ext cx="2736000" cy="28080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361E90C-96ED-4E5F-BA65-EC51489BE0F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41" r="2889" b="31694"/>
          <a:stretch/>
        </p:blipFill>
        <p:spPr>
          <a:xfrm>
            <a:off x="8232160" y="1792591"/>
            <a:ext cx="2720122" cy="281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886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4" grpId="0"/>
      <p:bldP spid="3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EE8DBDB6-166B-40F1-9929-05BB25D82A01}"/>
              </a:ext>
            </a:extLst>
          </p:cNvPr>
          <p:cNvSpPr/>
          <p:nvPr/>
        </p:nvSpPr>
        <p:spPr>
          <a:xfrm>
            <a:off x="8216282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BD8DE78-3077-4DBE-A241-08201B35846F}"/>
              </a:ext>
            </a:extLst>
          </p:cNvPr>
          <p:cNvSpPr/>
          <p:nvPr/>
        </p:nvSpPr>
        <p:spPr>
          <a:xfrm>
            <a:off x="4709819" y="1824285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1FF2D086-2AFD-4B40-A535-AF90EF05CAF8}"/>
              </a:ext>
            </a:extLst>
          </p:cNvPr>
          <p:cNvSpPr/>
          <p:nvPr/>
        </p:nvSpPr>
        <p:spPr>
          <a:xfrm>
            <a:off x="1239718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аголовок 2">
            <a:extLst>
              <a:ext uri="{FF2B5EF4-FFF2-40B4-BE49-F238E27FC236}">
                <a16:creationId xmlns:a16="http://schemas.microsoft.com/office/drawing/2014/main" id="{C53EC0E7-4809-4EEF-B09A-E62839273D84}"/>
              </a:ext>
            </a:extLst>
          </p:cNvPr>
          <p:cNvSpPr txBox="1">
            <a:spLocks/>
          </p:cNvSpPr>
          <p:nvPr/>
        </p:nvSpPr>
        <p:spPr>
          <a:xfrm>
            <a:off x="1935945" y="406726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Што гэта?  </a:t>
            </a:r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3922E105-B124-4F01-9237-CB8A11181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1889" y="4943643"/>
            <a:ext cx="2840535" cy="680917"/>
          </a:xfrm>
        </p:spPr>
        <p:txBody>
          <a:bodyPr rtlCol="0">
            <a:normAutofit/>
          </a:bodyPr>
          <a:lstStyle/>
          <a:p>
            <a:pPr rtl="0"/>
            <a:r>
              <a:rPr lang="ru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ШПАКОЎНЯ</a:t>
            </a:r>
          </a:p>
        </p:txBody>
      </p:sp>
      <p:sp>
        <p:nvSpPr>
          <p:cNvPr id="34" name="Заголовок 1">
            <a:extLst>
              <a:ext uri="{FF2B5EF4-FFF2-40B4-BE49-F238E27FC236}">
                <a16:creationId xmlns:a16="http://schemas.microsoft.com/office/drawing/2014/main" id="{3BC6DAC8-D590-435E-AA7D-733FF73B1080}"/>
              </a:ext>
            </a:extLst>
          </p:cNvPr>
          <p:cNvSpPr txBox="1">
            <a:spLocks/>
          </p:cNvSpPr>
          <p:nvPr/>
        </p:nvSpPr>
        <p:spPr>
          <a:xfrm>
            <a:off x="1438114" y="4943643"/>
            <a:ext cx="2339207" cy="6809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ПАРАСОН</a:t>
            </a:r>
          </a:p>
        </p:txBody>
      </p:sp>
      <p:sp>
        <p:nvSpPr>
          <p:cNvPr id="35" name="Заголовок 1">
            <a:extLst>
              <a:ext uri="{FF2B5EF4-FFF2-40B4-BE49-F238E27FC236}">
                <a16:creationId xmlns:a16="http://schemas.microsoft.com/office/drawing/2014/main" id="{3BF86ABC-7655-443B-A53C-5C9712A58FA0}"/>
              </a:ext>
            </a:extLst>
          </p:cNvPr>
          <p:cNvSpPr txBox="1">
            <a:spLocks/>
          </p:cNvSpPr>
          <p:nvPr/>
        </p:nvSpPr>
        <p:spPr>
          <a:xfrm>
            <a:off x="8649559" y="4955045"/>
            <a:ext cx="2204149" cy="6809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КРОПЛІ</a:t>
            </a:r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749A8002-1E27-46BB-B3E5-573C3C8D3D6F}"/>
              </a:ext>
            </a:extLst>
          </p:cNvPr>
          <p:cNvGrpSpPr/>
          <p:nvPr/>
        </p:nvGrpSpPr>
        <p:grpSpPr>
          <a:xfrm>
            <a:off x="146643" y="113447"/>
            <a:ext cx="839476" cy="774059"/>
            <a:chOff x="146643" y="113447"/>
            <a:chExt cx="839476" cy="774059"/>
          </a:xfrm>
        </p:grpSpPr>
        <p:sp>
          <p:nvSpPr>
            <p:cNvPr id="13" name="Солнце 12">
              <a:extLst>
                <a:ext uri="{FF2B5EF4-FFF2-40B4-BE49-F238E27FC236}">
                  <a16:creationId xmlns:a16="http://schemas.microsoft.com/office/drawing/2014/main" id="{2653D23F-4D63-475E-B184-8651CE8C8465}"/>
                </a:ext>
              </a:extLst>
            </p:cNvPr>
            <p:cNvSpPr/>
            <p:nvPr/>
          </p:nvSpPr>
          <p:spPr>
            <a:xfrm>
              <a:off x="146643" y="113447"/>
              <a:ext cx="839476" cy="774059"/>
            </a:xfrm>
            <a:prstGeom prst="sun">
              <a:avLst/>
            </a:prstGeom>
            <a:ln w="19050">
              <a:solidFill>
                <a:srgbClr val="C0000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be-BY" sz="900" b="1" dirty="0">
                <a:solidFill>
                  <a:srgbClr val="D8D85E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190AF4D-817B-41DB-B9A2-DAB6157D439B}"/>
                </a:ext>
              </a:extLst>
            </p:cNvPr>
            <p:cNvSpPr txBox="1"/>
            <p:nvPr/>
          </p:nvSpPr>
          <p:spPr>
            <a:xfrm>
              <a:off x="357029" y="315810"/>
              <a:ext cx="41870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22</a:t>
              </a:r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B9E2644-4950-4910-B4B9-C75771A3D4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103" y="1788248"/>
            <a:ext cx="2999716" cy="2999716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7A7286D-AAAC-4FEB-9911-3BA5A4C389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17" y="1475685"/>
            <a:ext cx="3505200" cy="350520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4E49C7A6-C219-41DE-BEA2-B8DBF7F968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2569" y="1878075"/>
            <a:ext cx="2657560" cy="2613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664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4" grpId="0"/>
      <p:bldP spid="3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EE8DBDB6-166B-40F1-9929-05BB25D82A01}"/>
              </a:ext>
            </a:extLst>
          </p:cNvPr>
          <p:cNvSpPr/>
          <p:nvPr/>
        </p:nvSpPr>
        <p:spPr>
          <a:xfrm>
            <a:off x="8216282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BD8DE78-3077-4DBE-A241-08201B35846F}"/>
              </a:ext>
            </a:extLst>
          </p:cNvPr>
          <p:cNvSpPr/>
          <p:nvPr/>
        </p:nvSpPr>
        <p:spPr>
          <a:xfrm>
            <a:off x="4709819" y="1824285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1FF2D086-2AFD-4B40-A535-AF90EF05CAF8}"/>
              </a:ext>
            </a:extLst>
          </p:cNvPr>
          <p:cNvSpPr/>
          <p:nvPr/>
        </p:nvSpPr>
        <p:spPr>
          <a:xfrm>
            <a:off x="1239718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аголовок 2">
            <a:extLst>
              <a:ext uri="{FF2B5EF4-FFF2-40B4-BE49-F238E27FC236}">
                <a16:creationId xmlns:a16="http://schemas.microsoft.com/office/drawing/2014/main" id="{C53EC0E7-4809-4EEF-B09A-E62839273D84}"/>
              </a:ext>
            </a:extLst>
          </p:cNvPr>
          <p:cNvSpPr txBox="1">
            <a:spLocks/>
          </p:cNvSpPr>
          <p:nvPr/>
        </p:nvSpPr>
        <p:spPr>
          <a:xfrm>
            <a:off x="1935945" y="406726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Хто гэта?  </a:t>
            </a:r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3922E105-B124-4F01-9237-CB8A11181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7418" y="4943643"/>
            <a:ext cx="3351523" cy="680917"/>
          </a:xfrm>
        </p:spPr>
        <p:txBody>
          <a:bodyPr rtlCol="0">
            <a:normAutofit/>
          </a:bodyPr>
          <a:lstStyle/>
          <a:p>
            <a:pPr rtl="0"/>
            <a:r>
              <a:rPr lang="ru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КРЫЖАДЗЮБ</a:t>
            </a:r>
          </a:p>
        </p:txBody>
      </p:sp>
      <p:sp>
        <p:nvSpPr>
          <p:cNvPr id="34" name="Заголовок 1">
            <a:extLst>
              <a:ext uri="{FF2B5EF4-FFF2-40B4-BE49-F238E27FC236}">
                <a16:creationId xmlns:a16="http://schemas.microsoft.com/office/drawing/2014/main" id="{3BC6DAC8-D590-435E-AA7D-733FF73B1080}"/>
              </a:ext>
            </a:extLst>
          </p:cNvPr>
          <p:cNvSpPr txBox="1">
            <a:spLocks/>
          </p:cNvSpPr>
          <p:nvPr/>
        </p:nvSpPr>
        <p:spPr>
          <a:xfrm>
            <a:off x="1680162" y="4943643"/>
            <a:ext cx="1753321" cy="6809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КАЧКА</a:t>
            </a:r>
          </a:p>
        </p:txBody>
      </p:sp>
      <p:sp>
        <p:nvSpPr>
          <p:cNvPr id="35" name="Заголовок 1">
            <a:extLst>
              <a:ext uri="{FF2B5EF4-FFF2-40B4-BE49-F238E27FC236}">
                <a16:creationId xmlns:a16="http://schemas.microsoft.com/office/drawing/2014/main" id="{3BF86ABC-7655-443B-A53C-5C9712A58FA0}"/>
              </a:ext>
            </a:extLst>
          </p:cNvPr>
          <p:cNvSpPr txBox="1">
            <a:spLocks/>
          </p:cNvSpPr>
          <p:nvPr/>
        </p:nvSpPr>
        <p:spPr>
          <a:xfrm>
            <a:off x="8649559" y="4955045"/>
            <a:ext cx="2204149" cy="6809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ЗЯЗЮЛЯ</a:t>
            </a:r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3920CEF4-FA93-4912-80FC-FBB5DCC1CAD4}"/>
              </a:ext>
            </a:extLst>
          </p:cNvPr>
          <p:cNvGrpSpPr/>
          <p:nvPr/>
        </p:nvGrpSpPr>
        <p:grpSpPr>
          <a:xfrm>
            <a:off x="146643" y="113447"/>
            <a:ext cx="839476" cy="774059"/>
            <a:chOff x="146643" y="113447"/>
            <a:chExt cx="839476" cy="774059"/>
          </a:xfrm>
        </p:grpSpPr>
        <p:sp>
          <p:nvSpPr>
            <p:cNvPr id="13" name="Солнце 12">
              <a:extLst>
                <a:ext uri="{FF2B5EF4-FFF2-40B4-BE49-F238E27FC236}">
                  <a16:creationId xmlns:a16="http://schemas.microsoft.com/office/drawing/2014/main" id="{58183B55-6433-4B5F-B2A8-33F1D3734979}"/>
                </a:ext>
              </a:extLst>
            </p:cNvPr>
            <p:cNvSpPr/>
            <p:nvPr/>
          </p:nvSpPr>
          <p:spPr>
            <a:xfrm>
              <a:off x="146643" y="113447"/>
              <a:ext cx="839476" cy="774059"/>
            </a:xfrm>
            <a:prstGeom prst="sun">
              <a:avLst/>
            </a:prstGeom>
            <a:ln w="19050">
              <a:solidFill>
                <a:srgbClr val="C0000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be-BY" sz="900" b="1" dirty="0">
                <a:solidFill>
                  <a:srgbClr val="D8D85E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0FC3E4D-D5A4-4595-B0AE-857348ED42EF}"/>
                </a:ext>
              </a:extLst>
            </p:cNvPr>
            <p:cNvSpPr txBox="1"/>
            <p:nvPr/>
          </p:nvSpPr>
          <p:spPr>
            <a:xfrm>
              <a:off x="357029" y="315810"/>
              <a:ext cx="41870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23</a:t>
              </a:r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7864569-1624-4697-9F7E-822CAF34A26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431" r="-427" b="-2431"/>
          <a:stretch/>
        </p:blipFill>
        <p:spPr>
          <a:xfrm>
            <a:off x="1224520" y="1653402"/>
            <a:ext cx="2730034" cy="2766207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B96448B-7E6D-4943-BE80-F78B087DBC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8809" y="2487755"/>
            <a:ext cx="2650946" cy="1481059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0A8C435C-34AE-407D-B479-843AE53909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5055" y="2465858"/>
            <a:ext cx="2521890" cy="1672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439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4" grpId="0"/>
      <p:bldP spid="3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EE8DBDB6-166B-40F1-9929-05BB25D82A01}"/>
              </a:ext>
            </a:extLst>
          </p:cNvPr>
          <p:cNvSpPr/>
          <p:nvPr/>
        </p:nvSpPr>
        <p:spPr>
          <a:xfrm>
            <a:off x="8216282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BD8DE78-3077-4DBE-A241-08201B35846F}"/>
              </a:ext>
            </a:extLst>
          </p:cNvPr>
          <p:cNvSpPr/>
          <p:nvPr/>
        </p:nvSpPr>
        <p:spPr>
          <a:xfrm>
            <a:off x="4709819" y="1824285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1FF2D086-2AFD-4B40-A535-AF90EF05CAF8}"/>
              </a:ext>
            </a:extLst>
          </p:cNvPr>
          <p:cNvSpPr/>
          <p:nvPr/>
        </p:nvSpPr>
        <p:spPr>
          <a:xfrm>
            <a:off x="1239718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аголовок 2">
            <a:extLst>
              <a:ext uri="{FF2B5EF4-FFF2-40B4-BE49-F238E27FC236}">
                <a16:creationId xmlns:a16="http://schemas.microsoft.com/office/drawing/2014/main" id="{C53EC0E7-4809-4EEF-B09A-E62839273D84}"/>
              </a:ext>
            </a:extLst>
          </p:cNvPr>
          <p:cNvSpPr txBox="1">
            <a:spLocks/>
          </p:cNvSpPr>
          <p:nvPr/>
        </p:nvSpPr>
        <p:spPr>
          <a:xfrm>
            <a:off x="1935945" y="406726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Хто гэта?  </a:t>
            </a:r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3922E105-B124-4F01-9237-CB8A11181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2855" y="4943643"/>
            <a:ext cx="1397217" cy="680917"/>
          </a:xfrm>
        </p:spPr>
        <p:txBody>
          <a:bodyPr rtlCol="0">
            <a:normAutofit/>
          </a:bodyPr>
          <a:lstStyle/>
          <a:p>
            <a:pPr rtl="0"/>
            <a:r>
              <a:rPr lang="ru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ДЗІК</a:t>
            </a:r>
          </a:p>
        </p:txBody>
      </p:sp>
      <p:sp>
        <p:nvSpPr>
          <p:cNvPr id="34" name="Заголовок 1">
            <a:extLst>
              <a:ext uri="{FF2B5EF4-FFF2-40B4-BE49-F238E27FC236}">
                <a16:creationId xmlns:a16="http://schemas.microsoft.com/office/drawing/2014/main" id="{3BC6DAC8-D590-435E-AA7D-733FF73B1080}"/>
              </a:ext>
            </a:extLst>
          </p:cNvPr>
          <p:cNvSpPr txBox="1">
            <a:spLocks/>
          </p:cNvSpPr>
          <p:nvPr/>
        </p:nvSpPr>
        <p:spPr>
          <a:xfrm>
            <a:off x="1473974" y="4943643"/>
            <a:ext cx="2228450" cy="6809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ВАВЁРКА</a:t>
            </a:r>
          </a:p>
        </p:txBody>
      </p:sp>
      <p:sp>
        <p:nvSpPr>
          <p:cNvPr id="35" name="Заголовок 1">
            <a:extLst>
              <a:ext uri="{FF2B5EF4-FFF2-40B4-BE49-F238E27FC236}">
                <a16:creationId xmlns:a16="http://schemas.microsoft.com/office/drawing/2014/main" id="{3BF86ABC-7655-443B-A53C-5C9712A58FA0}"/>
              </a:ext>
            </a:extLst>
          </p:cNvPr>
          <p:cNvSpPr txBox="1">
            <a:spLocks/>
          </p:cNvSpPr>
          <p:nvPr/>
        </p:nvSpPr>
        <p:spPr>
          <a:xfrm>
            <a:off x="8488191" y="4955045"/>
            <a:ext cx="2736000" cy="6809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МУРАШКА</a:t>
            </a:r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0AF8CD49-0705-4546-AF36-615B9392CC0E}"/>
              </a:ext>
            </a:extLst>
          </p:cNvPr>
          <p:cNvGrpSpPr/>
          <p:nvPr/>
        </p:nvGrpSpPr>
        <p:grpSpPr>
          <a:xfrm>
            <a:off x="146643" y="113447"/>
            <a:ext cx="839476" cy="774059"/>
            <a:chOff x="146643" y="113447"/>
            <a:chExt cx="839476" cy="774059"/>
          </a:xfrm>
        </p:grpSpPr>
        <p:sp>
          <p:nvSpPr>
            <p:cNvPr id="13" name="Солнце 12">
              <a:extLst>
                <a:ext uri="{FF2B5EF4-FFF2-40B4-BE49-F238E27FC236}">
                  <a16:creationId xmlns:a16="http://schemas.microsoft.com/office/drawing/2014/main" id="{CC99D606-1CD3-4D5C-9143-D8E11922A7E2}"/>
                </a:ext>
              </a:extLst>
            </p:cNvPr>
            <p:cNvSpPr/>
            <p:nvPr/>
          </p:nvSpPr>
          <p:spPr>
            <a:xfrm>
              <a:off x="146643" y="113447"/>
              <a:ext cx="839476" cy="774059"/>
            </a:xfrm>
            <a:prstGeom prst="sun">
              <a:avLst/>
            </a:prstGeom>
            <a:ln w="19050">
              <a:solidFill>
                <a:srgbClr val="C0000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be-BY" sz="900" b="1" dirty="0">
                <a:solidFill>
                  <a:srgbClr val="D8D85E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0AEF6D0-AB14-480B-9DD2-D9452115C69D}"/>
                </a:ext>
              </a:extLst>
            </p:cNvPr>
            <p:cNvSpPr txBox="1"/>
            <p:nvPr/>
          </p:nvSpPr>
          <p:spPr>
            <a:xfrm>
              <a:off x="357029" y="315810"/>
              <a:ext cx="41870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24</a:t>
              </a:r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956B6E9-D389-418C-AEB4-438467384D3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455"/>
          <a:stretch/>
        </p:blipFill>
        <p:spPr>
          <a:xfrm flipH="1">
            <a:off x="1801905" y="2189773"/>
            <a:ext cx="1416423" cy="215438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90FB2EA-A7A5-4B4A-AB97-2C62DE4745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1825" y="2822932"/>
            <a:ext cx="2546128" cy="1508589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3706ABE9-994A-43E7-BA14-2AEE6A8A4F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9241" y="3337943"/>
            <a:ext cx="1370829" cy="755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270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4" grpId="0"/>
      <p:bldP spid="3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EE8DBDB6-166B-40F1-9929-05BB25D82A01}"/>
              </a:ext>
            </a:extLst>
          </p:cNvPr>
          <p:cNvSpPr/>
          <p:nvPr/>
        </p:nvSpPr>
        <p:spPr>
          <a:xfrm>
            <a:off x="8216282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BD8DE78-3077-4DBE-A241-08201B35846F}"/>
              </a:ext>
            </a:extLst>
          </p:cNvPr>
          <p:cNvSpPr/>
          <p:nvPr/>
        </p:nvSpPr>
        <p:spPr>
          <a:xfrm>
            <a:off x="4709819" y="1824285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1FF2D086-2AFD-4B40-A535-AF90EF05CAF8}"/>
              </a:ext>
            </a:extLst>
          </p:cNvPr>
          <p:cNvSpPr/>
          <p:nvPr/>
        </p:nvSpPr>
        <p:spPr>
          <a:xfrm>
            <a:off x="1239718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аголовок 2">
            <a:extLst>
              <a:ext uri="{FF2B5EF4-FFF2-40B4-BE49-F238E27FC236}">
                <a16:creationId xmlns:a16="http://schemas.microsoft.com/office/drawing/2014/main" id="{C53EC0E7-4809-4EEF-B09A-E62839273D84}"/>
              </a:ext>
            </a:extLst>
          </p:cNvPr>
          <p:cNvSpPr txBox="1">
            <a:spLocks/>
          </p:cNvSpPr>
          <p:nvPr/>
        </p:nvSpPr>
        <p:spPr>
          <a:xfrm>
            <a:off x="1935945" y="406726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Што гэта?  </a:t>
            </a:r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3922E105-B124-4F01-9237-CB8A11181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1885" y="4943643"/>
            <a:ext cx="3384306" cy="680917"/>
          </a:xfrm>
        </p:spPr>
        <p:txBody>
          <a:bodyPr rtlCol="0">
            <a:normAutofit/>
          </a:bodyPr>
          <a:lstStyle/>
          <a:p>
            <a:pPr rtl="0"/>
            <a:r>
              <a:rPr lang="ru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ДЗЬМУХАВЕЦ</a:t>
            </a:r>
          </a:p>
        </p:txBody>
      </p:sp>
      <p:sp>
        <p:nvSpPr>
          <p:cNvPr id="34" name="Заголовок 1">
            <a:extLst>
              <a:ext uri="{FF2B5EF4-FFF2-40B4-BE49-F238E27FC236}">
                <a16:creationId xmlns:a16="http://schemas.microsoft.com/office/drawing/2014/main" id="{3BC6DAC8-D590-435E-AA7D-733FF73B1080}"/>
              </a:ext>
            </a:extLst>
          </p:cNvPr>
          <p:cNvSpPr txBox="1">
            <a:spLocks/>
          </p:cNvSpPr>
          <p:nvPr/>
        </p:nvSpPr>
        <p:spPr>
          <a:xfrm>
            <a:off x="1751880" y="4943643"/>
            <a:ext cx="1582991" cy="6809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РУЖА</a:t>
            </a:r>
          </a:p>
        </p:txBody>
      </p:sp>
      <p:sp>
        <p:nvSpPr>
          <p:cNvPr id="35" name="Заголовок 1">
            <a:extLst>
              <a:ext uri="{FF2B5EF4-FFF2-40B4-BE49-F238E27FC236}">
                <a16:creationId xmlns:a16="http://schemas.microsoft.com/office/drawing/2014/main" id="{3BF86ABC-7655-443B-A53C-5C9712A58FA0}"/>
              </a:ext>
            </a:extLst>
          </p:cNvPr>
          <p:cNvSpPr txBox="1">
            <a:spLocks/>
          </p:cNvSpPr>
          <p:nvPr/>
        </p:nvSpPr>
        <p:spPr>
          <a:xfrm>
            <a:off x="8488191" y="4955045"/>
            <a:ext cx="2736000" cy="6809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ЗВАНОЧАК</a:t>
            </a:r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E6989287-8456-4B42-A765-2867166F1B7B}"/>
              </a:ext>
            </a:extLst>
          </p:cNvPr>
          <p:cNvGrpSpPr/>
          <p:nvPr/>
        </p:nvGrpSpPr>
        <p:grpSpPr>
          <a:xfrm>
            <a:off x="146643" y="113447"/>
            <a:ext cx="839476" cy="774059"/>
            <a:chOff x="146643" y="113447"/>
            <a:chExt cx="839476" cy="774059"/>
          </a:xfrm>
        </p:grpSpPr>
        <p:sp>
          <p:nvSpPr>
            <p:cNvPr id="13" name="Солнце 12">
              <a:extLst>
                <a:ext uri="{FF2B5EF4-FFF2-40B4-BE49-F238E27FC236}">
                  <a16:creationId xmlns:a16="http://schemas.microsoft.com/office/drawing/2014/main" id="{ED909F1D-6FF9-4C39-B098-C5C6AC28692E}"/>
                </a:ext>
              </a:extLst>
            </p:cNvPr>
            <p:cNvSpPr/>
            <p:nvPr/>
          </p:nvSpPr>
          <p:spPr>
            <a:xfrm>
              <a:off x="146643" y="113447"/>
              <a:ext cx="839476" cy="774059"/>
            </a:xfrm>
            <a:prstGeom prst="sun">
              <a:avLst/>
            </a:prstGeom>
            <a:ln w="19050">
              <a:solidFill>
                <a:srgbClr val="C0000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be-BY" sz="900" b="1" dirty="0">
                <a:solidFill>
                  <a:srgbClr val="D8D85E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2FC6DE3-41F3-49C8-AA4C-055805E24CDC}"/>
                </a:ext>
              </a:extLst>
            </p:cNvPr>
            <p:cNvSpPr txBox="1"/>
            <p:nvPr/>
          </p:nvSpPr>
          <p:spPr>
            <a:xfrm>
              <a:off x="357029" y="315810"/>
              <a:ext cx="41870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be-BY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r>
                <a:rPr lang="ru-RU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4449EFA-4652-4F13-85F3-4DDDA29E64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059" y="1900658"/>
            <a:ext cx="1707590" cy="2623559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957E079-896B-4D30-8D0F-2B9A9F93A8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2527" y="1931870"/>
            <a:ext cx="2450584" cy="2561136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A8D3F3B2-880E-41E2-A31B-E3591C15A4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7561" y="1896384"/>
            <a:ext cx="1443687" cy="263210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46643" y="6574510"/>
            <a:ext cx="86798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be-BY" sz="1200" kern="0" dirty="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Ілюстрацыйны матэрыял выкарыстаны з наступных сайтаў: freepik.com, shutterstock.com.</a:t>
            </a:r>
            <a:endParaRPr lang="ru-RU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858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4" grpId="0"/>
      <p:bldP spid="3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D76B6C33-E1D9-4767-97C0-8A4ACB175059}"/>
              </a:ext>
            </a:extLst>
          </p:cNvPr>
          <p:cNvSpPr/>
          <p:nvPr/>
        </p:nvSpPr>
        <p:spPr>
          <a:xfrm>
            <a:off x="1239718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E110433-41FA-4D58-9DAE-1C38DD5A2CBB}"/>
              </a:ext>
            </a:extLst>
          </p:cNvPr>
          <p:cNvSpPr/>
          <p:nvPr/>
        </p:nvSpPr>
        <p:spPr>
          <a:xfrm>
            <a:off x="4700854" y="1819800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исунок 11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20"/>
          </p:nvPr>
        </p:nvSpPr>
        <p:spPr>
          <a:xfrm>
            <a:off x="8236514" y="1824285"/>
            <a:ext cx="2715768" cy="2776308"/>
          </a:xfrm>
        </p:spPr>
      </p:sp>
      <p:sp>
        <p:nvSpPr>
          <p:cNvPr id="16" name="Заголовок 2">
            <a:extLst>
              <a:ext uri="{FF2B5EF4-FFF2-40B4-BE49-F238E27FC236}">
                <a16:creationId xmlns:a16="http://schemas.microsoft.com/office/drawing/2014/main" id="{7DFB06D5-0AB2-4838-B5FA-CCBA0AFDC299}"/>
              </a:ext>
            </a:extLst>
          </p:cNvPr>
          <p:cNvSpPr txBox="1">
            <a:spLocks/>
          </p:cNvSpPr>
          <p:nvPr/>
        </p:nvSpPr>
        <p:spPr>
          <a:xfrm>
            <a:off x="2181134" y="408513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Назаві па-беларуску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2AAAF71-3816-4087-99A2-51A2D5EDBAF2}"/>
              </a:ext>
            </a:extLst>
          </p:cNvPr>
          <p:cNvSpPr/>
          <p:nvPr/>
        </p:nvSpPr>
        <p:spPr>
          <a:xfrm>
            <a:off x="8209619" y="1815319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0EC7F33-3F52-4787-A0F4-94E7C8BBE109}"/>
              </a:ext>
            </a:extLst>
          </p:cNvPr>
          <p:cNvSpPr txBox="1"/>
          <p:nvPr/>
        </p:nvSpPr>
        <p:spPr>
          <a:xfrm>
            <a:off x="1382228" y="4921909"/>
            <a:ext cx="2403350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rgbClr val="E6A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МУРАШКА</a:t>
            </a:r>
            <a:endParaRPr lang="ru-RU" sz="3400" b="1" dirty="0">
              <a:ln/>
              <a:solidFill>
                <a:srgbClr val="E6A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F670C80-C10B-4CDA-B011-CF098D6CE2E4}"/>
              </a:ext>
            </a:extLst>
          </p:cNvPr>
          <p:cNvSpPr txBox="1"/>
          <p:nvPr/>
        </p:nvSpPr>
        <p:spPr>
          <a:xfrm>
            <a:off x="8752770" y="4921910"/>
            <a:ext cx="1895520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rgbClr val="E6A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КАЗУЛЯ</a:t>
            </a:r>
            <a:endParaRPr lang="ru-RU" sz="3400" b="1" dirty="0">
              <a:ln/>
              <a:solidFill>
                <a:srgbClr val="E6A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DF6DB6C-BA22-4C49-9651-59644666E70D}"/>
              </a:ext>
            </a:extLst>
          </p:cNvPr>
          <p:cNvSpPr txBox="1"/>
          <p:nvPr/>
        </p:nvSpPr>
        <p:spPr>
          <a:xfrm>
            <a:off x="4700854" y="4921910"/>
            <a:ext cx="2958887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rgbClr val="E6A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МЯДЗВЕДЗЬ</a:t>
            </a:r>
            <a:endParaRPr lang="ru-RU" sz="3400" b="1" dirty="0">
              <a:ln/>
              <a:solidFill>
                <a:srgbClr val="E6A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Солнце 23">
            <a:extLst>
              <a:ext uri="{FF2B5EF4-FFF2-40B4-BE49-F238E27FC236}">
                <a16:creationId xmlns:a16="http://schemas.microsoft.com/office/drawing/2014/main" id="{F81FA13E-E856-42EC-BEE8-DEC84CFD58D2}"/>
              </a:ext>
            </a:extLst>
          </p:cNvPr>
          <p:cNvSpPr/>
          <p:nvPr/>
        </p:nvSpPr>
        <p:spPr>
          <a:xfrm>
            <a:off x="146643" y="113447"/>
            <a:ext cx="839476" cy="774059"/>
          </a:xfrm>
          <a:prstGeom prst="sun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e-BY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ru-RU" b="1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1D7081A-BA11-4730-8004-42EE87F4F1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489" y="3212438"/>
            <a:ext cx="1370829" cy="75504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4E275F2-2A64-4BDB-82D3-667328B5C1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8259" y="2169459"/>
            <a:ext cx="2521189" cy="230502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1410598-80A7-45DA-8B8B-B803D42EFE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025" y="1874838"/>
            <a:ext cx="1803493" cy="274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585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D76B6C33-E1D9-4767-97C0-8A4ACB175059}"/>
              </a:ext>
            </a:extLst>
          </p:cNvPr>
          <p:cNvSpPr/>
          <p:nvPr/>
        </p:nvSpPr>
        <p:spPr>
          <a:xfrm>
            <a:off x="1239718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E110433-41FA-4D58-9DAE-1C38DD5A2CBB}"/>
              </a:ext>
            </a:extLst>
          </p:cNvPr>
          <p:cNvSpPr/>
          <p:nvPr/>
        </p:nvSpPr>
        <p:spPr>
          <a:xfrm>
            <a:off x="4700854" y="1819800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исунок 11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20"/>
          </p:nvPr>
        </p:nvSpPr>
        <p:spPr>
          <a:xfrm>
            <a:off x="8236514" y="1824285"/>
            <a:ext cx="2715768" cy="2776308"/>
          </a:xfrm>
        </p:spPr>
      </p:sp>
      <p:sp>
        <p:nvSpPr>
          <p:cNvPr id="16" name="Заголовок 2">
            <a:extLst>
              <a:ext uri="{FF2B5EF4-FFF2-40B4-BE49-F238E27FC236}">
                <a16:creationId xmlns:a16="http://schemas.microsoft.com/office/drawing/2014/main" id="{7DFB06D5-0AB2-4838-B5FA-CCBA0AFDC299}"/>
              </a:ext>
            </a:extLst>
          </p:cNvPr>
          <p:cNvSpPr txBox="1">
            <a:spLocks/>
          </p:cNvSpPr>
          <p:nvPr/>
        </p:nvSpPr>
        <p:spPr>
          <a:xfrm>
            <a:off x="2181134" y="408513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Назаві па-беларуску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2AAAF71-3816-4087-99A2-51A2D5EDBAF2}"/>
              </a:ext>
            </a:extLst>
          </p:cNvPr>
          <p:cNvSpPr/>
          <p:nvPr/>
        </p:nvSpPr>
        <p:spPr>
          <a:xfrm>
            <a:off x="8209619" y="1815319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0EC7F33-3F52-4787-A0F4-94E7C8BBE109}"/>
              </a:ext>
            </a:extLst>
          </p:cNvPr>
          <p:cNvSpPr txBox="1"/>
          <p:nvPr/>
        </p:nvSpPr>
        <p:spPr>
          <a:xfrm>
            <a:off x="1481766" y="4921910"/>
            <a:ext cx="2087238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rgbClr val="E6A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ЗЯЗЮЛЯ</a:t>
            </a:r>
            <a:endParaRPr lang="ru-RU" sz="3400" b="1" dirty="0">
              <a:ln/>
              <a:solidFill>
                <a:srgbClr val="E6A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F670C80-C10B-4CDA-B011-CF098D6CE2E4}"/>
              </a:ext>
            </a:extLst>
          </p:cNvPr>
          <p:cNvSpPr txBox="1"/>
          <p:nvPr/>
        </p:nvSpPr>
        <p:spPr>
          <a:xfrm>
            <a:off x="8891430" y="4921910"/>
            <a:ext cx="1618200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rgbClr val="E6A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КАЧКА</a:t>
            </a:r>
            <a:endParaRPr lang="ru-RU" sz="3400" b="1" dirty="0">
              <a:ln/>
              <a:solidFill>
                <a:srgbClr val="E6A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DF6DB6C-BA22-4C49-9651-59644666E70D}"/>
              </a:ext>
            </a:extLst>
          </p:cNvPr>
          <p:cNvSpPr txBox="1"/>
          <p:nvPr/>
        </p:nvSpPr>
        <p:spPr>
          <a:xfrm>
            <a:off x="4512595" y="4921910"/>
            <a:ext cx="3245440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rgbClr val="E6A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КРЫЖАДЗЮБ</a:t>
            </a:r>
            <a:endParaRPr lang="ru-RU" sz="3400" b="1" dirty="0">
              <a:ln/>
              <a:solidFill>
                <a:srgbClr val="E6A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Солнце 23">
            <a:extLst>
              <a:ext uri="{FF2B5EF4-FFF2-40B4-BE49-F238E27FC236}">
                <a16:creationId xmlns:a16="http://schemas.microsoft.com/office/drawing/2014/main" id="{F81FA13E-E856-42EC-BEE8-DEC84CFD58D2}"/>
              </a:ext>
            </a:extLst>
          </p:cNvPr>
          <p:cNvSpPr/>
          <p:nvPr/>
        </p:nvSpPr>
        <p:spPr>
          <a:xfrm>
            <a:off x="146643" y="113447"/>
            <a:ext cx="839476" cy="774059"/>
          </a:xfrm>
          <a:prstGeom prst="sun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e-BY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endParaRPr lang="ru-RU" b="1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B359B42-8BA6-447B-96E3-670C3B7B15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487" y="2539094"/>
            <a:ext cx="2411458" cy="159921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128F60A-2CEA-44C5-922A-2224640F1C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289" y="2645869"/>
            <a:ext cx="2510858" cy="140279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8334805-F0D3-4F98-A86C-219208EF9A4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431" r="-427" b="-2431"/>
          <a:stretch/>
        </p:blipFill>
        <p:spPr>
          <a:xfrm>
            <a:off x="8213283" y="1643429"/>
            <a:ext cx="2730034" cy="2766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501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041DB2C-18C5-4285-9588-3243F4A68B5F}"/>
              </a:ext>
            </a:extLst>
          </p:cNvPr>
          <p:cNvSpPr/>
          <p:nvPr/>
        </p:nvSpPr>
        <p:spPr>
          <a:xfrm>
            <a:off x="1239718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F0C2B8F-C092-4352-B9D6-DE39A7273E69}"/>
              </a:ext>
            </a:extLst>
          </p:cNvPr>
          <p:cNvSpPr/>
          <p:nvPr/>
        </p:nvSpPr>
        <p:spPr>
          <a:xfrm>
            <a:off x="6975716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D1A9B102-692C-43AE-B6EF-C72FC3DFC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8997" y="4858869"/>
            <a:ext cx="2891761" cy="851632"/>
          </a:xfrm>
        </p:spPr>
        <p:txBody>
          <a:bodyPr rtlCol="0">
            <a:normAutofit/>
          </a:bodyPr>
          <a:lstStyle/>
          <a:p>
            <a:pPr algn="ctr" rtl="0"/>
            <a:r>
              <a:rPr lang="ru" sz="44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</a:t>
            </a:r>
            <a:r>
              <a:rPr lang="en-US" sz="44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_</a:t>
            </a:r>
            <a:r>
              <a:rPr lang="ru-RU" sz="44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_</a:t>
            </a:r>
            <a:r>
              <a:rPr lang="be-BY" sz="44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</a:t>
            </a:r>
            <a:endParaRPr lang="ru" sz="4400" b="1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Текст 3">
            <a:extLst>
              <a:ext uri="{FF2B5EF4-FFF2-40B4-BE49-F238E27FC236}">
                <a16:creationId xmlns:a16="http://schemas.microsoft.com/office/drawing/2014/main" id="{C835F6AF-9AB1-4CE9-B25A-C6907616E8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28759" y="966395"/>
            <a:ext cx="3601297" cy="729608"/>
          </a:xfrm>
        </p:spPr>
        <p:txBody>
          <a:bodyPr rtlCol="0">
            <a:normAutofit/>
          </a:bodyPr>
          <a:lstStyle/>
          <a:p>
            <a:pPr rtl="0"/>
            <a:r>
              <a:rPr lang="ru" sz="40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колоколь</a:t>
            </a:r>
            <a:r>
              <a:rPr lang="ru-RU" sz="40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чик</a:t>
            </a:r>
            <a:endParaRPr lang="en-US" sz="4000" b="1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E720279E-1257-4792-878B-0CC65309AA04}"/>
              </a:ext>
            </a:extLst>
          </p:cNvPr>
          <p:cNvSpPr txBox="1">
            <a:spLocks/>
          </p:cNvSpPr>
          <p:nvPr/>
        </p:nvSpPr>
        <p:spPr>
          <a:xfrm>
            <a:off x="7893075" y="4858869"/>
            <a:ext cx="2775700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4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З______Я</a:t>
            </a:r>
          </a:p>
        </p:txBody>
      </p:sp>
      <p:sp>
        <p:nvSpPr>
          <p:cNvPr id="25" name="Текст 3">
            <a:extLst>
              <a:ext uri="{FF2B5EF4-FFF2-40B4-BE49-F238E27FC236}">
                <a16:creationId xmlns:a16="http://schemas.microsoft.com/office/drawing/2014/main" id="{AF01A975-0300-464B-858B-C1DE6983FAA7}"/>
              </a:ext>
            </a:extLst>
          </p:cNvPr>
          <p:cNvSpPr txBox="1">
            <a:spLocks/>
          </p:cNvSpPr>
          <p:nvPr/>
        </p:nvSpPr>
        <p:spPr>
          <a:xfrm>
            <a:off x="7803429" y="958656"/>
            <a:ext cx="2770958" cy="729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sz="40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ромашка</a:t>
            </a:r>
            <a:endParaRPr lang="en-US" sz="4000" b="1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Солнце 10">
            <a:extLst>
              <a:ext uri="{FF2B5EF4-FFF2-40B4-BE49-F238E27FC236}">
                <a16:creationId xmlns:a16="http://schemas.microsoft.com/office/drawing/2014/main" id="{848F268A-50DD-45FC-A475-299EA51E9FC0}"/>
              </a:ext>
            </a:extLst>
          </p:cNvPr>
          <p:cNvSpPr/>
          <p:nvPr/>
        </p:nvSpPr>
        <p:spPr>
          <a:xfrm>
            <a:off x="146643" y="113447"/>
            <a:ext cx="839476" cy="774059"/>
          </a:xfrm>
          <a:prstGeom prst="sun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e-BY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endParaRPr lang="ru-RU" b="1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922AF6E-1836-4257-817B-F1C76481BE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824" y="2160962"/>
            <a:ext cx="3738353" cy="2376591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2572422C-F5B9-4EFF-9BB2-8A7972A4CE1F}"/>
              </a:ext>
            </a:extLst>
          </p:cNvPr>
          <p:cNvSpPr txBox="1">
            <a:spLocks/>
          </p:cNvSpPr>
          <p:nvPr/>
        </p:nvSpPr>
        <p:spPr>
          <a:xfrm>
            <a:off x="1888997" y="4858869"/>
            <a:ext cx="2891761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e-BY" sz="4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УБ</a:t>
            </a:r>
            <a:endParaRPr lang="ru" sz="4400" b="1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зубр на прозрачном фоне 25 фото">
            <a:extLst>
              <a:ext uri="{FF2B5EF4-FFF2-40B4-BE49-F238E27FC236}">
                <a16:creationId xmlns:a16="http://schemas.microsoft.com/office/drawing/2014/main" id="{A3CC665F-AE5B-4215-9118-29F5EE1026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59" t="24731" r="17950" b="20000"/>
          <a:stretch/>
        </p:blipFill>
        <p:spPr bwMode="auto">
          <a:xfrm>
            <a:off x="7459973" y="2427638"/>
            <a:ext cx="2552139" cy="218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BDBCBF88-4963-46A2-8834-02E9F852395B}"/>
              </a:ext>
            </a:extLst>
          </p:cNvPr>
          <p:cNvSpPr txBox="1">
            <a:spLocks/>
          </p:cNvSpPr>
          <p:nvPr/>
        </p:nvSpPr>
        <p:spPr>
          <a:xfrm>
            <a:off x="7619873" y="4840938"/>
            <a:ext cx="2891761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e-BY" sz="4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УБРАН</a:t>
            </a:r>
            <a:endParaRPr lang="ru" sz="4400" b="1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236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D76B6C33-E1D9-4767-97C0-8A4ACB175059}"/>
              </a:ext>
            </a:extLst>
          </p:cNvPr>
          <p:cNvSpPr/>
          <p:nvPr/>
        </p:nvSpPr>
        <p:spPr>
          <a:xfrm>
            <a:off x="1239718" y="1808438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E110433-41FA-4D58-9DAE-1C38DD5A2CBB}"/>
              </a:ext>
            </a:extLst>
          </p:cNvPr>
          <p:cNvSpPr/>
          <p:nvPr/>
        </p:nvSpPr>
        <p:spPr>
          <a:xfrm>
            <a:off x="4700854" y="1819800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B50EEC1-5E0E-43DB-846B-FD20D45DD8BC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1" r="17391"/>
          <a:stretch>
            <a:fillRect/>
          </a:stretch>
        </p:blipFill>
        <p:spPr>
          <a:xfrm>
            <a:off x="8235950" y="1824038"/>
            <a:ext cx="2716213" cy="2776537"/>
          </a:xfrm>
        </p:spPr>
      </p:pic>
      <p:sp>
        <p:nvSpPr>
          <p:cNvPr id="16" name="Заголовок 2">
            <a:extLst>
              <a:ext uri="{FF2B5EF4-FFF2-40B4-BE49-F238E27FC236}">
                <a16:creationId xmlns:a16="http://schemas.microsoft.com/office/drawing/2014/main" id="{7DFB06D5-0AB2-4838-B5FA-CCBA0AFDC299}"/>
              </a:ext>
            </a:extLst>
          </p:cNvPr>
          <p:cNvSpPr txBox="1">
            <a:spLocks/>
          </p:cNvSpPr>
          <p:nvPr/>
        </p:nvSpPr>
        <p:spPr>
          <a:xfrm>
            <a:off x="2181134" y="408513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Назаві па-беларуску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2AAAF71-3816-4087-99A2-51A2D5EDBAF2}"/>
              </a:ext>
            </a:extLst>
          </p:cNvPr>
          <p:cNvSpPr/>
          <p:nvPr/>
        </p:nvSpPr>
        <p:spPr>
          <a:xfrm>
            <a:off x="8209619" y="1815319"/>
            <a:ext cx="2736000" cy="28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0EC7F33-3F52-4787-A0F4-94E7C8BBE109}"/>
              </a:ext>
            </a:extLst>
          </p:cNvPr>
          <p:cNvSpPr txBox="1"/>
          <p:nvPr/>
        </p:nvSpPr>
        <p:spPr>
          <a:xfrm>
            <a:off x="1682370" y="4871523"/>
            <a:ext cx="1531188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rgbClr val="E6A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Б___Л</a:t>
            </a:r>
            <a:endParaRPr lang="ru-RU" sz="3400" b="1" dirty="0">
              <a:ln/>
              <a:solidFill>
                <a:srgbClr val="E6A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F670C80-C10B-4CDA-B011-CF098D6CE2E4}"/>
              </a:ext>
            </a:extLst>
          </p:cNvPr>
          <p:cNvSpPr txBox="1"/>
          <p:nvPr/>
        </p:nvSpPr>
        <p:spPr>
          <a:xfrm>
            <a:off x="8419928" y="4871522"/>
            <a:ext cx="2507418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rgbClr val="E6A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Б_______А</a:t>
            </a:r>
            <a:endParaRPr lang="ru-RU" sz="3400" b="1" dirty="0">
              <a:ln/>
              <a:solidFill>
                <a:srgbClr val="E6A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DF6DB6C-BA22-4C49-9651-59644666E70D}"/>
              </a:ext>
            </a:extLst>
          </p:cNvPr>
          <p:cNvSpPr txBox="1"/>
          <p:nvPr/>
        </p:nvSpPr>
        <p:spPr>
          <a:xfrm>
            <a:off x="4936172" y="4871523"/>
            <a:ext cx="2265364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rgbClr val="E6A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Б______Я</a:t>
            </a:r>
            <a:endParaRPr lang="ru-RU" sz="3400" b="1" dirty="0">
              <a:ln/>
              <a:solidFill>
                <a:srgbClr val="E6A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Солнце 23">
            <a:extLst>
              <a:ext uri="{FF2B5EF4-FFF2-40B4-BE49-F238E27FC236}">
                <a16:creationId xmlns:a16="http://schemas.microsoft.com/office/drawing/2014/main" id="{F81FA13E-E856-42EC-BEE8-DEC84CFD58D2}"/>
              </a:ext>
            </a:extLst>
          </p:cNvPr>
          <p:cNvSpPr/>
          <p:nvPr/>
        </p:nvSpPr>
        <p:spPr>
          <a:xfrm>
            <a:off x="146643" y="113447"/>
            <a:ext cx="839476" cy="774059"/>
          </a:xfrm>
          <a:prstGeom prst="sun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e-BY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endParaRPr lang="ru-RU" b="1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D805EC5-5FC7-411E-8251-DBCF3493EB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663" y="1936376"/>
            <a:ext cx="1598019" cy="2531981"/>
          </a:xfrm>
          <a:prstGeom prst="rect">
            <a:avLst/>
          </a:prstGeom>
        </p:spPr>
      </p:pic>
      <p:pic>
        <p:nvPicPr>
          <p:cNvPr id="2054" name="Picture 6" descr="аист png | PNGWing">
            <a:extLst>
              <a:ext uri="{FF2B5EF4-FFF2-40B4-BE49-F238E27FC236}">
                <a16:creationId xmlns:a16="http://schemas.microsoft.com/office/drawing/2014/main" id="{B6715EBE-DA83-4381-92D5-5F83982039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067" b="95379" l="10000" r="90000">
                        <a14:foregroundMark x1="41111" y1="4251" x2="43056" y2="12569"/>
                        <a14:foregroundMark x1="40556" y1="92421" x2="36111" y2="95379"/>
                        <a14:foregroundMark x1="35556" y1="89834" x2="29722" y2="911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5549" y="2465294"/>
            <a:ext cx="1420901" cy="2135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C7EF883-9EA7-4786-A2FF-5281C9F2726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38" r="17869" b="13026"/>
          <a:stretch/>
        </p:blipFill>
        <p:spPr>
          <a:xfrm>
            <a:off x="8209619" y="1808438"/>
            <a:ext cx="2695897" cy="2792137"/>
          </a:xfrm>
          <a:prstGeom prst="rect">
            <a:avLst/>
          </a:prstGeom>
        </p:spPr>
      </p:pic>
      <p:sp>
        <p:nvSpPr>
          <p:cNvPr id="25" name="Заголовок 1">
            <a:extLst>
              <a:ext uri="{FF2B5EF4-FFF2-40B4-BE49-F238E27FC236}">
                <a16:creationId xmlns:a16="http://schemas.microsoft.com/office/drawing/2014/main" id="{B99CE9F6-5C62-43A1-9957-10918050C51E}"/>
              </a:ext>
            </a:extLst>
          </p:cNvPr>
          <p:cNvSpPr txBox="1">
            <a:spLocks/>
          </p:cNvSpPr>
          <p:nvPr/>
        </p:nvSpPr>
        <p:spPr>
          <a:xfrm>
            <a:off x="986119" y="4635444"/>
            <a:ext cx="2891761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e-BY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УСЕ</a:t>
            </a:r>
            <a:endParaRPr lang="ru" b="1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Заголовок 1">
            <a:extLst>
              <a:ext uri="{FF2B5EF4-FFF2-40B4-BE49-F238E27FC236}">
                <a16:creationId xmlns:a16="http://schemas.microsoft.com/office/drawing/2014/main" id="{E93FAECD-41A6-4517-97BD-637BC7F44D7E}"/>
              </a:ext>
            </a:extLst>
          </p:cNvPr>
          <p:cNvSpPr txBox="1">
            <a:spLocks/>
          </p:cNvSpPr>
          <p:nvPr/>
        </p:nvSpPr>
        <p:spPr>
          <a:xfrm>
            <a:off x="4597869" y="4635443"/>
            <a:ext cx="2891761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e-BY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УСЛЯН</a:t>
            </a:r>
            <a:endParaRPr lang="ru" b="1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Заголовок 1">
            <a:extLst>
              <a:ext uri="{FF2B5EF4-FFF2-40B4-BE49-F238E27FC236}">
                <a16:creationId xmlns:a16="http://schemas.microsoft.com/office/drawing/2014/main" id="{DFA624B4-ED55-4D45-880E-B5982140A3D1}"/>
              </a:ext>
            </a:extLst>
          </p:cNvPr>
          <p:cNvSpPr txBox="1">
            <a:spLocks/>
          </p:cNvSpPr>
          <p:nvPr/>
        </p:nvSpPr>
        <p:spPr>
          <a:xfrm>
            <a:off x="8209619" y="4635443"/>
            <a:ext cx="2891761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e-BY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УСЛЯНК</a:t>
            </a:r>
            <a:endParaRPr lang="ru" b="1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041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041DB2C-18C5-4285-9588-3243F4A68B5F}"/>
              </a:ext>
            </a:extLst>
          </p:cNvPr>
          <p:cNvSpPr/>
          <p:nvPr/>
        </p:nvSpPr>
        <p:spPr>
          <a:xfrm>
            <a:off x="1239718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F0C2B8F-C092-4352-B9D6-DE39A7273E69}"/>
              </a:ext>
            </a:extLst>
          </p:cNvPr>
          <p:cNvSpPr/>
          <p:nvPr/>
        </p:nvSpPr>
        <p:spPr>
          <a:xfrm>
            <a:off x="6975716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D1A9B102-692C-43AE-B6EF-C72FC3DFC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9602" y="4873154"/>
            <a:ext cx="3005106" cy="851632"/>
          </a:xfrm>
        </p:spPr>
        <p:txBody>
          <a:bodyPr rtlCol="0">
            <a:noAutofit/>
          </a:bodyPr>
          <a:lstStyle/>
          <a:p>
            <a:pPr rtl="0"/>
            <a:r>
              <a:rPr lang="ru" sz="44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НЕЗАБУДК</a:t>
            </a:r>
            <a:r>
              <a:rPr lang="be-BY" sz="44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І</a:t>
            </a:r>
            <a:endParaRPr lang="ru" sz="4400" b="1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Текст 3">
            <a:extLst>
              <a:ext uri="{FF2B5EF4-FFF2-40B4-BE49-F238E27FC236}">
                <a16:creationId xmlns:a16="http://schemas.microsoft.com/office/drawing/2014/main" id="{C835F6AF-9AB1-4CE9-B25A-C6907616E8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822427" y="983835"/>
            <a:ext cx="2758538" cy="729608"/>
          </a:xfrm>
        </p:spPr>
        <p:txBody>
          <a:bodyPr rtlCol="0">
            <a:normAutofit/>
          </a:bodyPr>
          <a:lstStyle/>
          <a:p>
            <a:pPr rtl="0"/>
            <a:r>
              <a:rPr lang="be-BY" sz="40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незабудки</a:t>
            </a:r>
            <a:endParaRPr lang="en-US" sz="4000" b="1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E720279E-1257-4792-878B-0CC65309AA04}"/>
              </a:ext>
            </a:extLst>
          </p:cNvPr>
          <p:cNvSpPr txBox="1">
            <a:spLocks/>
          </p:cNvSpPr>
          <p:nvPr/>
        </p:nvSpPr>
        <p:spPr>
          <a:xfrm>
            <a:off x="8181441" y="4803205"/>
            <a:ext cx="2325193" cy="8516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4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БРАТК</a:t>
            </a:r>
            <a:r>
              <a:rPr lang="be-BY" sz="44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І</a:t>
            </a:r>
            <a:endParaRPr lang="ru" sz="4400" b="1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Текст 3">
            <a:extLst>
              <a:ext uri="{FF2B5EF4-FFF2-40B4-BE49-F238E27FC236}">
                <a16:creationId xmlns:a16="http://schemas.microsoft.com/office/drawing/2014/main" id="{AF01A975-0300-464B-858B-C1DE6983FAA7}"/>
              </a:ext>
            </a:extLst>
          </p:cNvPr>
          <p:cNvSpPr txBox="1">
            <a:spLocks/>
          </p:cNvSpPr>
          <p:nvPr/>
        </p:nvSpPr>
        <p:spPr>
          <a:xfrm>
            <a:off x="7092258" y="983835"/>
            <a:ext cx="4158448" cy="729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sz="40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анютины глазки</a:t>
            </a:r>
            <a:endParaRPr lang="en-US" sz="4000" b="1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FEE54615-9FB9-4929-9B25-9B82A2F9F8BF}"/>
              </a:ext>
            </a:extLst>
          </p:cNvPr>
          <p:cNvGrpSpPr/>
          <p:nvPr/>
        </p:nvGrpSpPr>
        <p:grpSpPr>
          <a:xfrm>
            <a:off x="146643" y="113447"/>
            <a:ext cx="839476" cy="774059"/>
            <a:chOff x="146643" y="113447"/>
            <a:chExt cx="839476" cy="774059"/>
          </a:xfrm>
        </p:grpSpPr>
        <p:sp>
          <p:nvSpPr>
            <p:cNvPr id="10" name="Солнце 9">
              <a:extLst>
                <a:ext uri="{FF2B5EF4-FFF2-40B4-BE49-F238E27FC236}">
                  <a16:creationId xmlns:a16="http://schemas.microsoft.com/office/drawing/2014/main" id="{5C8C5D60-0F15-4CEA-9310-067BA4CC00EC}"/>
                </a:ext>
              </a:extLst>
            </p:cNvPr>
            <p:cNvSpPr/>
            <p:nvPr/>
          </p:nvSpPr>
          <p:spPr>
            <a:xfrm>
              <a:off x="146643" y="113447"/>
              <a:ext cx="839476" cy="774059"/>
            </a:xfrm>
            <a:prstGeom prst="sun">
              <a:avLst/>
            </a:prstGeom>
            <a:ln w="19050">
              <a:solidFill>
                <a:srgbClr val="C0000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be-BY" sz="900" b="1" dirty="0">
                <a:solidFill>
                  <a:srgbClr val="D8D85E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F0AB5EF-EFE8-4EB9-9680-308ABF0799B3}"/>
                </a:ext>
              </a:extLst>
            </p:cNvPr>
            <p:cNvSpPr txBox="1"/>
            <p:nvPr/>
          </p:nvSpPr>
          <p:spPr>
            <a:xfrm>
              <a:off x="415538" y="315810"/>
              <a:ext cx="30168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</a:p>
          </p:txBody>
        </p:sp>
      </p:grp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BD97CAC-055B-42E6-82FA-7F646FA2B9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637" y="2002760"/>
            <a:ext cx="1547850" cy="253469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8D3F09D-050A-4778-8DE1-F6D812DA9B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8265" y="1965226"/>
            <a:ext cx="2086742" cy="257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000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041DB2C-18C5-4285-9588-3243F4A68B5F}"/>
              </a:ext>
            </a:extLst>
          </p:cNvPr>
          <p:cNvSpPr/>
          <p:nvPr/>
        </p:nvSpPr>
        <p:spPr>
          <a:xfrm>
            <a:off x="1239718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F0C2B8F-C092-4352-B9D6-DE39A7273E69}"/>
              </a:ext>
            </a:extLst>
          </p:cNvPr>
          <p:cNvSpPr/>
          <p:nvPr/>
        </p:nvSpPr>
        <p:spPr>
          <a:xfrm>
            <a:off x="6975716" y="1900210"/>
            <a:ext cx="3976566" cy="2716228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D1A9B102-692C-43AE-B6EF-C72FC3DFC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3470" y="4828950"/>
            <a:ext cx="2602320" cy="851632"/>
          </a:xfrm>
        </p:spPr>
        <p:txBody>
          <a:bodyPr rtlCol="0">
            <a:normAutofit/>
          </a:bodyPr>
          <a:lstStyle/>
          <a:p>
            <a:pPr rtl="0"/>
            <a:r>
              <a:rPr lang="ru" sz="44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СМОЛКА</a:t>
            </a:r>
          </a:p>
        </p:txBody>
      </p:sp>
      <p:sp>
        <p:nvSpPr>
          <p:cNvPr id="22" name="Текст 3">
            <a:extLst>
              <a:ext uri="{FF2B5EF4-FFF2-40B4-BE49-F238E27FC236}">
                <a16:creationId xmlns:a16="http://schemas.microsoft.com/office/drawing/2014/main" id="{C835F6AF-9AB1-4CE9-B25A-C6907616E8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34307" y="967053"/>
            <a:ext cx="1930229" cy="729608"/>
          </a:xfrm>
        </p:spPr>
        <p:txBody>
          <a:bodyPr rtlCol="0">
            <a:normAutofit/>
          </a:bodyPr>
          <a:lstStyle/>
          <a:p>
            <a:pPr rtl="0"/>
            <a:r>
              <a:rPr lang="ru-RU" sz="40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смолка</a:t>
            </a:r>
            <a:endParaRPr lang="en-US" sz="4000" b="1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E720279E-1257-4792-878B-0CC65309AA04}"/>
              </a:ext>
            </a:extLst>
          </p:cNvPr>
          <p:cNvSpPr txBox="1">
            <a:spLocks/>
          </p:cNvSpPr>
          <p:nvPr/>
        </p:nvSpPr>
        <p:spPr>
          <a:xfrm>
            <a:off x="7566212" y="4828384"/>
            <a:ext cx="3210141" cy="8516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4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ЗВАНОЧАК</a:t>
            </a:r>
          </a:p>
        </p:txBody>
      </p:sp>
      <p:sp>
        <p:nvSpPr>
          <p:cNvPr id="25" name="Текст 3">
            <a:extLst>
              <a:ext uri="{FF2B5EF4-FFF2-40B4-BE49-F238E27FC236}">
                <a16:creationId xmlns:a16="http://schemas.microsoft.com/office/drawing/2014/main" id="{AF01A975-0300-464B-858B-C1DE6983FAA7}"/>
              </a:ext>
            </a:extLst>
          </p:cNvPr>
          <p:cNvSpPr txBox="1">
            <a:spLocks/>
          </p:cNvSpPr>
          <p:nvPr/>
        </p:nvSpPr>
        <p:spPr>
          <a:xfrm>
            <a:off x="7803429" y="958656"/>
            <a:ext cx="2770958" cy="729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sz="40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ромашка</a:t>
            </a:r>
            <a:endParaRPr lang="en-US" sz="4000" b="1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Солнце 10">
            <a:extLst>
              <a:ext uri="{FF2B5EF4-FFF2-40B4-BE49-F238E27FC236}">
                <a16:creationId xmlns:a16="http://schemas.microsoft.com/office/drawing/2014/main" id="{848F268A-50DD-45FC-A475-299EA51E9FC0}"/>
              </a:ext>
            </a:extLst>
          </p:cNvPr>
          <p:cNvSpPr/>
          <p:nvPr/>
        </p:nvSpPr>
        <p:spPr>
          <a:xfrm>
            <a:off x="146643" y="113447"/>
            <a:ext cx="839476" cy="774059"/>
          </a:xfrm>
          <a:prstGeom prst="sun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e-BY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  <a:endParaRPr lang="ru-RU" b="1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6C4F74D-D9CE-4234-A8BF-DFBF8FC7D5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074" y="1942943"/>
            <a:ext cx="1443687" cy="2632105"/>
          </a:xfrm>
          <a:prstGeom prst="rect">
            <a:avLst/>
          </a:prstGeom>
        </p:spPr>
      </p:pic>
      <p:pic>
        <p:nvPicPr>
          <p:cNvPr id="3074" name="Picture 2" descr="Смолка обыкновенная (Steris viscaria (L.) Rafin.) - лекарственное растение.  Описание, действие, применение, вещества, полезные свойства и  противопоказания. Лекарственная трава. Используют Трава. 5 фото | 🍀  Herbana.World">
            <a:extLst>
              <a:ext uri="{FF2B5EF4-FFF2-40B4-BE49-F238E27FC236}">
                <a16:creationId xmlns:a16="http://schemas.microsoft.com/office/drawing/2014/main" id="{B1D99D65-DEF0-47E6-9765-D63EC437C3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54" r="14706" b="16196"/>
          <a:stretch/>
        </p:blipFill>
        <p:spPr bwMode="auto">
          <a:xfrm>
            <a:off x="2134307" y="1950290"/>
            <a:ext cx="2187387" cy="2624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0871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0710FF1-FE66-4CA1-A3BF-61B85ABB0FCE}"/>
              </a:ext>
            </a:extLst>
          </p:cNvPr>
          <p:cNvSpPr/>
          <p:nvPr/>
        </p:nvSpPr>
        <p:spPr>
          <a:xfrm>
            <a:off x="858629" y="1026160"/>
            <a:ext cx="5878979" cy="451748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олнце 17">
            <a:extLst>
              <a:ext uri="{FF2B5EF4-FFF2-40B4-BE49-F238E27FC236}">
                <a16:creationId xmlns:a16="http://schemas.microsoft.com/office/drawing/2014/main" id="{D3485768-92A9-45D4-9D88-378097E40496}"/>
              </a:ext>
            </a:extLst>
          </p:cNvPr>
          <p:cNvSpPr/>
          <p:nvPr/>
        </p:nvSpPr>
        <p:spPr>
          <a:xfrm>
            <a:off x="146643" y="113447"/>
            <a:ext cx="839476" cy="774059"/>
          </a:xfrm>
          <a:prstGeom prst="sun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e-BY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  <a:endParaRPr lang="ru-RU" b="1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Заголовок 1">
            <a:extLst>
              <a:ext uri="{FF2B5EF4-FFF2-40B4-BE49-F238E27FC236}">
                <a16:creationId xmlns:a16="http://schemas.microsoft.com/office/drawing/2014/main" id="{D9BF3793-FF6D-4B4E-BA1F-6423D23938ED}"/>
              </a:ext>
            </a:extLst>
          </p:cNvPr>
          <p:cNvSpPr txBox="1">
            <a:spLocks/>
          </p:cNvSpPr>
          <p:nvPr/>
        </p:nvSpPr>
        <p:spPr>
          <a:xfrm>
            <a:off x="8754201" y="2161884"/>
            <a:ext cx="1495540" cy="8516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" sz="44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ЛЁН</a:t>
            </a:r>
          </a:p>
        </p:txBody>
      </p:sp>
      <p:sp>
        <p:nvSpPr>
          <p:cNvPr id="23" name="Текст 3">
            <a:extLst>
              <a:ext uri="{FF2B5EF4-FFF2-40B4-BE49-F238E27FC236}">
                <a16:creationId xmlns:a16="http://schemas.microsoft.com/office/drawing/2014/main" id="{2875AC28-8EF0-49E8-BC7D-504C4B7C930B}"/>
              </a:ext>
            </a:extLst>
          </p:cNvPr>
          <p:cNvSpPr txBox="1">
            <a:spLocks/>
          </p:cNvSpPr>
          <p:nvPr/>
        </p:nvSpPr>
        <p:spPr>
          <a:xfrm>
            <a:off x="8868332" y="3194439"/>
            <a:ext cx="1125038" cy="729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sz="40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лён</a:t>
            </a:r>
            <a:endParaRPr lang="en-US" sz="4000" b="1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AABACD6E-5813-47B8-B542-077D0A32E205}"/>
              </a:ext>
            </a:extLst>
          </p:cNvPr>
          <p:cNvCxnSpPr>
            <a:cxnSpLocks/>
          </p:cNvCxnSpPr>
          <p:nvPr/>
        </p:nvCxnSpPr>
        <p:spPr>
          <a:xfrm>
            <a:off x="8069619" y="3103977"/>
            <a:ext cx="2708087" cy="0"/>
          </a:xfrm>
          <a:prstGeom prst="line">
            <a:avLst/>
          </a:prstGeom>
          <a:ln w="28575"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E09C8B4-E944-4FDB-9664-991E33CF21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4078" y="1117160"/>
            <a:ext cx="1577186" cy="4364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1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Природа 16 х 9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532651_TF03431377" id="{E55CF100-C248-4B8F-8F5C-C7DC3EE79A39}" vid="{F3C83CD3-4C48-4907-A3EA-9E7FA702781C}"/>
    </a:ext>
  </a:extLst>
</a:theme>
</file>

<file path=ppt/theme/theme2.xml><?xml version="1.0" encoding="utf-8"?>
<a:theme xmlns:a="http://schemas.openxmlformats.org/drawingml/2006/main" name="Тема Offic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с изображением природы</Template>
  <TotalTime>1455</TotalTime>
  <Words>240</Words>
  <Application>Microsoft Office PowerPoint</Application>
  <PresentationFormat>Широкоэкранный</PresentationFormat>
  <Paragraphs>147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Calibri</vt:lpstr>
      <vt:lpstr>Segoe Print</vt:lpstr>
      <vt:lpstr>Times New Roman</vt:lpstr>
      <vt:lpstr>Природа 16 х 9</vt:lpstr>
      <vt:lpstr>Презентация PowerPoint</vt:lpstr>
      <vt:lpstr>Презентация PowerPoint</vt:lpstr>
      <vt:lpstr>Презентация PowerPoint</vt:lpstr>
      <vt:lpstr>Презентация PowerPoint</vt:lpstr>
      <vt:lpstr>З__Р</vt:lpstr>
      <vt:lpstr>Презентация PowerPoint</vt:lpstr>
      <vt:lpstr>НЕЗАБУДКІ</vt:lpstr>
      <vt:lpstr>СМОЛКА</vt:lpstr>
      <vt:lpstr>Презентация PowerPoint</vt:lpstr>
      <vt:lpstr>КАЛАЎРОТ</vt:lpstr>
      <vt:lpstr>РУЧНІК</vt:lpstr>
      <vt:lpstr>БУЛЬБА</vt:lpstr>
      <vt:lpstr>баравік</vt:lpstr>
      <vt:lpstr>Презентация PowerPoint</vt:lpstr>
      <vt:lpstr>ЗВАНОЧАК</vt:lpstr>
      <vt:lpstr>КАНЮШЫНА</vt:lpstr>
      <vt:lpstr>ПІВОНЯ</vt:lpstr>
      <vt:lpstr>БРАТКІ</vt:lpstr>
      <vt:lpstr>НЕЗАБУДКІ</vt:lpstr>
      <vt:lpstr>РУЖА</vt:lpstr>
      <vt:lpstr>НАВАЛЬНІЦА</vt:lpstr>
      <vt:lpstr>ШПАКОЎНЯ</vt:lpstr>
      <vt:lpstr>КРЫЖАДЗЮБ</vt:lpstr>
      <vt:lpstr>ДЗІК</vt:lpstr>
      <vt:lpstr>ДЗЬМУХАВЕЦ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Макет заголовка</dc:title>
  <dc:creator>Nata</dc:creator>
  <cp:lastModifiedBy>Nata</cp:lastModifiedBy>
  <cp:revision>82</cp:revision>
  <dcterms:created xsi:type="dcterms:W3CDTF">2021-08-12T18:52:25Z</dcterms:created>
  <dcterms:modified xsi:type="dcterms:W3CDTF">2025-01-23T18:40:09Z</dcterms:modified>
</cp:coreProperties>
</file>