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7"/>
  </p:handoutMasterIdLst>
  <p:sldIdLst>
    <p:sldId id="257" r:id="rId5"/>
    <p:sldId id="269" r:id="rId6"/>
    <p:sldId id="270" r:id="rId7"/>
    <p:sldId id="258" r:id="rId8"/>
    <p:sldId id="271" r:id="rId9"/>
    <p:sldId id="272" r:id="rId10"/>
    <p:sldId id="275" r:id="rId11"/>
    <p:sldId id="276" r:id="rId12"/>
    <p:sldId id="277" r:id="rId13"/>
    <p:sldId id="273" r:id="rId14"/>
    <p:sldId id="278" r:id="rId15"/>
    <p:sldId id="27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3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.pn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5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63.png"/><Relationship Id="rId5" Type="http://schemas.openxmlformats.org/officeDocument/2006/relationships/image" Target="../media/image6.png"/><Relationship Id="rId10" Type="http://schemas.openxmlformats.org/officeDocument/2006/relationships/image" Target="../media/image62.png"/><Relationship Id="rId4" Type="http://schemas.openxmlformats.org/officeDocument/2006/relationships/image" Target="../media/image4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0.png"/><Relationship Id="rId5" Type="http://schemas.openxmlformats.org/officeDocument/2006/relationships/image" Target="../media/image11.png"/><Relationship Id="rId10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4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12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7.png"/><Relationship Id="rId5" Type="http://schemas.openxmlformats.org/officeDocument/2006/relationships/image" Target="../media/image14.png"/><Relationship Id="rId15" Type="http://schemas.openxmlformats.org/officeDocument/2006/relationships/image" Target="../media/image46.png"/><Relationship Id="rId10" Type="http://schemas.openxmlformats.org/officeDocument/2006/relationships/image" Target="../media/image25.png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5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49.png"/><Relationship Id="rId5" Type="http://schemas.openxmlformats.org/officeDocument/2006/relationships/image" Target="../media/image6.png"/><Relationship Id="rId10" Type="http://schemas.openxmlformats.org/officeDocument/2006/relationships/image" Target="../media/image48.png"/><Relationship Id="rId4" Type="http://schemas.openxmlformats.org/officeDocument/2006/relationships/image" Target="../media/image4.png"/><Relationship Id="rId9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10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986" y="3360943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89" y="1881804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86" y="1552208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7" y="3138817"/>
            <a:ext cx="932845" cy="9246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49DF4-D45F-4B9D-8612-2CBE4304DF30}"/>
              </a:ext>
            </a:extLst>
          </p:cNvPr>
          <p:cNvSpPr/>
          <p:nvPr/>
        </p:nvSpPr>
        <p:spPr>
          <a:xfrm>
            <a:off x="6831411" y="679013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65A35431-7CC5-4516-A0ED-C87B54942C72}"/>
              </a:ext>
            </a:extLst>
          </p:cNvPr>
          <p:cNvSpPr txBox="1">
            <a:spLocks/>
          </p:cNvSpPr>
          <p:nvPr/>
        </p:nvSpPr>
        <p:spPr>
          <a:xfrm>
            <a:off x="1640141" y="2089013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</a:t>
            </a:r>
            <a:r>
              <a:rPr lang="be-BY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ясціна, дзе я жыву</a:t>
            </a:r>
            <a:r>
              <a:rPr lang="ru-RU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Мая краіна</a:t>
            </a:r>
            <a:r>
              <a:rPr lang="ru-RU" sz="54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27BD6F2-C557-44E0-A4BD-590F61FD1B6A}"/>
              </a:ext>
            </a:extLst>
          </p:cNvPr>
          <p:cNvSpPr txBox="1">
            <a:spLocks/>
          </p:cNvSpPr>
          <p:nvPr/>
        </p:nvSpPr>
        <p:spPr>
          <a:xfrm>
            <a:off x="899734" y="74245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22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16">
            <a:extLst>
              <a:ext uri="{FF2B5EF4-FFF2-40B4-BE49-F238E27FC236}">
                <a16:creationId xmlns:a16="http://schemas.microsoft.com/office/drawing/2014/main" id="{15E4FC13-56A6-400D-B45B-323E2FDB2CC8}"/>
              </a:ext>
            </a:extLst>
          </p:cNvPr>
          <p:cNvSpPr>
            <a:spLocks noGrp="1"/>
          </p:cNvSpPr>
          <p:nvPr/>
        </p:nvSpPr>
        <p:spPr>
          <a:xfrm>
            <a:off x="3830203" y="414859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6449654A-11DA-4410-A918-7158AD1D0AC7}"/>
              </a:ext>
            </a:extLst>
          </p:cNvPr>
          <p:cNvSpPr>
            <a:spLocks noGrp="1"/>
          </p:cNvSpPr>
          <p:nvPr/>
        </p:nvSpPr>
        <p:spPr>
          <a:xfrm>
            <a:off x="899734" y="5913331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D7087A3-DDC2-428E-A066-59225426A8CB}"/>
              </a:ext>
            </a:extLst>
          </p:cNvPr>
          <p:cNvGrpSpPr/>
          <p:nvPr/>
        </p:nvGrpSpPr>
        <p:grpSpPr>
          <a:xfrm>
            <a:off x="100596" y="3311"/>
            <a:ext cx="737194" cy="6854690"/>
            <a:chOff x="-24914" y="3311"/>
            <a:chExt cx="737194" cy="685469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CDB8BAA-F657-4F59-8D57-7CC5598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3" y="3311"/>
              <a:ext cx="737193" cy="29285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646D5F-00E0-421E-8DEF-B11BEF26D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4" y="2531358"/>
              <a:ext cx="737193" cy="292857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7C3DAC3-2611-4882-B152-9069E5A9A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8438"/>
            <a:stretch/>
          </p:blipFill>
          <p:spPr>
            <a:xfrm>
              <a:off x="-24914" y="5055111"/>
              <a:ext cx="737193" cy="1802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0C77EF8-AD14-489C-9FC2-48611CC41C11}"/>
              </a:ext>
            </a:extLst>
          </p:cNvPr>
          <p:cNvSpPr txBox="1">
            <a:spLocks/>
          </p:cNvSpPr>
          <p:nvPr/>
        </p:nvSpPr>
        <p:spPr>
          <a:xfrm>
            <a:off x="1095256" y="735881"/>
            <a:ext cx="3592137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2EFF4A-A6A6-408C-89EC-ADD50B109664}"/>
              </a:ext>
            </a:extLst>
          </p:cNvPr>
          <p:cNvSpPr txBox="1"/>
          <p:nvPr/>
        </p:nvSpPr>
        <p:spPr>
          <a:xfrm>
            <a:off x="8527082" y="4604229"/>
            <a:ext cx="2220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СТАЛІЦА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DA99417-8434-42ED-A068-944C333512E8}"/>
              </a:ext>
            </a:extLst>
          </p:cNvPr>
          <p:cNvSpPr txBox="1"/>
          <p:nvPr/>
        </p:nvSpPr>
        <p:spPr>
          <a:xfrm>
            <a:off x="8715274" y="5451811"/>
            <a:ext cx="18444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столица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A8F32745-278D-49A7-BB08-D507BA87C005}"/>
              </a:ext>
            </a:extLst>
          </p:cNvPr>
          <p:cNvCxnSpPr>
            <a:cxnSpLocks/>
          </p:cNvCxnSpPr>
          <p:nvPr/>
        </p:nvCxnSpPr>
        <p:spPr>
          <a:xfrm>
            <a:off x="8344555" y="5397873"/>
            <a:ext cx="27197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8030A03-2973-4B27-BC72-E289C0FDCC10}"/>
              </a:ext>
            </a:extLst>
          </p:cNvPr>
          <p:cNvSpPr txBox="1"/>
          <p:nvPr/>
        </p:nvSpPr>
        <p:spPr>
          <a:xfrm>
            <a:off x="7803820" y="2928130"/>
            <a:ext cx="3772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7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МІНСК</a:t>
            </a:r>
            <a:endParaRPr lang="ru-RU" sz="7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BA49B9-03C3-4E26-A2CC-5498D69D3861}"/>
              </a:ext>
            </a:extLst>
          </p:cNvPr>
          <p:cNvGrpSpPr/>
          <p:nvPr/>
        </p:nvGrpSpPr>
        <p:grpSpPr>
          <a:xfrm>
            <a:off x="82897" y="1801797"/>
            <a:ext cx="6480227" cy="4478406"/>
            <a:chOff x="82897" y="1801797"/>
            <a:chExt cx="6480227" cy="4478406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8C9587F8-C53E-4569-89C8-401D1C602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97" t="51083"/>
            <a:stretch/>
          </p:blipFill>
          <p:spPr>
            <a:xfrm>
              <a:off x="1341348" y="1801797"/>
              <a:ext cx="5221776" cy="4478406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4C2B9926-335D-4AD4-8513-499ADC61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97" y="4851050"/>
              <a:ext cx="342592" cy="36564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5F76113-2E6D-4B03-AA33-D50EBD03B830}"/>
                </a:ext>
              </a:extLst>
            </p:cNvPr>
            <p:cNvSpPr txBox="1"/>
            <p:nvPr/>
          </p:nvSpPr>
          <p:spPr>
            <a:xfrm>
              <a:off x="3418276" y="4009516"/>
              <a:ext cx="8451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Мінск</a:t>
              </a:r>
              <a:endParaRPr lang="ru-RU" b="1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EFD774-629C-40E3-B7DF-F466A06EB4E9}"/>
                </a:ext>
              </a:extLst>
            </p:cNvPr>
            <p:cNvSpPr txBox="1"/>
            <p:nvPr/>
          </p:nvSpPr>
          <p:spPr>
            <a:xfrm>
              <a:off x="4880894" y="3901018"/>
              <a:ext cx="107369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Магілёў</a:t>
              </a:r>
              <a:endParaRPr lang="ru-RU" b="1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2FFEEF-25CB-4DDC-9E24-98871A0FDDF6}"/>
                </a:ext>
              </a:extLst>
            </p:cNvPr>
            <p:cNvSpPr txBox="1"/>
            <p:nvPr/>
          </p:nvSpPr>
          <p:spPr>
            <a:xfrm>
              <a:off x="1872997" y="4128459"/>
              <a:ext cx="9658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Гродна</a:t>
              </a:r>
              <a:endParaRPr lang="ru-RU" sz="200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CF54BA5-ED2A-49D1-A295-3FC762A19299}"/>
                </a:ext>
              </a:extLst>
            </p:cNvPr>
            <p:cNvSpPr txBox="1"/>
            <p:nvPr/>
          </p:nvSpPr>
          <p:spPr>
            <a:xfrm>
              <a:off x="4547220" y="5427095"/>
              <a:ext cx="9794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Гомель</a:t>
              </a:r>
              <a:endParaRPr lang="ru-RU" sz="2000" b="1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AE845B1-AE30-4566-B746-CD0B55F50C90}"/>
                </a:ext>
              </a:extLst>
            </p:cNvPr>
            <p:cNvSpPr txBox="1"/>
            <p:nvPr/>
          </p:nvSpPr>
          <p:spPr>
            <a:xfrm>
              <a:off x="1903917" y="5239344"/>
              <a:ext cx="779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Брэст</a:t>
              </a:r>
              <a:endParaRPr lang="ru-RU" b="1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58E663F-3707-437F-AC8E-6483A4495EAD}"/>
                </a:ext>
              </a:extLst>
            </p:cNvPr>
            <p:cNvSpPr txBox="1"/>
            <p:nvPr/>
          </p:nvSpPr>
          <p:spPr>
            <a:xfrm>
              <a:off x="4247349" y="2574996"/>
              <a:ext cx="10337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2000" b="1" dirty="0"/>
                <a:t>Віцебск</a:t>
              </a:r>
              <a:endParaRPr lang="ru-RU" b="1" dirty="0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6B8DA90-21FF-43D4-8C5E-73A0C1285602}"/>
              </a:ext>
            </a:extLst>
          </p:cNvPr>
          <p:cNvSpPr txBox="1"/>
          <p:nvPr/>
        </p:nvSpPr>
        <p:spPr>
          <a:xfrm>
            <a:off x="4040895" y="549345"/>
            <a:ext cx="4540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БУЙНЫ́Я ГАРАДЫ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D2EBDAF-788D-42C9-A6AC-B83D29ADD4EA}"/>
              </a:ext>
            </a:extLst>
          </p:cNvPr>
          <p:cNvSpPr txBox="1"/>
          <p:nvPr/>
        </p:nvSpPr>
        <p:spPr>
          <a:xfrm>
            <a:off x="4364322" y="1430550"/>
            <a:ext cx="3525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большие города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9F80942-C742-495B-B873-F1307F133FB4}"/>
              </a:ext>
            </a:extLst>
          </p:cNvPr>
          <p:cNvCxnSpPr>
            <a:cxnSpLocks/>
          </p:cNvCxnSpPr>
          <p:nvPr/>
        </p:nvCxnSpPr>
        <p:spPr>
          <a:xfrm>
            <a:off x="4179495" y="1317812"/>
            <a:ext cx="4062539" cy="150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54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«Зямля пад белымі крыламі»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3B6D18-1ACF-4007-8772-9C19D58D9225}"/>
              </a:ext>
            </a:extLst>
          </p:cNvPr>
          <p:cNvSpPr txBox="1"/>
          <p:nvPr/>
        </p:nvSpPr>
        <p:spPr>
          <a:xfrm>
            <a:off x="2059784" y="4901240"/>
            <a:ext cx="2328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ВЕТРАЗЬ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34C0C5D-C673-4B9E-BF9B-B1A3F55D40AB}"/>
              </a:ext>
            </a:extLst>
          </p:cNvPr>
          <p:cNvSpPr txBox="1"/>
          <p:nvPr/>
        </p:nvSpPr>
        <p:spPr>
          <a:xfrm>
            <a:off x="2291191" y="5552325"/>
            <a:ext cx="1497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парус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C7DF657-62CB-49B3-80F0-58290BCCACDB}"/>
              </a:ext>
            </a:extLst>
          </p:cNvPr>
          <p:cNvCxnSpPr>
            <a:cxnSpLocks/>
          </p:cNvCxnSpPr>
          <p:nvPr/>
        </p:nvCxnSpPr>
        <p:spPr>
          <a:xfrm>
            <a:off x="2140774" y="5577345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14A7557-E912-4C23-B977-086A16B69432}"/>
              </a:ext>
            </a:extLst>
          </p:cNvPr>
          <p:cNvSpPr txBox="1"/>
          <p:nvPr/>
        </p:nvSpPr>
        <p:spPr>
          <a:xfrm>
            <a:off x="6595404" y="4818130"/>
            <a:ext cx="4452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СЯЛЯНСКАЯ ХАТА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2C9158-60A9-4F0A-A143-4F4D5DBBD59F}"/>
              </a:ext>
            </a:extLst>
          </p:cNvPr>
          <p:cNvSpPr txBox="1"/>
          <p:nvPr/>
        </p:nvSpPr>
        <p:spPr>
          <a:xfrm>
            <a:off x="6653995" y="5505519"/>
            <a:ext cx="4203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крестьянский дом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3743BD7-CF3B-40DA-8980-DC4F75033BFB}"/>
              </a:ext>
            </a:extLst>
          </p:cNvPr>
          <p:cNvCxnSpPr>
            <a:cxnSpLocks/>
          </p:cNvCxnSpPr>
          <p:nvPr/>
        </p:nvCxnSpPr>
        <p:spPr>
          <a:xfrm>
            <a:off x="6831913" y="5494235"/>
            <a:ext cx="4025152" cy="112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520C0D-ED30-413F-8431-9517853D27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212" y="1826449"/>
            <a:ext cx="1924213" cy="29482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5B1290-E6A9-4EA2-9778-BB68B18938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913" y="1286974"/>
            <a:ext cx="3870311" cy="34459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E81DB2-E4B3-4742-8173-BFA9C4A3C3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87"/>
          <a:stretch/>
        </p:blipFill>
        <p:spPr>
          <a:xfrm>
            <a:off x="623952" y="409966"/>
            <a:ext cx="2454014" cy="190659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18C38D88-32F2-4DC0-8C29-28ECE763DD2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3" t="-4044" r="-266" b="4044"/>
          <a:stretch/>
        </p:blipFill>
        <p:spPr>
          <a:xfrm>
            <a:off x="9410129" y="514271"/>
            <a:ext cx="1945568" cy="151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0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925717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4070071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366689" y="365840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378B53B-D1D4-4FB6-A99D-7D8C85CA9D98}"/>
              </a:ext>
            </a:extLst>
          </p:cNvPr>
          <p:cNvSpPr/>
          <p:nvPr/>
        </p:nvSpPr>
        <p:spPr>
          <a:xfrm>
            <a:off x="882189" y="211291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8C7E5DE-D335-4A7C-96DF-3167128C6E92}"/>
              </a:ext>
            </a:extLst>
          </p:cNvPr>
          <p:cNvSpPr/>
          <p:nvPr/>
        </p:nvSpPr>
        <p:spPr>
          <a:xfrm>
            <a:off x="6340771" y="211291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F1A913A-DC4E-448C-B6AA-045964380916}"/>
              </a:ext>
            </a:extLst>
          </p:cNvPr>
          <p:cNvSpPr/>
          <p:nvPr/>
        </p:nvSpPr>
        <p:spPr>
          <a:xfrm>
            <a:off x="9092934" y="211291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BDC093-6291-4964-BC91-D866718D7355}"/>
              </a:ext>
            </a:extLst>
          </p:cNvPr>
          <p:cNvSpPr/>
          <p:nvPr/>
        </p:nvSpPr>
        <p:spPr>
          <a:xfrm>
            <a:off x="3605130" y="2112915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2A45B6-1624-401A-90F6-EC849830A11E}"/>
              </a:ext>
            </a:extLst>
          </p:cNvPr>
          <p:cNvSpPr txBox="1"/>
          <p:nvPr/>
        </p:nvSpPr>
        <p:spPr>
          <a:xfrm>
            <a:off x="6719483" y="5430678"/>
            <a:ext cx="165872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ГОРАД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86FCA8-D2E8-45C6-B4BD-2327D839CC3A}"/>
              </a:ext>
            </a:extLst>
          </p:cNvPr>
          <p:cNvSpPr txBox="1"/>
          <p:nvPr/>
        </p:nvSpPr>
        <p:spPr>
          <a:xfrm>
            <a:off x="1069579" y="5424812"/>
            <a:ext cx="176695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КРАІНА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209BC-3E17-4E77-8FA4-4FAAD38B1C7B}"/>
              </a:ext>
            </a:extLst>
          </p:cNvPr>
          <p:cNvSpPr txBox="1"/>
          <p:nvPr/>
        </p:nvSpPr>
        <p:spPr>
          <a:xfrm>
            <a:off x="9426898" y="5423152"/>
            <a:ext cx="16850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ВЁСКА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FC8BC-7023-473A-8F8A-DACA2D79E6B8}"/>
              </a:ext>
            </a:extLst>
          </p:cNvPr>
          <p:cNvSpPr txBox="1"/>
          <p:nvPr/>
        </p:nvSpPr>
        <p:spPr>
          <a:xfrm>
            <a:off x="3695399" y="5416154"/>
            <a:ext cx="215552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РАДЗІМА</a:t>
            </a: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Успомні і назаві па-беларуску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9FED09-1844-4CB5-AF15-9008C0A39015}"/>
              </a:ext>
            </a:extLst>
          </p:cNvPr>
          <p:cNvSpPr txBox="1"/>
          <p:nvPr/>
        </p:nvSpPr>
        <p:spPr>
          <a:xfrm>
            <a:off x="6652729" y="1415389"/>
            <a:ext cx="14298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E19D1E-D308-4FA4-A60D-4759588721AE}"/>
              </a:ext>
            </a:extLst>
          </p:cNvPr>
          <p:cNvSpPr txBox="1"/>
          <p:nvPr/>
        </p:nvSpPr>
        <p:spPr>
          <a:xfrm>
            <a:off x="1119370" y="1409523"/>
            <a:ext cx="165301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F3B043-B28C-4DD6-9E6F-60F1085B4A78}"/>
              </a:ext>
            </a:extLst>
          </p:cNvPr>
          <p:cNvSpPr txBox="1"/>
          <p:nvPr/>
        </p:nvSpPr>
        <p:spPr>
          <a:xfrm>
            <a:off x="9198779" y="1407863"/>
            <a:ext cx="199766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деревня</a:t>
            </a:r>
            <a:endParaRPr lang="ru-RU" sz="3400" b="1" dirty="0">
              <a:ln/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7D5333-4CEA-4F8F-B9A4-F11C9C0F10D7}"/>
              </a:ext>
            </a:extLst>
          </p:cNvPr>
          <p:cNvSpPr txBox="1"/>
          <p:nvPr/>
        </p:nvSpPr>
        <p:spPr>
          <a:xfrm>
            <a:off x="3819274" y="1400865"/>
            <a:ext cx="177426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Родина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DAA557B-33C5-4DDC-94E8-E52E88DFC62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4" r="28098"/>
          <a:stretch/>
        </p:blipFill>
        <p:spPr>
          <a:xfrm>
            <a:off x="6363196" y="2124655"/>
            <a:ext cx="2156362" cy="3176517"/>
          </a:xfrm>
          <a:prstGeom prst="round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66DBEF-4C5F-4A3A-A63D-E0F5897972E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6" t="521" r="26722"/>
          <a:stretch/>
        </p:blipFill>
        <p:spPr>
          <a:xfrm>
            <a:off x="9109992" y="2134788"/>
            <a:ext cx="2174060" cy="3165272"/>
          </a:xfrm>
          <a:prstGeom prst="round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96286AF6-44F7-4B24-BC6D-C44F46DDB18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>
          <a:xfrm>
            <a:off x="905204" y="2768336"/>
            <a:ext cx="2095707" cy="184097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6C74500C-866B-42CE-A878-7A77592637C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7" t="10554" r="33338" b="40328"/>
          <a:stretch/>
        </p:blipFill>
        <p:spPr>
          <a:xfrm>
            <a:off x="3621742" y="2120793"/>
            <a:ext cx="2169138" cy="3190985"/>
          </a:xfrm>
          <a:prstGeom prst="round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9808" y="6540136"/>
            <a:ext cx="78092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be-BY" sz="120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сайтаў: freepik.com, shutterstock.com.</a:t>
            </a:r>
            <a:endParaRPr lang="ru-RU" kern="0" dirty="0">
              <a:solidFill>
                <a:sysClr val="windowText" lastClr="000000"/>
              </a:solidFill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29759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378B53B-D1D4-4FB6-A99D-7D8C85CA9D98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8C7E5DE-D335-4A7C-96DF-3167128C6E92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F1A913A-DC4E-448C-B6AA-045964380916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BDC093-6291-4964-BC91-D866718D7355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2A45B6-1624-401A-90F6-EC849830A11E}"/>
              </a:ext>
            </a:extLst>
          </p:cNvPr>
          <p:cNvSpPr txBox="1"/>
          <p:nvPr/>
        </p:nvSpPr>
        <p:spPr>
          <a:xfrm>
            <a:off x="823170" y="5096072"/>
            <a:ext cx="234884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РАМОНАК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86FCA8-D2E8-45C6-B4BD-2327D839CC3A}"/>
              </a:ext>
            </a:extLst>
          </p:cNvPr>
          <p:cNvSpPr txBox="1"/>
          <p:nvPr/>
        </p:nvSpPr>
        <p:spPr>
          <a:xfrm>
            <a:off x="6215464" y="5096071"/>
            <a:ext cx="260430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ЗВАНОЧАК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209BC-3E17-4E77-8FA4-4FAAD38B1C7B}"/>
              </a:ext>
            </a:extLst>
          </p:cNvPr>
          <p:cNvSpPr txBox="1"/>
          <p:nvPr/>
        </p:nvSpPr>
        <p:spPr>
          <a:xfrm>
            <a:off x="9388849" y="5097512"/>
            <a:ext cx="169713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БРАТКІ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FC8BC-7023-473A-8F8A-DACA2D79E6B8}"/>
              </a:ext>
            </a:extLst>
          </p:cNvPr>
          <p:cNvSpPr txBox="1"/>
          <p:nvPr/>
        </p:nvSpPr>
        <p:spPr>
          <a:xfrm>
            <a:off x="3392893" y="5096071"/>
            <a:ext cx="262674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НЕЗАБУДКІ</a:t>
            </a: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3D9FEE0-F11E-4DD1-91ED-793B6D3F15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109" y="1886642"/>
            <a:ext cx="1692040" cy="3084898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C8F7428-8A6C-46AE-8B75-E43D158BA8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86" y="2014502"/>
            <a:ext cx="1805757" cy="29570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761C993-FE85-435F-BEB2-EC6AD81F480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824" y="2099049"/>
            <a:ext cx="2086742" cy="257223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A8D4E0-6834-48F1-8CFA-EFEF3E9D04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9" y="1893355"/>
            <a:ext cx="1915399" cy="306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378B53B-D1D4-4FB6-A99D-7D8C85CA9D98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8C7E5DE-D335-4A7C-96DF-3167128C6E92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F1A913A-DC4E-448C-B6AA-045964380916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BDC093-6291-4964-BC91-D866718D7355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2A45B6-1624-401A-90F6-EC849830A11E}"/>
              </a:ext>
            </a:extLst>
          </p:cNvPr>
          <p:cNvSpPr txBox="1"/>
          <p:nvPr/>
        </p:nvSpPr>
        <p:spPr>
          <a:xfrm>
            <a:off x="706625" y="5096072"/>
            <a:ext cx="272100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СЛАНЕЧНІК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86FCA8-D2E8-45C6-B4BD-2327D839CC3A}"/>
              </a:ext>
            </a:extLst>
          </p:cNvPr>
          <p:cNvSpPr txBox="1"/>
          <p:nvPr/>
        </p:nvSpPr>
        <p:spPr>
          <a:xfrm>
            <a:off x="5812050" y="5096071"/>
            <a:ext cx="323928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ДЗЬМУХАВЕЦ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209BC-3E17-4E77-8FA4-4FAAD38B1C7B}"/>
              </a:ext>
            </a:extLst>
          </p:cNvPr>
          <p:cNvSpPr txBox="1"/>
          <p:nvPr/>
        </p:nvSpPr>
        <p:spPr>
          <a:xfrm>
            <a:off x="9729508" y="5097512"/>
            <a:ext cx="10657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БЭЗ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FC8BC-7023-473A-8F8A-DACA2D79E6B8}"/>
              </a:ext>
            </a:extLst>
          </p:cNvPr>
          <p:cNvSpPr txBox="1"/>
          <p:nvPr/>
        </p:nvSpPr>
        <p:spPr>
          <a:xfrm>
            <a:off x="3982027" y="5096071"/>
            <a:ext cx="144847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РУЖА</a:t>
            </a: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" y="4851050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416C6C4-81FB-4E4D-A63A-7AD2B8C1D1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69" y="2024251"/>
            <a:ext cx="1839872" cy="282679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A494479-53E8-4A17-B693-B174E98326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043" y="2243220"/>
            <a:ext cx="2126780" cy="2222725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76D8728-7D59-49F6-B857-2CDF2D93FD9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314" y="2413696"/>
            <a:ext cx="1991509" cy="210528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360698E-40D5-45F0-8747-E323219D765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30" y="1963800"/>
            <a:ext cx="1970954" cy="294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2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378B53B-D1D4-4FB6-A99D-7D8C85CA9D98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8C7E5DE-D335-4A7C-96DF-3167128C6E92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F1A913A-DC4E-448C-B6AA-045964380916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BDC093-6291-4964-BC91-D866718D7355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2A45B6-1624-401A-90F6-EC849830A11E}"/>
              </a:ext>
            </a:extLst>
          </p:cNvPr>
          <p:cNvSpPr txBox="1"/>
          <p:nvPr/>
        </p:nvSpPr>
        <p:spPr>
          <a:xfrm>
            <a:off x="6893518" y="5092080"/>
            <a:ext cx="109677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ЛЁН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86FCA8-D2E8-45C6-B4BD-2327D839CC3A}"/>
              </a:ext>
            </a:extLst>
          </p:cNvPr>
          <p:cNvSpPr txBox="1"/>
          <p:nvPr/>
        </p:nvSpPr>
        <p:spPr>
          <a:xfrm>
            <a:off x="1186124" y="5146905"/>
            <a:ext cx="155824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ЖЫТА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209BC-3E17-4E77-8FA4-4FAAD38B1C7B}"/>
              </a:ext>
            </a:extLst>
          </p:cNvPr>
          <p:cNvSpPr txBox="1"/>
          <p:nvPr/>
        </p:nvSpPr>
        <p:spPr>
          <a:xfrm>
            <a:off x="8725459" y="5097512"/>
            <a:ext cx="30219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КАНЮШЫНА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FC8BC-7023-473A-8F8A-DACA2D79E6B8}"/>
              </a:ext>
            </a:extLst>
          </p:cNvPr>
          <p:cNvSpPr txBox="1"/>
          <p:nvPr/>
        </p:nvSpPr>
        <p:spPr>
          <a:xfrm>
            <a:off x="3492781" y="5138247"/>
            <a:ext cx="2704202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ВАЛОШКА /</a:t>
            </a:r>
          </a:p>
          <a:p>
            <a:pPr algn="ctr"/>
            <a:r>
              <a:rPr lang="be-BY" sz="3400" b="1" dirty="0">
                <a:ln/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ВАСІЛЁК</a:t>
            </a:r>
            <a:endParaRPr lang="ru-RU" sz="3400" b="1" dirty="0">
              <a:ln/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84FEEB-0C18-43E2-BD8E-3ECBF4A376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14" y="1948668"/>
            <a:ext cx="926556" cy="30233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E03F5A-242F-4B5E-9EF0-ED36B509BB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378" y="2054195"/>
            <a:ext cx="1407968" cy="27496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4E53F7-505E-42C2-9AFE-3ED37A3205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300" y="1979673"/>
            <a:ext cx="1056699" cy="2923864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4E209CE9-9237-4784-90D1-1C46AD42116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3" t="3367" r="10794" b="56165"/>
          <a:stretch/>
        </p:blipFill>
        <p:spPr>
          <a:xfrm>
            <a:off x="9512108" y="1910064"/>
            <a:ext cx="1453496" cy="303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28" y="6197028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B92A35B-740B-4DB0-8C24-9A21D2BCF244}"/>
              </a:ext>
            </a:extLst>
          </p:cNvPr>
          <p:cNvSpPr txBox="1"/>
          <p:nvPr/>
        </p:nvSpPr>
        <p:spPr>
          <a:xfrm>
            <a:off x="8688088" y="2250668"/>
            <a:ext cx="1862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КРАІНА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97FA1C-ED5C-4FAE-9D40-6F3CD73E8792}"/>
              </a:ext>
            </a:extLst>
          </p:cNvPr>
          <p:cNvSpPr txBox="1"/>
          <p:nvPr/>
        </p:nvSpPr>
        <p:spPr>
          <a:xfrm>
            <a:off x="8748746" y="3463115"/>
            <a:ext cx="1741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22F156-EFB5-47BC-9D13-371E71A8BDA8}"/>
              </a:ext>
            </a:extLst>
          </p:cNvPr>
          <p:cNvSpPr txBox="1"/>
          <p:nvPr/>
        </p:nvSpPr>
        <p:spPr>
          <a:xfrm>
            <a:off x="1338490" y="2250668"/>
            <a:ext cx="2271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РАДЗІМА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D495AF-DFCB-4ACD-A44B-C45EF7746E35}"/>
              </a:ext>
            </a:extLst>
          </p:cNvPr>
          <p:cNvSpPr txBox="1"/>
          <p:nvPr/>
        </p:nvSpPr>
        <p:spPr>
          <a:xfrm>
            <a:off x="1401701" y="3463116"/>
            <a:ext cx="1869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  <a:r>
              <a:rPr lang="ru-RU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endParaRPr lang="ru-RU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948C525-4C5E-4F0F-A87B-F2F3274402E5}"/>
              </a:ext>
            </a:extLst>
          </p:cNvPr>
          <p:cNvCxnSpPr>
            <a:cxnSpLocks/>
          </p:cNvCxnSpPr>
          <p:nvPr/>
        </p:nvCxnSpPr>
        <p:spPr>
          <a:xfrm>
            <a:off x="1099192" y="3212946"/>
            <a:ext cx="27197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4EC1021-C605-40CD-B778-3C1656745CE7}"/>
              </a:ext>
            </a:extLst>
          </p:cNvPr>
          <p:cNvCxnSpPr>
            <a:cxnSpLocks/>
          </p:cNvCxnSpPr>
          <p:nvPr/>
        </p:nvCxnSpPr>
        <p:spPr>
          <a:xfrm>
            <a:off x="8326422" y="3212946"/>
            <a:ext cx="27197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Заголовок 2">
            <a:extLst>
              <a:ext uri="{FF2B5EF4-FFF2-40B4-BE49-F238E27FC236}">
                <a16:creationId xmlns:a16="http://schemas.microsoft.com/office/drawing/2014/main" id="{7D1C6F8E-7EFC-4F91-AEAE-B0CF97BDFFA2}"/>
              </a:ext>
            </a:extLst>
          </p:cNvPr>
          <p:cNvSpPr txBox="1">
            <a:spLocks/>
          </p:cNvSpPr>
          <p:nvPr/>
        </p:nvSpPr>
        <p:spPr>
          <a:xfrm>
            <a:off x="2010804" y="63874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«Белая Русь»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3BA5BA-EE2D-45C6-95C0-6AA6665B95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>
          <a:xfrm>
            <a:off x="3268955" y="1492779"/>
            <a:ext cx="5221706" cy="45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4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54D2AA1-7FC1-44A9-8BDE-476D410E410B}"/>
              </a:ext>
            </a:extLst>
          </p:cNvPr>
          <p:cNvSpPr txBox="1"/>
          <p:nvPr/>
        </p:nvSpPr>
        <p:spPr>
          <a:xfrm>
            <a:off x="2412885" y="2624168"/>
            <a:ext cx="20052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ЛІТАРА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F972E8-5B56-4315-8A64-7DB8CB8C3A7B}"/>
              </a:ext>
            </a:extLst>
          </p:cNvPr>
          <p:cNvSpPr txBox="1"/>
          <p:nvPr/>
        </p:nvSpPr>
        <p:spPr>
          <a:xfrm>
            <a:off x="2412886" y="3479472"/>
            <a:ext cx="1843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буква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1540D74E-8C29-4458-9A62-387B14EF7C76}"/>
              </a:ext>
            </a:extLst>
          </p:cNvPr>
          <p:cNvCxnSpPr>
            <a:cxnSpLocks/>
          </p:cNvCxnSpPr>
          <p:nvPr/>
        </p:nvCxnSpPr>
        <p:spPr>
          <a:xfrm>
            <a:off x="2042166" y="3420804"/>
            <a:ext cx="27197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0610B89-76BB-415B-BE0E-68C4B9F58C8A}"/>
              </a:ext>
            </a:extLst>
          </p:cNvPr>
          <p:cNvSpPr txBox="1"/>
          <p:nvPr/>
        </p:nvSpPr>
        <p:spPr>
          <a:xfrm>
            <a:off x="6534389" y="986965"/>
            <a:ext cx="371287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 і</a:t>
            </a:r>
            <a:endParaRPr lang="ru-RU" sz="30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57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F6878E-7288-41A4-A1C5-AFDEB5868BBC}"/>
              </a:ext>
            </a:extLst>
          </p:cNvPr>
          <p:cNvSpPr txBox="1"/>
          <p:nvPr/>
        </p:nvSpPr>
        <p:spPr>
          <a:xfrm>
            <a:off x="9324069" y="2409385"/>
            <a:ext cx="1893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ІНШЫЯ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5C4584-3AEC-42BE-BA8F-2268C681B343}"/>
              </a:ext>
            </a:extLst>
          </p:cNvPr>
          <p:cNvSpPr txBox="1"/>
          <p:nvPr/>
        </p:nvSpPr>
        <p:spPr>
          <a:xfrm>
            <a:off x="9427920" y="3300094"/>
            <a:ext cx="1743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DB34B6F-D73C-4DB1-B7DF-AFD09F70042F}"/>
              </a:ext>
            </a:extLst>
          </p:cNvPr>
          <p:cNvCxnSpPr>
            <a:cxnSpLocks/>
          </p:cNvCxnSpPr>
          <p:nvPr/>
        </p:nvCxnSpPr>
        <p:spPr>
          <a:xfrm>
            <a:off x="9230029" y="3212946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FC98B87-132B-4FAE-BDC8-10E94D12E252}"/>
              </a:ext>
            </a:extLst>
          </p:cNvPr>
          <p:cNvSpPr txBox="1"/>
          <p:nvPr/>
        </p:nvSpPr>
        <p:spPr>
          <a:xfrm>
            <a:off x="1107955" y="2414381"/>
            <a:ext cx="162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ШМАТ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7F72BB-CE6C-4B6E-BAD2-0BE3E2E752F7}"/>
              </a:ext>
            </a:extLst>
          </p:cNvPr>
          <p:cNvSpPr txBox="1"/>
          <p:nvPr/>
        </p:nvSpPr>
        <p:spPr>
          <a:xfrm>
            <a:off x="1142772" y="3300095"/>
            <a:ext cx="1555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</a:t>
            </a:r>
            <a:endParaRPr lang="ru-RU" sz="3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B191428-447C-4846-9351-3680DCA3F8DD}"/>
              </a:ext>
            </a:extLst>
          </p:cNvPr>
          <p:cNvCxnSpPr>
            <a:cxnSpLocks/>
          </p:cNvCxnSpPr>
          <p:nvPr/>
        </p:nvCxnSpPr>
        <p:spPr>
          <a:xfrm>
            <a:off x="930536" y="3212946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42C240D-17D4-4F32-840C-CB3874F3FA96}"/>
              </a:ext>
            </a:extLst>
          </p:cNvPr>
          <p:cNvSpPr txBox="1">
            <a:spLocks/>
          </p:cNvSpPr>
          <p:nvPr/>
        </p:nvSpPr>
        <p:spPr>
          <a:xfrm>
            <a:off x="2010804" y="63874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Краіны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634151-E12F-41E7-81E3-946DFCB808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03" y="1573802"/>
            <a:ext cx="6726772" cy="409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8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28" y="6197028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49" name="Заголовок 2">
            <a:extLst>
              <a:ext uri="{FF2B5EF4-FFF2-40B4-BE49-F238E27FC236}">
                <a16:creationId xmlns:a16="http://schemas.microsoft.com/office/drawing/2014/main" id="{7D1C6F8E-7EFC-4F91-AEAE-B0CF97BDFFA2}"/>
              </a:ext>
            </a:extLst>
          </p:cNvPr>
          <p:cNvSpPr txBox="1">
            <a:spLocks/>
          </p:cNvSpPr>
          <p:nvPr/>
        </p:nvSpPr>
        <p:spPr>
          <a:xfrm>
            <a:off x="2010804" y="63874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Наша краіна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E2BE60-6CE3-48A9-A8E5-929788B20D7C}"/>
              </a:ext>
            </a:extLst>
          </p:cNvPr>
          <p:cNvSpPr txBox="1"/>
          <p:nvPr/>
        </p:nvSpPr>
        <p:spPr>
          <a:xfrm>
            <a:off x="8221393" y="2524452"/>
            <a:ext cx="2735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БЕЛАРУСЬ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1839B3-B1CC-4597-8D2F-8145268EBE23}"/>
              </a:ext>
            </a:extLst>
          </p:cNvPr>
          <p:cNvSpPr txBox="1"/>
          <p:nvPr/>
        </p:nvSpPr>
        <p:spPr>
          <a:xfrm>
            <a:off x="7621157" y="3910598"/>
            <a:ext cx="3772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e-BY" sz="5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Рэспубліка Беларусь</a:t>
            </a:r>
            <a:endParaRPr lang="ru-RU" sz="5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C9E401-257A-404C-AB2C-D7B6F2A6D9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45" y="1547327"/>
            <a:ext cx="6961989" cy="435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2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903" y="4970540"/>
            <a:ext cx="1107942" cy="338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194" y="1013107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1F473D5-439F-433D-B397-BEF9CA15A165}"/>
              </a:ext>
            </a:extLst>
          </p:cNvPr>
          <p:cNvSpPr txBox="1"/>
          <p:nvPr/>
        </p:nvSpPr>
        <p:spPr>
          <a:xfrm>
            <a:off x="2892542" y="4263731"/>
            <a:ext cx="1745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ГОРАД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B24E18-89C1-4FE6-B680-710FA210DED8}"/>
              </a:ext>
            </a:extLst>
          </p:cNvPr>
          <p:cNvSpPr txBox="1"/>
          <p:nvPr/>
        </p:nvSpPr>
        <p:spPr>
          <a:xfrm>
            <a:off x="3012896" y="5151873"/>
            <a:ext cx="1504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</a:t>
            </a:r>
            <a:endParaRPr lang="ru-RU" sz="3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B246ECE-CB08-4216-B513-D8AE10307D3A}"/>
              </a:ext>
            </a:extLst>
          </p:cNvPr>
          <p:cNvCxnSpPr>
            <a:cxnSpLocks/>
          </p:cNvCxnSpPr>
          <p:nvPr/>
        </p:nvCxnSpPr>
        <p:spPr>
          <a:xfrm>
            <a:off x="2737640" y="5062296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FD07E71-D68B-4C58-9882-DBFC792926F7}"/>
              </a:ext>
            </a:extLst>
          </p:cNvPr>
          <p:cNvSpPr txBox="1"/>
          <p:nvPr/>
        </p:nvSpPr>
        <p:spPr>
          <a:xfrm>
            <a:off x="7828778" y="919881"/>
            <a:ext cx="17764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ВЁСКА</a:t>
            </a:r>
            <a:endParaRPr lang="ru-RU" sz="3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" y="996342"/>
            <a:ext cx="916723" cy="73142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8B0B0CC-CD58-4F0B-9B86-7036647A4BB9}"/>
              </a:ext>
            </a:extLst>
          </p:cNvPr>
          <p:cNvSpPr txBox="1"/>
          <p:nvPr/>
        </p:nvSpPr>
        <p:spPr>
          <a:xfrm>
            <a:off x="7664471" y="1834821"/>
            <a:ext cx="2105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деревн</a:t>
            </a:r>
            <a:r>
              <a:rPr lang="ru-RU" sz="3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0C22EF0-890B-4725-946C-EC74FE3AAD83}"/>
              </a:ext>
            </a:extLst>
          </p:cNvPr>
          <p:cNvCxnSpPr>
            <a:cxnSpLocks/>
          </p:cNvCxnSpPr>
          <p:nvPr/>
        </p:nvCxnSpPr>
        <p:spPr>
          <a:xfrm>
            <a:off x="7689457" y="1768171"/>
            <a:ext cx="205509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5CF7A2-9773-4932-B3E0-692EBDC2767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7" r="9979"/>
          <a:stretch/>
        </p:blipFill>
        <p:spPr>
          <a:xfrm>
            <a:off x="1579998" y="900135"/>
            <a:ext cx="4418176" cy="30414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2E9C4-7650-4F1E-9397-212B9E13388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r="9793"/>
          <a:stretch/>
        </p:blipFill>
        <p:spPr>
          <a:xfrm>
            <a:off x="6507914" y="3030345"/>
            <a:ext cx="4418176" cy="302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3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6E651B-F8A4-462D-AD53-A41449326690}">
  <ds:schemaRefs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2547570a-e5f4-4946-a4c3-82580e42479e"/>
    <ds:schemaRef ds:uri="6ee78bd2-4339-4042-adc0-bcc64641998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147</Words>
  <Application>Microsoft Office PowerPoint</Application>
  <PresentationFormat>Широкоэкранный</PresentationFormat>
  <Paragraphs>81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Segoe Print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2021-08-12T18:51:10Z</dcterms:created>
  <dcterms:modified xsi:type="dcterms:W3CDTF">2022-03-10T13:49:57Z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