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9" r:id="rId4"/>
  </p:sldMasterIdLst>
  <p:handoutMasterIdLst>
    <p:handoutMasterId r:id="rId23"/>
  </p:handoutMasterIdLst>
  <p:sldIdLst>
    <p:sldId id="257" r:id="rId5"/>
    <p:sldId id="269" r:id="rId6"/>
    <p:sldId id="270" r:id="rId7"/>
    <p:sldId id="258" r:id="rId8"/>
    <p:sldId id="271" r:id="rId9"/>
    <p:sldId id="272" r:id="rId10"/>
    <p:sldId id="275" r:id="rId11"/>
    <p:sldId id="276" r:id="rId12"/>
    <p:sldId id="277" r:id="rId13"/>
    <p:sldId id="273" r:id="rId14"/>
    <p:sldId id="283" r:id="rId15"/>
    <p:sldId id="278" r:id="rId16"/>
    <p:sldId id="279" r:id="rId17"/>
    <p:sldId id="280" r:id="rId18"/>
    <p:sldId id="282" r:id="rId19"/>
    <p:sldId id="281" r:id="rId20"/>
    <p:sldId id="284" r:id="rId21"/>
    <p:sldId id="285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11.03.2022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27.png"/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5.png"/><Relationship Id="rId5" Type="http://schemas.openxmlformats.org/officeDocument/2006/relationships/image" Target="../media/image29.png"/><Relationship Id="rId4" Type="http://schemas.openxmlformats.org/officeDocument/2006/relationships/image" Target="../media/image34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1.png"/><Relationship Id="rId7" Type="http://schemas.openxmlformats.org/officeDocument/2006/relationships/image" Target="../media/image15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6.png"/><Relationship Id="rId11" Type="http://schemas.openxmlformats.org/officeDocument/2006/relationships/image" Target="../media/image28.png"/><Relationship Id="rId5" Type="http://schemas.openxmlformats.org/officeDocument/2006/relationships/image" Target="../media/image14.png"/><Relationship Id="rId10" Type="http://schemas.openxmlformats.org/officeDocument/2006/relationships/image" Target="../media/image13.png"/><Relationship Id="rId4" Type="http://schemas.openxmlformats.org/officeDocument/2006/relationships/image" Target="../media/image32.png"/><Relationship Id="rId9" Type="http://schemas.openxmlformats.org/officeDocument/2006/relationships/image" Target="../media/image1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2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69165" y="160118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15012" y="4566542"/>
            <a:ext cx="5761973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6653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5928607"/>
            <a:ext cx="1086121" cy="5692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249293"/>
            <a:ext cx="798187" cy="5240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906" y="1390262"/>
            <a:ext cx="678815" cy="71828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7474" y="1031437"/>
            <a:ext cx="762565" cy="1223076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0512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88" y="3856564"/>
            <a:ext cx="606578" cy="6679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004" y="4423435"/>
            <a:ext cx="870858" cy="8648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518" y="1031437"/>
            <a:ext cx="789025" cy="64674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6070" y="3193142"/>
            <a:ext cx="680703" cy="663421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5441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611" y="1153529"/>
            <a:ext cx="1390613" cy="11911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75" y="2281641"/>
            <a:ext cx="795802" cy="12763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881" y="5063752"/>
            <a:ext cx="1108023" cy="5642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762" y="63328"/>
            <a:ext cx="726094" cy="76830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3884" y="428151"/>
            <a:ext cx="758559" cy="49434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8" y="6267711"/>
            <a:ext cx="2502011" cy="425398"/>
          </a:xfrm>
          <a:prstGeom prst="rect">
            <a:avLst/>
          </a:prstGeom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2498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езуль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679045" y="2569706"/>
            <a:ext cx="5493984" cy="699587"/>
          </a:xfrm>
          <a:prstGeom prst="rect">
            <a:avLst/>
          </a:prstGeom>
        </p:spPr>
        <p:txBody>
          <a:bodyPr/>
          <a:lstStyle>
            <a:lvl1pPr>
              <a:defRPr sz="4000" b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2253" y="3701964"/>
            <a:ext cx="1008264" cy="60348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5488" y="3856564"/>
            <a:ext cx="606578" cy="66791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0518" y="1031437"/>
            <a:ext cx="789025" cy="64674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707" y="144010"/>
            <a:ext cx="798187" cy="524001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3421" y="4305451"/>
            <a:ext cx="365839" cy="29189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55" y="3514890"/>
            <a:ext cx="342592" cy="37414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4783" y="3126050"/>
            <a:ext cx="331469" cy="77767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5555" y="668011"/>
            <a:ext cx="1077995" cy="1387918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3801" y="1727119"/>
            <a:ext cx="623266" cy="65761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341" y="5928607"/>
            <a:ext cx="1086121" cy="569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467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4.81481E-6 C -0.00833 0.00278 -0.01823 0.0051 -0.0237 0.01181 C -0.02904 0.01945 -0.03255 0.02963 -0.03633 0.03982 C -0.04023 0.04977 -0.0401 0.06088 -0.03997 0.07223 C -0.03958 0.08264 -0.03867 0.09468 -0.03359 0.10695 C -0.02969 0.11852 -0.02148 0.13056 -0.01185 0.14121 C -0.00352 0.15163 0.00716 0.16088 0.01823 0.16922 C 0.02917 0.17663 0.04062 0.18311 0.05104 0.18704 C 0.06276 0.19121 0.07344 0.1926 0.08372 0.19028 C 0.09271 0.18843 0.10117 0.18496 0.10755 0.17778 C 0.11328 0.17153 0.11745 0.16065 0.11888 0.15047 C 0.12201 0.14213 0.12227 0.12987 0.11901 0.11783 C 0.11628 0.10649 0.10911 0.09514 0.09857 0.08588 C 0.0875 0.07686 0.07591 0.07431 0.06719 0.07593 C 0.05951 0.07848 0.05326 0.08565 0.05013 0.0963 C 0.04818 0.10764 0.0474 0.11852 0.05052 0.12987 C 0.05378 0.14098 0.0526 0.14213 0.0694 0.16389 C 0.08424 0.18519 0.10156 0.19075 0.11224 0.19723 C 0.12214 0.20278 0.13112 0.20371 0.14219 0.20625 C 0.1543 0.20788 0.16536 0.2051 0.17279 0.20163 C 0.18099 0.19885 0.18477 0.19144 0.19102 0.17963 C 0.19648 0.1669 0.19792 0.16065 0.19935 0.14977 C 0.20104 0.13959 0.20286 0.12917 0.20508 0.11899 " pathEditMode="relative" rAng="1020000" ptsTypes="AAAAAAAAAAAAAAAAAAAAA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56" y="1217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3.7037E-7 L 0.13047 -0.08264 C 0.15768 -0.10069 0.19831 -0.11157 0.24115 -0.11157 C 0.28985 -0.11157 0.32891 -0.10069 0.35612 -0.08264 L 0.48698 -3.7037E-7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349" y="-557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7037E-7 L -0.47812 -0.0141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906" y="-718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7037E-6 L -0.07838 0.00463 " pathEditMode="relative" rAng="0" ptsTypes="AA">
                                      <p:cBhvr>
                                        <p:cTn id="12" dur="4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19" y="23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7037E-6 L 0.03242 0.2004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15" y="10023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48148E-6 L -0.18568 -0.18704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45" y="-9352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6117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4710" y="3719630"/>
            <a:ext cx="749676" cy="7753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836" y="4946754"/>
            <a:ext cx="1313458" cy="4017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11" y="1608417"/>
            <a:ext cx="1180646" cy="6011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934" y="3462687"/>
            <a:ext cx="785245" cy="77835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252" y="560779"/>
            <a:ext cx="1131863" cy="969486"/>
          </a:xfrm>
          <a:prstGeom prst="rect">
            <a:avLst/>
          </a:prstGeom>
        </p:spPr>
      </p:pic>
      <p:sp>
        <p:nvSpPr>
          <p:cNvPr id="30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3140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95" y="1731776"/>
            <a:ext cx="973361" cy="12532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185" y="991277"/>
            <a:ext cx="523657" cy="14160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015" y="3758386"/>
            <a:ext cx="916723" cy="73142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sp>
        <p:nvSpPr>
          <p:cNvPr id="23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5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6519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1971" y="182485"/>
            <a:ext cx="623266" cy="657619"/>
          </a:xfrm>
          <a:prstGeom prst="rect">
            <a:avLst/>
          </a:prstGeom>
        </p:spPr>
      </p:pic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7643" y="923337"/>
            <a:ext cx="798187" cy="5240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323" y="4615103"/>
            <a:ext cx="386095" cy="42345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07" y="3327816"/>
            <a:ext cx="331469" cy="7776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56" y="3932944"/>
            <a:ext cx="408487" cy="345101"/>
          </a:xfrm>
          <a:prstGeom prst="rect">
            <a:avLst/>
          </a:prstGeom>
        </p:spPr>
      </p:pic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708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098" y="696303"/>
            <a:ext cx="1077995" cy="13879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323990"/>
            <a:ext cx="526988" cy="14250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1018" y="2105282"/>
            <a:ext cx="829574" cy="82385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13" y="5101326"/>
            <a:ext cx="895279" cy="4558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75" y="1529530"/>
            <a:ext cx="1153102" cy="987678"/>
          </a:xfrm>
          <a:prstGeom prst="rect">
            <a:avLst/>
          </a:prstGeom>
        </p:spPr>
      </p:pic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33335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873" y="3758386"/>
            <a:ext cx="861745" cy="78141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467" y="3327816"/>
            <a:ext cx="342592" cy="37414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323" y="4615103"/>
            <a:ext cx="386095" cy="42345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807" y="3327816"/>
            <a:ext cx="331469" cy="77767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456" y="3932944"/>
            <a:ext cx="408487" cy="345101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855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978" y="1491330"/>
            <a:ext cx="1404330" cy="71509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22" y="1749087"/>
            <a:ext cx="1175655" cy="100699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486" y="6032241"/>
            <a:ext cx="1008264" cy="60348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69348" y="4859421"/>
            <a:ext cx="1798138" cy="570115"/>
          </a:xfrm>
          <a:prstGeom prst="rect">
            <a:avLst/>
          </a:prstGeom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2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3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287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288" y="6267711"/>
            <a:ext cx="2502011" cy="42539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64" y="2779905"/>
            <a:ext cx="331469" cy="77767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299" y="3843003"/>
            <a:ext cx="408487" cy="3451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987" y="1753346"/>
            <a:ext cx="342592" cy="37414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794" y="3643668"/>
            <a:ext cx="386095" cy="423459"/>
          </a:xfrm>
          <a:prstGeom prst="rect">
            <a:avLst/>
          </a:prstGeom>
        </p:spPr>
      </p:pic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1967651" y="1031437"/>
            <a:ext cx="4223287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2733549" cy="698271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6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072896"/>
            <a:ext cx="2733549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7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39226" y="3066291"/>
            <a:ext cx="2760430" cy="699766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2906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12630"/>
            <a:ext cx="2806383" cy="324537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0310" y="2319185"/>
            <a:ext cx="3911690" cy="453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5300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86" r:id="rId13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5.png"/><Relationship Id="rId10" Type="http://schemas.openxmlformats.org/officeDocument/2006/relationships/image" Target="../media/image59.png"/><Relationship Id="rId4" Type="http://schemas.openxmlformats.org/officeDocument/2006/relationships/image" Target="../media/image13.pn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20.png"/><Relationship Id="rId7" Type="http://schemas.openxmlformats.org/officeDocument/2006/relationships/image" Target="../media/image6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26.png"/><Relationship Id="rId4" Type="http://schemas.openxmlformats.org/officeDocument/2006/relationships/image" Target="../media/image23.png"/><Relationship Id="rId9" Type="http://schemas.openxmlformats.org/officeDocument/2006/relationships/image" Target="../media/image6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7.png"/><Relationship Id="rId7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65.png"/><Relationship Id="rId5" Type="http://schemas.openxmlformats.org/officeDocument/2006/relationships/image" Target="../media/image11.png"/><Relationship Id="rId10" Type="http://schemas.openxmlformats.org/officeDocument/2006/relationships/image" Target="../media/image64.png"/><Relationship Id="rId4" Type="http://schemas.openxmlformats.org/officeDocument/2006/relationships/image" Target="../media/image8.png"/><Relationship Id="rId9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5.png"/><Relationship Id="rId10" Type="http://schemas.openxmlformats.org/officeDocument/2006/relationships/image" Target="../media/image66.png"/><Relationship Id="rId4" Type="http://schemas.openxmlformats.org/officeDocument/2006/relationships/image" Target="../media/image13.png"/><Relationship Id="rId9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4.png"/><Relationship Id="rId7" Type="http://schemas.openxmlformats.org/officeDocument/2006/relationships/image" Target="../media/image2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69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15.png"/><Relationship Id="rId10" Type="http://schemas.microsoft.com/office/2007/relationships/hdphoto" Target="../media/hdphoto1.wdp"/><Relationship Id="rId4" Type="http://schemas.openxmlformats.org/officeDocument/2006/relationships/image" Target="../media/image26.png"/><Relationship Id="rId9" Type="http://schemas.openxmlformats.org/officeDocument/2006/relationships/image" Target="../media/image7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7.png"/><Relationship Id="rId7" Type="http://schemas.openxmlformats.org/officeDocument/2006/relationships/image" Target="../media/image12.png"/><Relationship Id="rId12" Type="http://schemas.openxmlformats.org/officeDocument/2006/relationships/image" Target="../media/image5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71.png"/><Relationship Id="rId5" Type="http://schemas.openxmlformats.org/officeDocument/2006/relationships/image" Target="../media/image11.png"/><Relationship Id="rId10" Type="http://schemas.openxmlformats.org/officeDocument/2006/relationships/image" Target="../media/image4.png"/><Relationship Id="rId4" Type="http://schemas.openxmlformats.org/officeDocument/2006/relationships/image" Target="../media/image8.png"/><Relationship Id="rId9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74.png"/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12" Type="http://schemas.openxmlformats.org/officeDocument/2006/relationships/image" Target="../media/image7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72.png"/><Relationship Id="rId5" Type="http://schemas.openxmlformats.org/officeDocument/2006/relationships/image" Target="../media/image13.png"/><Relationship Id="rId15" Type="http://schemas.openxmlformats.org/officeDocument/2006/relationships/image" Target="../media/image76.png"/><Relationship Id="rId10" Type="http://schemas.openxmlformats.org/officeDocument/2006/relationships/image" Target="../media/image27.png"/><Relationship Id="rId4" Type="http://schemas.openxmlformats.org/officeDocument/2006/relationships/image" Target="../media/image14.png"/><Relationship Id="rId9" Type="http://schemas.openxmlformats.org/officeDocument/2006/relationships/image" Target="../media/image25.png"/><Relationship Id="rId14" Type="http://schemas.openxmlformats.org/officeDocument/2006/relationships/image" Target="../media/image7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42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40.png"/><Relationship Id="rId5" Type="http://schemas.openxmlformats.org/officeDocument/2006/relationships/image" Target="../media/image11.png"/><Relationship Id="rId10" Type="http://schemas.openxmlformats.org/officeDocument/2006/relationships/image" Target="../media/image39.png"/><Relationship Id="rId4" Type="http://schemas.openxmlformats.org/officeDocument/2006/relationships/image" Target="../media/image4.png"/><Relationship Id="rId9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45.png"/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12" Type="http://schemas.openxmlformats.org/officeDocument/2006/relationships/image" Target="../media/image44.svg"/><Relationship Id="rId2" Type="http://schemas.openxmlformats.org/officeDocument/2006/relationships/image" Target="../media/image8.png"/><Relationship Id="rId16" Type="http://schemas.openxmlformats.org/officeDocument/2006/relationships/image" Target="../media/image48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43.png"/><Relationship Id="rId5" Type="http://schemas.openxmlformats.org/officeDocument/2006/relationships/image" Target="../media/image13.png"/><Relationship Id="rId15" Type="http://schemas.openxmlformats.org/officeDocument/2006/relationships/image" Target="../media/image47.png"/><Relationship Id="rId10" Type="http://schemas.openxmlformats.org/officeDocument/2006/relationships/image" Target="../media/image27.png"/><Relationship Id="rId4" Type="http://schemas.openxmlformats.org/officeDocument/2006/relationships/image" Target="../media/image14.png"/><Relationship Id="rId9" Type="http://schemas.openxmlformats.org/officeDocument/2006/relationships/image" Target="../media/image25.png"/><Relationship Id="rId14" Type="http://schemas.openxmlformats.org/officeDocument/2006/relationships/image" Target="../media/image46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12" Type="http://schemas.openxmlformats.org/officeDocument/2006/relationships/image" Target="../media/image52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51.png"/><Relationship Id="rId5" Type="http://schemas.openxmlformats.org/officeDocument/2006/relationships/image" Target="../media/image17.png"/><Relationship Id="rId10" Type="http://schemas.openxmlformats.org/officeDocument/2006/relationships/image" Target="../media/image50.svg"/><Relationship Id="rId4" Type="http://schemas.openxmlformats.org/officeDocument/2006/relationships/image" Target="../media/image6.png"/><Relationship Id="rId9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image" Target="../media/image20.png"/><Relationship Id="rId7" Type="http://schemas.openxmlformats.org/officeDocument/2006/relationships/image" Target="../media/image4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26.png"/><Relationship Id="rId10" Type="http://schemas.openxmlformats.org/officeDocument/2006/relationships/image" Target="../media/image54.png"/><Relationship Id="rId4" Type="http://schemas.openxmlformats.org/officeDocument/2006/relationships/image" Target="../media/image23.png"/><Relationship Id="rId9" Type="http://schemas.openxmlformats.org/officeDocument/2006/relationships/image" Target="../media/image5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image" Target="../media/image9.png"/><Relationship Id="rId7" Type="http://schemas.openxmlformats.org/officeDocument/2006/relationships/image" Target="../media/image4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10.png"/><Relationship Id="rId10" Type="http://schemas.openxmlformats.org/officeDocument/2006/relationships/image" Target="../media/image56.png"/><Relationship Id="rId4" Type="http://schemas.openxmlformats.org/officeDocument/2006/relationships/image" Target="../media/image12.png"/><Relationship Id="rId9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7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57.png"/><Relationship Id="rId5" Type="http://schemas.openxmlformats.org/officeDocument/2006/relationships/image" Target="../media/image4.png"/><Relationship Id="rId10" Type="http://schemas.openxmlformats.org/officeDocument/2006/relationships/image" Target="../media/image50.svg"/><Relationship Id="rId4" Type="http://schemas.openxmlformats.org/officeDocument/2006/relationships/image" Target="../media/image17.png"/><Relationship Id="rId9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9.png"/><Relationship Id="rId4" Type="http://schemas.openxmlformats.org/officeDocument/2006/relationships/image" Target="../media/image11.png"/><Relationship Id="rId9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010" y="4322499"/>
            <a:ext cx="1107942" cy="3388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389" y="1881804"/>
            <a:ext cx="958505" cy="4880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8486" y="1552208"/>
            <a:ext cx="1393373" cy="11934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971" y="3792164"/>
            <a:ext cx="827313" cy="85564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17" y="3138817"/>
            <a:ext cx="932845" cy="924662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0949DF4-D45F-4B9D-8612-2CBE4304DF30}"/>
              </a:ext>
            </a:extLst>
          </p:cNvPr>
          <p:cNvSpPr/>
          <p:nvPr/>
        </p:nvSpPr>
        <p:spPr>
          <a:xfrm>
            <a:off x="6831411" y="679013"/>
            <a:ext cx="382938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Беларуская</a:t>
            </a:r>
            <a:r>
              <a:rPr lang="ru-RU" sz="2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400" b="1" dirty="0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ў І </a:t>
            </a:r>
            <a:r>
              <a:rPr lang="ru-RU" sz="2400" b="1" dirty="0" err="1">
                <a:ln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класе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11" name="Заголовок 3">
            <a:extLst>
              <a:ext uri="{FF2B5EF4-FFF2-40B4-BE49-F238E27FC236}">
                <a16:creationId xmlns:a16="http://schemas.microsoft.com/office/drawing/2014/main" id="{65A35431-7CC5-4516-A0ED-C87B54942C72}"/>
              </a:ext>
            </a:extLst>
          </p:cNvPr>
          <p:cNvSpPr txBox="1">
            <a:spLocks/>
          </p:cNvSpPr>
          <p:nvPr/>
        </p:nvSpPr>
        <p:spPr>
          <a:xfrm>
            <a:off x="2149148" y="1705837"/>
            <a:ext cx="8301136" cy="2147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sz="4800" b="1" dirty="0">
                <a:ln w="0"/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«М</a:t>
            </a:r>
            <a:r>
              <a:rPr lang="be-BY" sz="4800" b="1" dirty="0">
                <a:ln w="0"/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ясціна, дзе я жыву</a:t>
            </a:r>
            <a:r>
              <a:rPr lang="ru-RU" sz="4800" b="1" dirty="0">
                <a:ln w="0"/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br>
              <a:rPr lang="ru-RU" sz="4800" b="1" dirty="0">
                <a:ln w="0"/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be-BY" sz="4800" b="1" dirty="0">
                <a:ln w="0"/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 родным горадзе (вёсцы)</a:t>
            </a:r>
            <a:r>
              <a:rPr lang="ru-RU" sz="4800" b="1" dirty="0">
                <a:ln w="0"/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</p:txBody>
      </p:sp>
      <p:sp>
        <p:nvSpPr>
          <p:cNvPr id="12" name="Подзаголовок 2">
            <a:extLst>
              <a:ext uri="{FF2B5EF4-FFF2-40B4-BE49-F238E27FC236}">
                <a16:creationId xmlns:a16="http://schemas.microsoft.com/office/drawing/2014/main" id="{A27BD6F2-C557-44E0-A4BD-590F61FD1B6A}"/>
              </a:ext>
            </a:extLst>
          </p:cNvPr>
          <p:cNvSpPr txBox="1">
            <a:spLocks/>
          </p:cNvSpPr>
          <p:nvPr/>
        </p:nvSpPr>
        <p:spPr>
          <a:xfrm>
            <a:off x="899734" y="742456"/>
            <a:ext cx="1480810" cy="62688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2400" b="1" dirty="0">
                <a:ln w="0"/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23</a:t>
            </a:r>
            <a:endParaRPr lang="ru-RU" sz="2400" b="1" dirty="0">
              <a:ln w="0"/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Нижний колонтитул 16">
            <a:extLst>
              <a:ext uri="{FF2B5EF4-FFF2-40B4-BE49-F238E27FC236}">
                <a16:creationId xmlns:a16="http://schemas.microsoft.com/office/drawing/2014/main" id="{15E4FC13-56A6-400D-B45B-323E2FDB2CC8}"/>
              </a:ext>
            </a:extLst>
          </p:cNvPr>
          <p:cNvSpPr>
            <a:spLocks noGrp="1"/>
          </p:cNvSpPr>
          <p:nvPr/>
        </p:nvSpPr>
        <p:spPr>
          <a:xfrm>
            <a:off x="4282511" y="4063479"/>
            <a:ext cx="3567458" cy="499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000" b="1" dirty="0"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 матэрыял</a:t>
            </a:r>
          </a:p>
        </p:txBody>
      </p:sp>
      <p:sp>
        <p:nvSpPr>
          <p:cNvPr id="14" name="Нижний колонтитул 16">
            <a:extLst>
              <a:ext uri="{FF2B5EF4-FFF2-40B4-BE49-F238E27FC236}">
                <a16:creationId xmlns:a16="http://schemas.microsoft.com/office/drawing/2014/main" id="{6449654A-11DA-4410-A918-7158AD1D0AC7}"/>
              </a:ext>
            </a:extLst>
          </p:cNvPr>
          <p:cNvSpPr>
            <a:spLocks noGrp="1"/>
          </p:cNvSpPr>
          <p:nvPr/>
        </p:nvSpPr>
        <p:spPr>
          <a:xfrm>
            <a:off x="899734" y="5832959"/>
            <a:ext cx="6765555" cy="76506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be-BY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 У.,</a:t>
            </a:r>
          </a:p>
          <a:p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імя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endParaRPr lang="be-BY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7D7087A3-DDC2-428E-A066-59225426A8CB}"/>
              </a:ext>
            </a:extLst>
          </p:cNvPr>
          <p:cNvGrpSpPr/>
          <p:nvPr/>
        </p:nvGrpSpPr>
        <p:grpSpPr>
          <a:xfrm>
            <a:off x="100596" y="3311"/>
            <a:ext cx="737194" cy="6854690"/>
            <a:chOff x="-24914" y="3311"/>
            <a:chExt cx="737194" cy="6854690"/>
          </a:xfrm>
        </p:grpSpPr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8CDB8BAA-F657-4F59-8D57-7CC55987CBD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4913" y="3311"/>
              <a:ext cx="737193" cy="2928575"/>
            </a:xfrm>
            <a:prstGeom prst="rect">
              <a:avLst/>
            </a:prstGeom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BE646D5F-00E0-421E-8DEF-B11BEF26D9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4914" y="2531358"/>
              <a:ext cx="737193" cy="2928575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67C3DAC3-2611-4882-B152-9069E5A9AAF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38438"/>
            <a:stretch/>
          </p:blipFill>
          <p:spPr>
            <a:xfrm>
              <a:off x="-24914" y="5055111"/>
              <a:ext cx="737193" cy="18028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908021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p14:dur="100">
        <p15:prstTrans prst="drape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440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10</a:t>
            </a:r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21437ED-44D1-43CE-A5FD-67503A67CE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423" y="450187"/>
            <a:ext cx="798187" cy="524001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27F6754-B170-4FFC-821B-33357C1A9B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70" y="54568"/>
            <a:ext cx="623266" cy="65761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C2B9926-335D-4AD4-8513-499ADC613A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97" y="4851050"/>
            <a:ext cx="342592" cy="36564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186F356-52C9-40BC-B74E-4E1CA244B9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16" y="6185727"/>
            <a:ext cx="408487" cy="34510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81FA2A2-C85C-42ED-B27D-208B1ACB1D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16" y="5769168"/>
            <a:ext cx="331469" cy="76166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43D548F-74C6-4D11-9340-E3057BF7EA7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279" y="5776705"/>
            <a:ext cx="1175655" cy="1006996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CB5C4CA1-E71A-422C-AB75-614E3235750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495" y="6375117"/>
            <a:ext cx="2502011" cy="425398"/>
          </a:xfrm>
          <a:prstGeom prst="rect">
            <a:avLst/>
          </a:prstGeom>
        </p:spPr>
      </p:pic>
      <p:sp>
        <p:nvSpPr>
          <p:cNvPr id="26" name="Заголовок 2">
            <a:extLst>
              <a:ext uri="{FF2B5EF4-FFF2-40B4-BE49-F238E27FC236}">
                <a16:creationId xmlns:a16="http://schemas.microsoft.com/office/drawing/2014/main" id="{20C77EF8-AD14-489C-9FC2-48611CC41C11}"/>
              </a:ext>
            </a:extLst>
          </p:cNvPr>
          <p:cNvSpPr txBox="1">
            <a:spLocks/>
          </p:cNvSpPr>
          <p:nvPr/>
        </p:nvSpPr>
        <p:spPr>
          <a:xfrm>
            <a:off x="1095256" y="735881"/>
            <a:ext cx="3592137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26CB424-EA65-43FE-9C82-0DEE3551D405}"/>
              </a:ext>
            </a:extLst>
          </p:cNvPr>
          <p:cNvSpPr txBox="1"/>
          <p:nvPr/>
        </p:nvSpPr>
        <p:spPr>
          <a:xfrm>
            <a:off x="4142521" y="4912905"/>
            <a:ext cx="40102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УТУЛЬНАЯ ХАТА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8E9DBCB-A486-4339-B2F7-223AC5FC7B02}"/>
              </a:ext>
            </a:extLst>
          </p:cNvPr>
          <p:cNvSpPr txBox="1"/>
          <p:nvPr/>
        </p:nvSpPr>
        <p:spPr>
          <a:xfrm>
            <a:off x="4825455" y="5594060"/>
            <a:ext cx="273908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уютный дом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id="{DE11878B-DE35-4D12-B96A-FE07D39DEEB2}"/>
              </a:ext>
            </a:extLst>
          </p:cNvPr>
          <p:cNvCxnSpPr>
            <a:cxnSpLocks/>
          </p:cNvCxnSpPr>
          <p:nvPr/>
        </p:nvCxnSpPr>
        <p:spPr>
          <a:xfrm>
            <a:off x="4338470" y="5594060"/>
            <a:ext cx="3518144" cy="7654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47B2F8F-48FD-488D-8EB7-73CEF040267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6116" y="903600"/>
            <a:ext cx="6816221" cy="3709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545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E06A8FB-907A-4304-8FFF-2FA39241A4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7" y="721705"/>
            <a:ext cx="1077995" cy="138791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15A59BF-3238-4AAB-8C8B-A1802343E9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816" y="765604"/>
            <a:ext cx="526988" cy="1425097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0D52B51-9C78-4D05-8861-7372DFDEA3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32" y="5623326"/>
            <a:ext cx="861745" cy="78141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B76BF673-F56B-4ADB-B8DE-BE8F886074D8}"/>
              </a:ext>
            </a:extLst>
          </p:cNvPr>
          <p:cNvSpPr txBox="1"/>
          <p:nvPr/>
        </p:nvSpPr>
        <p:spPr>
          <a:xfrm>
            <a:off x="227736" y="448237"/>
            <a:ext cx="424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11</a:t>
            </a:r>
            <a:endParaRPr lang="ru-RU" b="1" dirty="0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AB1D2E83-1BC0-4F18-BF4E-74AE74A68D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817" y="6156019"/>
            <a:ext cx="1008264" cy="603487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77934BF-34FF-4DD4-BADC-6BF29540DE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4" y="3605090"/>
            <a:ext cx="342592" cy="374148"/>
          </a:xfrm>
          <a:prstGeom prst="rect">
            <a:avLst/>
          </a:prstGeom>
        </p:spPr>
      </p:pic>
      <p:sp>
        <p:nvSpPr>
          <p:cNvPr id="29" name="Заголовок 2">
            <a:extLst>
              <a:ext uri="{FF2B5EF4-FFF2-40B4-BE49-F238E27FC236}">
                <a16:creationId xmlns:a16="http://schemas.microsoft.com/office/drawing/2014/main" id="{318146CB-3A1D-479A-931C-0BF3DDE643D3}"/>
              </a:ext>
            </a:extLst>
          </p:cNvPr>
          <p:cNvSpPr txBox="1">
            <a:spLocks/>
          </p:cNvSpPr>
          <p:nvPr/>
        </p:nvSpPr>
        <p:spPr>
          <a:xfrm>
            <a:off x="2010804" y="514271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Ільняныя рэчы 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DD4359F8-2C05-4432-B94D-917F3D2DDA4D}"/>
              </a:ext>
            </a:extLst>
          </p:cNvPr>
          <p:cNvSpPr/>
          <p:nvPr/>
        </p:nvSpPr>
        <p:spPr>
          <a:xfrm>
            <a:off x="2397223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F379EE1C-6E3D-445A-84DA-EF4AC643E784}"/>
              </a:ext>
            </a:extLst>
          </p:cNvPr>
          <p:cNvSpPr/>
          <p:nvPr/>
        </p:nvSpPr>
        <p:spPr>
          <a:xfrm>
            <a:off x="7855805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F59B2072-001F-40C1-9C76-FBB1BA8E490E}"/>
              </a:ext>
            </a:extLst>
          </p:cNvPr>
          <p:cNvSpPr/>
          <p:nvPr/>
        </p:nvSpPr>
        <p:spPr>
          <a:xfrm>
            <a:off x="5120164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A0EE1A9-EE8E-4DBE-AEAC-810AE1B5991A}"/>
              </a:ext>
            </a:extLst>
          </p:cNvPr>
          <p:cNvSpPr txBox="1"/>
          <p:nvPr/>
        </p:nvSpPr>
        <p:spPr>
          <a:xfrm>
            <a:off x="2634035" y="5096072"/>
            <a:ext cx="1748236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РУЧНІК</a:t>
            </a:r>
            <a:endParaRPr lang="ru-RU" sz="3400" b="1" dirty="0">
              <a:ln/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9283DD-1373-4284-BA20-5B3C6EC21100}"/>
              </a:ext>
            </a:extLst>
          </p:cNvPr>
          <p:cNvSpPr txBox="1"/>
          <p:nvPr/>
        </p:nvSpPr>
        <p:spPr>
          <a:xfrm>
            <a:off x="7954615" y="5096071"/>
            <a:ext cx="2209707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КУДЗЕЛЯ</a:t>
            </a:r>
            <a:endParaRPr lang="ru-RU" sz="3400" b="1" dirty="0">
              <a:ln/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D7195BE-DCA3-4B19-9F9C-AFAB6DD2C05C}"/>
              </a:ext>
            </a:extLst>
          </p:cNvPr>
          <p:cNvSpPr txBox="1"/>
          <p:nvPr/>
        </p:nvSpPr>
        <p:spPr>
          <a:xfrm>
            <a:off x="5218461" y="5096071"/>
            <a:ext cx="2005678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ЛЯЛЬКА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FB60DC7C-705C-429B-AFCE-64AC58C05C5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58" r="23935"/>
          <a:stretch/>
        </p:blipFill>
        <p:spPr>
          <a:xfrm>
            <a:off x="7861592" y="1840796"/>
            <a:ext cx="2190698" cy="3191016"/>
          </a:xfrm>
          <a:prstGeom prst="round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C1C2E725-AD9D-4252-BF39-612B551B62E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1" t="-160" r="11472" b="160"/>
          <a:stretch/>
        </p:blipFill>
        <p:spPr>
          <a:xfrm>
            <a:off x="2409900" y="1835008"/>
            <a:ext cx="2181333" cy="3185315"/>
          </a:xfrm>
          <a:prstGeom prst="round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F6DA0FC-2905-4D71-8E3D-3C9844422429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45" t="14814" r="29865" b="720"/>
          <a:stretch/>
        </p:blipFill>
        <p:spPr>
          <a:xfrm>
            <a:off x="5132865" y="1839447"/>
            <a:ext cx="2177898" cy="318079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2965463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AB0C139-2265-48AB-B97D-538B39CAC1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0" y="2972263"/>
            <a:ext cx="958505" cy="48807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B67562C-798F-4721-94EE-DCB6FC785C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479" y="5762457"/>
            <a:ext cx="331469" cy="77767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93C38CE3-C1DC-4C39-9DE2-FE2B9E62EA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7016" y="5875491"/>
            <a:ext cx="837004" cy="855646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F6EFE18-501C-4940-B019-7825A361A7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564" y="5863244"/>
            <a:ext cx="1393373" cy="119348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555C8A4-191C-4FE3-8BE1-5420BF49F0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368" y="116024"/>
            <a:ext cx="932845" cy="92466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31A33E4F-F4C2-4484-8131-7F58248FAB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4" y="864154"/>
            <a:ext cx="1153102" cy="98767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EA86355-121A-42A9-B3D2-7730AAE7F81D}"/>
              </a:ext>
            </a:extLst>
          </p:cNvPr>
          <p:cNvSpPr txBox="1"/>
          <p:nvPr/>
        </p:nvSpPr>
        <p:spPr>
          <a:xfrm>
            <a:off x="236702" y="439271"/>
            <a:ext cx="4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12</a:t>
            </a:r>
            <a:endParaRPr lang="ru-RU" b="1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BFB037B-E20B-47F5-AF08-4667290EF0DF}"/>
              </a:ext>
            </a:extLst>
          </p:cNvPr>
          <p:cNvSpPr txBox="1"/>
          <p:nvPr/>
        </p:nvSpPr>
        <p:spPr>
          <a:xfrm>
            <a:off x="8787654" y="1166659"/>
            <a:ext cx="20516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ФІРАНКІ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34B948D-E710-4B94-8EB5-7881A1080F1B}"/>
              </a:ext>
            </a:extLst>
          </p:cNvPr>
          <p:cNvSpPr txBox="1"/>
          <p:nvPr/>
        </p:nvSpPr>
        <p:spPr>
          <a:xfrm>
            <a:off x="8789270" y="1847814"/>
            <a:ext cx="22395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занавески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3A654CD-D3FB-45ED-8B0B-4BCD5624AAC0}"/>
              </a:ext>
            </a:extLst>
          </p:cNvPr>
          <p:cNvSpPr txBox="1"/>
          <p:nvPr/>
        </p:nvSpPr>
        <p:spPr>
          <a:xfrm>
            <a:off x="1800781" y="3090743"/>
            <a:ext cx="17476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ШЫБА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6E6EAC7-CFDD-4A44-BAF4-DDC55F92F174}"/>
              </a:ext>
            </a:extLst>
          </p:cNvPr>
          <p:cNvSpPr txBox="1"/>
          <p:nvPr/>
        </p:nvSpPr>
        <p:spPr>
          <a:xfrm>
            <a:off x="1277386" y="3788727"/>
            <a:ext cx="31947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стекло в окнах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4B77B3E4-76D3-4090-A34D-DACCD923A744}"/>
              </a:ext>
            </a:extLst>
          </p:cNvPr>
          <p:cNvCxnSpPr>
            <a:cxnSpLocks/>
          </p:cNvCxnSpPr>
          <p:nvPr/>
        </p:nvCxnSpPr>
        <p:spPr>
          <a:xfrm>
            <a:off x="1665760" y="3788727"/>
            <a:ext cx="2055090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9780D6D3-B415-4B51-909C-5546FE8D9C6B}"/>
              </a:ext>
            </a:extLst>
          </p:cNvPr>
          <p:cNvCxnSpPr>
            <a:cxnSpLocks/>
          </p:cNvCxnSpPr>
          <p:nvPr/>
        </p:nvCxnSpPr>
        <p:spPr>
          <a:xfrm>
            <a:off x="8800423" y="1844942"/>
            <a:ext cx="2055090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996D3B5-9B39-48D6-B970-5320CEB4C69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587" y="1489824"/>
            <a:ext cx="4373197" cy="3652226"/>
          </a:xfrm>
          <a:prstGeom prst="rect">
            <a:avLst/>
          </a:prstGeom>
        </p:spPr>
      </p:pic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id="{2A68E3EA-502C-4776-8225-EE38A67ECEAC}"/>
              </a:ext>
            </a:extLst>
          </p:cNvPr>
          <p:cNvSpPr/>
          <p:nvPr/>
        </p:nvSpPr>
        <p:spPr>
          <a:xfrm rot="21166751">
            <a:off x="3926541" y="3560784"/>
            <a:ext cx="1343522" cy="2279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право 19">
            <a:extLst>
              <a:ext uri="{FF2B5EF4-FFF2-40B4-BE49-F238E27FC236}">
                <a16:creationId xmlns:a16="http://schemas.microsoft.com/office/drawing/2014/main" id="{29982850-1B89-43BD-B66A-D9F2AF19E976}"/>
              </a:ext>
            </a:extLst>
          </p:cNvPr>
          <p:cNvSpPr/>
          <p:nvPr/>
        </p:nvSpPr>
        <p:spPr>
          <a:xfrm rot="9611257">
            <a:off x="7394265" y="1947888"/>
            <a:ext cx="1343522" cy="22794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3072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  <p:bldP spid="2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AB0C139-2265-48AB-B97D-538B39CAC1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0" y="3250170"/>
            <a:ext cx="958505" cy="48807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B67562C-798F-4721-94EE-DCB6FC785C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479" y="5762457"/>
            <a:ext cx="331469" cy="777679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F6EFE18-501C-4940-B019-7825A361A7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564" y="5863244"/>
            <a:ext cx="1393373" cy="119348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EA86355-121A-42A9-B3D2-7730AAE7F81D}"/>
              </a:ext>
            </a:extLst>
          </p:cNvPr>
          <p:cNvSpPr txBox="1"/>
          <p:nvPr/>
        </p:nvSpPr>
        <p:spPr>
          <a:xfrm>
            <a:off x="236702" y="439271"/>
            <a:ext cx="539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13</a:t>
            </a:r>
            <a:endParaRPr lang="ru-RU" b="1" dirty="0"/>
          </a:p>
        </p:txBody>
      </p:sp>
      <p:sp>
        <p:nvSpPr>
          <p:cNvPr id="37" name="Скругленный прямоугольник 4">
            <a:extLst>
              <a:ext uri="{FF2B5EF4-FFF2-40B4-BE49-F238E27FC236}">
                <a16:creationId xmlns:a16="http://schemas.microsoft.com/office/drawing/2014/main" id="{9B1400DB-0C72-4132-8028-DFE3A718AE5E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72EF41B-1A31-40BE-BE21-B52268BFE21B}"/>
              </a:ext>
            </a:extLst>
          </p:cNvPr>
          <p:cNvSpPr txBox="1"/>
          <p:nvPr/>
        </p:nvSpPr>
        <p:spPr>
          <a:xfrm>
            <a:off x="8031086" y="4332599"/>
            <a:ext cx="23848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ПАЛАВІКІ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BB79FB0-9946-4966-97C8-1FBF9BD40E76}"/>
              </a:ext>
            </a:extLst>
          </p:cNvPr>
          <p:cNvSpPr txBox="1"/>
          <p:nvPr/>
        </p:nvSpPr>
        <p:spPr>
          <a:xfrm>
            <a:off x="8144763" y="5013754"/>
            <a:ext cx="21391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полов</a:t>
            </a:r>
            <a:r>
              <a:rPr lang="ru-RU" sz="3200" b="1" dirty="0" err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ики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040E71B6-1DE6-4204-BAFD-110CA67912B4}"/>
              </a:ext>
            </a:extLst>
          </p:cNvPr>
          <p:cNvCxnSpPr>
            <a:cxnSpLocks/>
          </p:cNvCxnSpPr>
          <p:nvPr/>
        </p:nvCxnSpPr>
        <p:spPr>
          <a:xfrm>
            <a:off x="8207580" y="5010882"/>
            <a:ext cx="2055090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08BF8475-390F-4CB4-8C74-FA72A245BB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0" y="988758"/>
            <a:ext cx="916723" cy="731428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9939D439-5BC5-4766-82FA-E1EECC9B70C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95" y="5593985"/>
            <a:ext cx="973361" cy="1253202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482E3220-2A00-429A-8ED3-8994B7DAEE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5D9AB832-72A5-45BC-BEC5-19616E7EA80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547" y="4746636"/>
            <a:ext cx="523657" cy="1416089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68D5858D-F11A-4DC1-A052-BB7B131B984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965" y="6277911"/>
            <a:ext cx="1086121" cy="56927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0B68B9C-406B-43C9-A5AF-2EBEADDEFF4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075" y="3396290"/>
            <a:ext cx="4501900" cy="89763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AD59B10-759F-45E5-8441-9C5950E41496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87" t="57315"/>
          <a:stretch/>
        </p:blipFill>
        <p:spPr>
          <a:xfrm>
            <a:off x="7314339" y="2347896"/>
            <a:ext cx="3658334" cy="180454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E009DB62-964C-4B6E-B724-6FCE8B5E4153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48" t="59683" r="52373" b="-2368"/>
          <a:stretch/>
        </p:blipFill>
        <p:spPr>
          <a:xfrm>
            <a:off x="5947409" y="948799"/>
            <a:ext cx="4194627" cy="180454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71B56B4-41CC-450F-A5B3-E34B31F6B826}"/>
              </a:ext>
            </a:extLst>
          </p:cNvPr>
          <p:cNvSpPr txBox="1"/>
          <p:nvPr/>
        </p:nvSpPr>
        <p:spPr>
          <a:xfrm>
            <a:off x="2165519" y="1762975"/>
            <a:ext cx="17443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ЛАЎКА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E5BDD12-A775-4680-B7B0-2E4FD0849DB5}"/>
              </a:ext>
            </a:extLst>
          </p:cNvPr>
          <p:cNvSpPr txBox="1"/>
          <p:nvPr/>
        </p:nvSpPr>
        <p:spPr>
          <a:xfrm>
            <a:off x="2260189" y="2460959"/>
            <a:ext cx="13580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лавка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A534E8C2-323E-43C0-94FB-ED022B22E8A0}"/>
              </a:ext>
            </a:extLst>
          </p:cNvPr>
          <p:cNvCxnSpPr>
            <a:cxnSpLocks/>
          </p:cNvCxnSpPr>
          <p:nvPr/>
        </p:nvCxnSpPr>
        <p:spPr>
          <a:xfrm>
            <a:off x="2030498" y="2460959"/>
            <a:ext cx="2055090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59554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224" y="3792164"/>
            <a:ext cx="827313" cy="855646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440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14</a:t>
            </a:r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21437ED-44D1-43CE-A5FD-67503A67CE6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423" y="450187"/>
            <a:ext cx="798187" cy="524001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27F6754-B170-4FFC-821B-33357C1A9B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70" y="54568"/>
            <a:ext cx="623266" cy="65761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C2B9926-335D-4AD4-8513-499ADC613AA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8" y="4801691"/>
            <a:ext cx="342592" cy="36564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186F356-52C9-40BC-B74E-4E1CA244B9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16" y="6185727"/>
            <a:ext cx="408487" cy="34510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81FA2A2-C85C-42ED-B27D-208B1ACB1D5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16" y="5769168"/>
            <a:ext cx="331469" cy="76166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43D548F-74C6-4D11-9340-E3057BF7EA7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279" y="5776705"/>
            <a:ext cx="1175655" cy="1006996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CB5C4CA1-E71A-422C-AB75-614E3235750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495" y="6375117"/>
            <a:ext cx="2502011" cy="42539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2056E245-358A-4511-B9C1-5DAD1CE95E9F}"/>
              </a:ext>
            </a:extLst>
          </p:cNvPr>
          <p:cNvSpPr txBox="1"/>
          <p:nvPr/>
        </p:nvSpPr>
        <p:spPr>
          <a:xfrm>
            <a:off x="2407792" y="1252697"/>
            <a:ext cx="17717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КУФАР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CB18AD1-58D2-410C-A6B6-1381C5073A1A}"/>
              </a:ext>
            </a:extLst>
          </p:cNvPr>
          <p:cNvSpPr txBox="1"/>
          <p:nvPr/>
        </p:nvSpPr>
        <p:spPr>
          <a:xfrm>
            <a:off x="2525950" y="1933852"/>
            <a:ext cx="15874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сундук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F1082D1-867A-4E29-AC37-5A196337925A}"/>
              </a:ext>
            </a:extLst>
          </p:cNvPr>
          <p:cNvSpPr txBox="1"/>
          <p:nvPr/>
        </p:nvSpPr>
        <p:spPr>
          <a:xfrm>
            <a:off x="8093295" y="3563640"/>
            <a:ext cx="19776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ПАЛІЦА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1FCE766-AA6D-4D68-8105-B882C00B0F61}"/>
              </a:ext>
            </a:extLst>
          </p:cNvPr>
          <p:cNvSpPr txBox="1"/>
          <p:nvPr/>
        </p:nvSpPr>
        <p:spPr>
          <a:xfrm>
            <a:off x="8358798" y="4261624"/>
            <a:ext cx="136710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полка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F42165BA-003E-4D33-91AE-4FA569F168E2}"/>
              </a:ext>
            </a:extLst>
          </p:cNvPr>
          <p:cNvCxnSpPr>
            <a:cxnSpLocks/>
          </p:cNvCxnSpPr>
          <p:nvPr/>
        </p:nvCxnSpPr>
        <p:spPr>
          <a:xfrm>
            <a:off x="7958274" y="4261624"/>
            <a:ext cx="2055090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8C797F69-33B9-4AFA-9BED-BBEAD0290D57}"/>
              </a:ext>
            </a:extLst>
          </p:cNvPr>
          <p:cNvCxnSpPr>
            <a:cxnSpLocks/>
          </p:cNvCxnSpPr>
          <p:nvPr/>
        </p:nvCxnSpPr>
        <p:spPr>
          <a:xfrm>
            <a:off x="2312984" y="1930980"/>
            <a:ext cx="2055090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6221731-263F-4909-994C-11A644D83B0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458"/>
          <a:stretch/>
        </p:blipFill>
        <p:spPr>
          <a:xfrm>
            <a:off x="1109497" y="2696216"/>
            <a:ext cx="5027049" cy="2361733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96657D6A-B8F2-40E9-8B75-D67F988F96C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05" t="-3744" r="-1347" b="-3141"/>
          <a:stretch/>
        </p:blipFill>
        <p:spPr>
          <a:xfrm>
            <a:off x="6416635" y="989056"/>
            <a:ext cx="5027049" cy="2524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530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971" y="3792164"/>
            <a:ext cx="827313" cy="855646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AB0C139-2265-48AB-B97D-538B39CAC1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0" y="2972263"/>
            <a:ext cx="958505" cy="48807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B67562C-798F-4721-94EE-DCB6FC785C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479" y="5762457"/>
            <a:ext cx="331469" cy="77767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93C38CE3-C1DC-4C39-9DE2-FE2B9E62EA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7016" y="5875491"/>
            <a:ext cx="837004" cy="855646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F6EFE18-501C-4940-B019-7825A361A7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564" y="5863244"/>
            <a:ext cx="1393373" cy="119348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555C8A4-191C-4FE3-8BE1-5420BF49F0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368" y="116024"/>
            <a:ext cx="932845" cy="92466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31A33E4F-F4C2-4484-8131-7F58248FAB4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4" y="864154"/>
            <a:ext cx="1153102" cy="98767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EA86355-121A-42A9-B3D2-7730AAE7F81D}"/>
              </a:ext>
            </a:extLst>
          </p:cNvPr>
          <p:cNvSpPr txBox="1"/>
          <p:nvPr/>
        </p:nvSpPr>
        <p:spPr>
          <a:xfrm>
            <a:off x="236702" y="439271"/>
            <a:ext cx="4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15</a:t>
            </a:r>
            <a:endParaRPr lang="ru-RU" b="1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BFB037B-E20B-47F5-AF08-4667290EF0DF}"/>
              </a:ext>
            </a:extLst>
          </p:cNvPr>
          <p:cNvSpPr txBox="1"/>
          <p:nvPr/>
        </p:nvSpPr>
        <p:spPr>
          <a:xfrm>
            <a:off x="7506622" y="2590577"/>
            <a:ext cx="21163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САРОКА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34B948D-E710-4B94-8EB5-7881A1080F1B}"/>
              </a:ext>
            </a:extLst>
          </p:cNvPr>
          <p:cNvSpPr txBox="1"/>
          <p:nvPr/>
        </p:nvSpPr>
        <p:spPr>
          <a:xfrm>
            <a:off x="7741322" y="3271732"/>
            <a:ext cx="15953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сорока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9780D6D3-B415-4B51-909C-5546FE8D9C6B}"/>
              </a:ext>
            </a:extLst>
          </p:cNvPr>
          <p:cNvCxnSpPr>
            <a:cxnSpLocks/>
          </p:cNvCxnSpPr>
          <p:nvPr/>
        </p:nvCxnSpPr>
        <p:spPr>
          <a:xfrm>
            <a:off x="7519391" y="3268860"/>
            <a:ext cx="2055090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CA2FF1D-93F2-49A2-93A2-5E8C0D0B85E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6980" y="807062"/>
            <a:ext cx="4139385" cy="475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9706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15A59BF-3238-4AAB-8C8B-A1802343E9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816" y="765604"/>
            <a:ext cx="526988" cy="1425097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0D52B51-9C78-4D05-8861-7372DFDEA3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32" y="5623326"/>
            <a:ext cx="861745" cy="78141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B76BF673-F56B-4ADB-B8DE-BE8F886074D8}"/>
              </a:ext>
            </a:extLst>
          </p:cNvPr>
          <p:cNvSpPr txBox="1"/>
          <p:nvPr/>
        </p:nvSpPr>
        <p:spPr>
          <a:xfrm>
            <a:off x="227736" y="448237"/>
            <a:ext cx="424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16</a:t>
            </a:r>
            <a:endParaRPr lang="ru-RU" b="1" dirty="0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AB1D2E83-1BC0-4F18-BF4E-74AE74A68D7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817" y="6156019"/>
            <a:ext cx="1008264" cy="603487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77934BF-34FF-4DD4-BADC-6BF29540DE5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4" y="3605090"/>
            <a:ext cx="342592" cy="374148"/>
          </a:xfrm>
          <a:prstGeom prst="rect">
            <a:avLst/>
          </a:prstGeom>
        </p:spPr>
      </p:pic>
      <p:sp>
        <p:nvSpPr>
          <p:cNvPr id="29" name="Заголовок 2">
            <a:extLst>
              <a:ext uri="{FF2B5EF4-FFF2-40B4-BE49-F238E27FC236}">
                <a16:creationId xmlns:a16="http://schemas.microsoft.com/office/drawing/2014/main" id="{318146CB-3A1D-479A-931C-0BF3DDE643D3}"/>
              </a:ext>
            </a:extLst>
          </p:cNvPr>
          <p:cNvSpPr txBox="1">
            <a:spLocks/>
          </p:cNvSpPr>
          <p:nvPr/>
        </p:nvSpPr>
        <p:spPr>
          <a:xfrm>
            <a:off x="2010804" y="514271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«Сарока з праспекта»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1C883F-AA90-4A3C-8675-63D5949FDA3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616" y="2237966"/>
            <a:ext cx="4916990" cy="34608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15AFB9D-AD40-46D9-A90D-6090F056228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8106" y="2259705"/>
            <a:ext cx="2292710" cy="34390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E06A8FB-907A-4304-8FFF-2FA39241A4A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7" y="721705"/>
            <a:ext cx="1077995" cy="138791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34DBB10-4194-47BA-8706-E8850BB7B7E3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5599" b="71221" l="27075" r="68735">
                        <a14:foregroundMark x1="48912" y1="43410" x2="62047" y2="43168"/>
                        <a14:foregroundMark x1="57051" y1="15599" x2="58340" y2="22249"/>
                        <a14:foregroundMark x1="27075" y1="71342" x2="31829" y2="69407"/>
                        <a14:foregroundMark x1="50443" y1="66989" x2="58985" y2="60701"/>
                        <a14:foregroundMark x1="65592" y1="36638" x2="68735" y2="366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388" t="13221" r="30173" b="24370"/>
          <a:stretch/>
        </p:blipFill>
        <p:spPr>
          <a:xfrm>
            <a:off x="798503" y="514271"/>
            <a:ext cx="2570977" cy="2406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679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AB0C139-2265-48AB-B97D-538B39CAC1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0" y="3250170"/>
            <a:ext cx="958505" cy="48807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B67562C-798F-4721-94EE-DCB6FC785C3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479" y="5762457"/>
            <a:ext cx="331469" cy="777679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F6EFE18-501C-4940-B019-7825A361A7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564" y="5863244"/>
            <a:ext cx="1393373" cy="119348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EA86355-121A-42A9-B3D2-7730AAE7F81D}"/>
              </a:ext>
            </a:extLst>
          </p:cNvPr>
          <p:cNvSpPr txBox="1"/>
          <p:nvPr/>
        </p:nvSpPr>
        <p:spPr>
          <a:xfrm>
            <a:off x="236702" y="439271"/>
            <a:ext cx="5396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17</a:t>
            </a:r>
            <a:endParaRPr lang="ru-RU" b="1" dirty="0"/>
          </a:p>
        </p:txBody>
      </p:sp>
      <p:sp>
        <p:nvSpPr>
          <p:cNvPr id="37" name="Скругленный прямоугольник 4">
            <a:extLst>
              <a:ext uri="{FF2B5EF4-FFF2-40B4-BE49-F238E27FC236}">
                <a16:creationId xmlns:a16="http://schemas.microsoft.com/office/drawing/2014/main" id="{9B1400DB-0C72-4132-8028-DFE3A718AE5E}"/>
              </a:ext>
            </a:extLst>
          </p:cNvPr>
          <p:cNvSpPr/>
          <p:nvPr/>
        </p:nvSpPr>
        <p:spPr>
          <a:xfrm>
            <a:off x="469783" y="337930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08BF8475-390F-4CB4-8C74-FA72A245BB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70" y="988758"/>
            <a:ext cx="916723" cy="731428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9939D439-5BC5-4766-82FA-E1EECC9B70C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95" y="5593985"/>
            <a:ext cx="973361" cy="1253202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482E3220-2A00-429A-8ED3-8994B7DAEE4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5D9AB832-72A5-45BC-BEC5-19616E7EA80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547" y="4746636"/>
            <a:ext cx="523657" cy="1416089"/>
          </a:xfrm>
          <a:prstGeom prst="rect">
            <a:avLst/>
          </a:prstGeom>
        </p:spPr>
      </p:pic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68D5858D-F11A-4DC1-A052-BB7B131B984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965" y="6277911"/>
            <a:ext cx="1086121" cy="569276"/>
          </a:xfrm>
          <a:prstGeom prst="rect">
            <a:avLst/>
          </a:prstGeom>
        </p:spPr>
      </p:pic>
      <p:sp>
        <p:nvSpPr>
          <p:cNvPr id="23" name="Заголовок 2">
            <a:extLst>
              <a:ext uri="{FF2B5EF4-FFF2-40B4-BE49-F238E27FC236}">
                <a16:creationId xmlns:a16="http://schemas.microsoft.com/office/drawing/2014/main" id="{940BE89A-0C3C-4E45-B585-0DF5BFC6E566}"/>
              </a:ext>
            </a:extLst>
          </p:cNvPr>
          <p:cNvSpPr txBox="1">
            <a:spLocks/>
          </p:cNvSpPr>
          <p:nvPr/>
        </p:nvSpPr>
        <p:spPr>
          <a:xfrm>
            <a:off x="2010804" y="514271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Назаві часткі сялянскай хаты 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383222F2-333D-430F-A48F-A1AC115F5CB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971" y="3792164"/>
            <a:ext cx="827313" cy="855646"/>
          </a:xfrm>
          <a:prstGeom prst="rect">
            <a:avLst/>
          </a:prstGeom>
        </p:spPr>
      </p:pic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8496D587-0D2E-4F2B-9C00-85320FA443BC}"/>
              </a:ext>
            </a:extLst>
          </p:cNvPr>
          <p:cNvSpPr/>
          <p:nvPr/>
        </p:nvSpPr>
        <p:spPr>
          <a:xfrm>
            <a:off x="882189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A8D6FD46-5540-4DAB-80FA-B38F6DC9835D}"/>
              </a:ext>
            </a:extLst>
          </p:cNvPr>
          <p:cNvSpPr/>
          <p:nvPr/>
        </p:nvSpPr>
        <p:spPr>
          <a:xfrm>
            <a:off x="6340771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EE65C0B8-B025-46DB-8F99-B09490E62986}"/>
              </a:ext>
            </a:extLst>
          </p:cNvPr>
          <p:cNvSpPr/>
          <p:nvPr/>
        </p:nvSpPr>
        <p:spPr>
          <a:xfrm>
            <a:off x="9092934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E938E00F-1033-4D92-9937-158BBCC44BF5}"/>
              </a:ext>
            </a:extLst>
          </p:cNvPr>
          <p:cNvSpPr/>
          <p:nvPr/>
        </p:nvSpPr>
        <p:spPr>
          <a:xfrm>
            <a:off x="3605130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67F1D4C-DE3F-4417-A980-68EBD8AD2012}"/>
              </a:ext>
            </a:extLst>
          </p:cNvPr>
          <p:cNvSpPr txBox="1"/>
          <p:nvPr/>
        </p:nvSpPr>
        <p:spPr>
          <a:xfrm>
            <a:off x="1307260" y="5096072"/>
            <a:ext cx="1099981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ДАХ</a:t>
            </a:r>
            <a:endParaRPr lang="ru-RU" sz="3400" b="1" dirty="0">
              <a:ln/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76BD6D5-FEEC-48BC-9E15-132D4E3F92B4}"/>
              </a:ext>
            </a:extLst>
          </p:cNvPr>
          <p:cNvSpPr txBox="1"/>
          <p:nvPr/>
        </p:nvSpPr>
        <p:spPr>
          <a:xfrm>
            <a:off x="6663702" y="5096071"/>
            <a:ext cx="161274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ГАНАК</a:t>
            </a:r>
            <a:endParaRPr lang="ru-RU" sz="3400" b="1" dirty="0">
              <a:ln/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04557CF-5AB4-4B11-AE13-1DF3E3EC008E}"/>
              </a:ext>
            </a:extLst>
          </p:cNvPr>
          <p:cNvSpPr txBox="1"/>
          <p:nvPr/>
        </p:nvSpPr>
        <p:spPr>
          <a:xfrm>
            <a:off x="9361954" y="5097512"/>
            <a:ext cx="1834541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ВОКНЫ</a:t>
            </a:r>
            <a:endParaRPr lang="ru-RU" sz="3400" b="1" dirty="0">
              <a:ln/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1D988A7-5091-4FEE-91E0-74304B16E46F}"/>
              </a:ext>
            </a:extLst>
          </p:cNvPr>
          <p:cNvSpPr txBox="1"/>
          <p:nvPr/>
        </p:nvSpPr>
        <p:spPr>
          <a:xfrm>
            <a:off x="3911016" y="5096071"/>
            <a:ext cx="159050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en-US" sz="34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Ó</a:t>
            </a:r>
            <a:r>
              <a:rPr lang="be-BY" sz="34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МІН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48EAF03-8306-4C2C-B186-7C10CFDD2EE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" r="43217" b="14054"/>
          <a:stretch/>
        </p:blipFill>
        <p:spPr>
          <a:xfrm>
            <a:off x="912345" y="2337749"/>
            <a:ext cx="2164293" cy="2674196"/>
          </a:xfrm>
          <a:prstGeom prst="round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64E9CC19-A429-4E01-8BC7-A233E7D33613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18" r="10223" b="51659"/>
          <a:stretch/>
        </p:blipFill>
        <p:spPr>
          <a:xfrm>
            <a:off x="3634352" y="2481341"/>
            <a:ext cx="2156528" cy="2541774"/>
          </a:xfrm>
          <a:prstGeom prst="round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83C8E799-E4BA-4DFC-A8B1-7FED370D94C6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5151" r="63267"/>
          <a:stretch/>
        </p:blipFill>
        <p:spPr>
          <a:xfrm>
            <a:off x="6773514" y="1845766"/>
            <a:ext cx="1748012" cy="3177349"/>
          </a:xfrm>
          <a:prstGeom prst="round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408C0B6B-1D7B-41F1-8D8F-347AA9CA02B6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80" t="14333" r="22725" b="5073"/>
          <a:stretch/>
        </p:blipFill>
        <p:spPr>
          <a:xfrm>
            <a:off x="9096491" y="1845766"/>
            <a:ext cx="2187663" cy="3166179"/>
          </a:xfrm>
          <a:prstGeom prst="roundRect">
            <a:avLst/>
          </a:prstGeom>
        </p:spPr>
      </p:pic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9DB57309-3D8F-480B-9BBB-6C287A52D56E}"/>
              </a:ext>
            </a:extLst>
          </p:cNvPr>
          <p:cNvSpPr/>
          <p:nvPr/>
        </p:nvSpPr>
        <p:spPr>
          <a:xfrm rot="2692936">
            <a:off x="1281127" y="2172675"/>
            <a:ext cx="666975" cy="3301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трелка: вправо 41">
            <a:extLst>
              <a:ext uri="{FF2B5EF4-FFF2-40B4-BE49-F238E27FC236}">
                <a16:creationId xmlns:a16="http://schemas.microsoft.com/office/drawing/2014/main" id="{59F1E43E-267E-41FB-8E87-1C2DC568A02C}"/>
              </a:ext>
            </a:extLst>
          </p:cNvPr>
          <p:cNvSpPr/>
          <p:nvPr/>
        </p:nvSpPr>
        <p:spPr>
          <a:xfrm rot="7070767">
            <a:off x="4691938" y="2504798"/>
            <a:ext cx="666975" cy="3301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трелка: вправо 42">
            <a:extLst>
              <a:ext uri="{FF2B5EF4-FFF2-40B4-BE49-F238E27FC236}">
                <a16:creationId xmlns:a16="http://schemas.microsoft.com/office/drawing/2014/main" id="{049B2966-2A5A-4340-8FF3-27760D52D7B7}"/>
              </a:ext>
            </a:extLst>
          </p:cNvPr>
          <p:cNvSpPr/>
          <p:nvPr/>
        </p:nvSpPr>
        <p:spPr>
          <a:xfrm rot="3042670">
            <a:off x="6442502" y="3435213"/>
            <a:ext cx="666975" cy="3301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29614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6" grpId="0"/>
      <p:bldP spid="5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224" y="3792164"/>
            <a:ext cx="827313" cy="855646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33940" y="34185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440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18</a:t>
            </a:r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21437ED-44D1-43CE-A5FD-67503A67CE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423" y="450187"/>
            <a:ext cx="798187" cy="524001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27F6754-B170-4FFC-821B-33357C1A9B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70" y="54568"/>
            <a:ext cx="623266" cy="65761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C2B9926-335D-4AD4-8513-499ADC613A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8" y="4801691"/>
            <a:ext cx="342592" cy="36564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186F356-52C9-40BC-B74E-4E1CA244B9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16" y="6185727"/>
            <a:ext cx="408487" cy="34510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81FA2A2-C85C-42ED-B27D-208B1ACB1D5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16" y="5769168"/>
            <a:ext cx="331469" cy="76166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43D548F-74C6-4D11-9340-E3057BF7EA7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279" y="5776705"/>
            <a:ext cx="1175655" cy="1006996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CB5C4CA1-E71A-422C-AB75-614E3235750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495" y="6375117"/>
            <a:ext cx="2502011" cy="425398"/>
          </a:xfrm>
          <a:prstGeom prst="rect">
            <a:avLst/>
          </a:prstGeom>
        </p:spPr>
      </p:pic>
      <p:sp>
        <p:nvSpPr>
          <p:cNvPr id="22" name="Заголовок 2">
            <a:extLst>
              <a:ext uri="{FF2B5EF4-FFF2-40B4-BE49-F238E27FC236}">
                <a16:creationId xmlns:a16="http://schemas.microsoft.com/office/drawing/2014/main" id="{990A0EA9-2A12-4644-ACF2-4CD30C2D2D2A}"/>
              </a:ext>
            </a:extLst>
          </p:cNvPr>
          <p:cNvSpPr txBox="1">
            <a:spLocks/>
          </p:cNvSpPr>
          <p:nvPr/>
        </p:nvSpPr>
        <p:spPr>
          <a:xfrm>
            <a:off x="2010804" y="514271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Назаві бабуліны рэчы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E8B0150B-8C3E-4D02-A541-CAE1883CB4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971" y="3792164"/>
            <a:ext cx="827313" cy="855646"/>
          </a:xfrm>
          <a:prstGeom prst="rect">
            <a:avLst/>
          </a:prstGeom>
        </p:spPr>
      </p:pic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6DA4B199-9271-4D0C-9E5A-8250E24684CC}"/>
              </a:ext>
            </a:extLst>
          </p:cNvPr>
          <p:cNvSpPr/>
          <p:nvPr/>
        </p:nvSpPr>
        <p:spPr>
          <a:xfrm>
            <a:off x="882189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D6A3D961-4189-4E03-90DD-14E998A6C0B6}"/>
              </a:ext>
            </a:extLst>
          </p:cNvPr>
          <p:cNvSpPr/>
          <p:nvPr/>
        </p:nvSpPr>
        <p:spPr>
          <a:xfrm>
            <a:off x="6340771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id="{D532432D-498D-488F-BF22-205C196B1BAE}"/>
              </a:ext>
            </a:extLst>
          </p:cNvPr>
          <p:cNvSpPr/>
          <p:nvPr/>
        </p:nvSpPr>
        <p:spPr>
          <a:xfrm>
            <a:off x="9092934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Прямоугольник: скругленные углы 40">
            <a:extLst>
              <a:ext uri="{FF2B5EF4-FFF2-40B4-BE49-F238E27FC236}">
                <a16:creationId xmlns:a16="http://schemas.microsoft.com/office/drawing/2014/main" id="{8565922D-D778-4FC4-B586-14C5C55D2C13}"/>
              </a:ext>
            </a:extLst>
          </p:cNvPr>
          <p:cNvSpPr/>
          <p:nvPr/>
        </p:nvSpPr>
        <p:spPr>
          <a:xfrm>
            <a:off x="3605130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A5542A9-5422-4B87-996B-DCDF05C4C50F}"/>
              </a:ext>
            </a:extLst>
          </p:cNvPr>
          <p:cNvSpPr txBox="1"/>
          <p:nvPr/>
        </p:nvSpPr>
        <p:spPr>
          <a:xfrm>
            <a:off x="966601" y="5096072"/>
            <a:ext cx="1946495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ФІРАНКІ</a:t>
            </a:r>
            <a:endParaRPr lang="ru-RU" sz="3400" b="1" dirty="0">
              <a:ln/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6A3AD45-6CCC-4B59-AD85-B979903442FD}"/>
              </a:ext>
            </a:extLst>
          </p:cNvPr>
          <p:cNvSpPr txBox="1"/>
          <p:nvPr/>
        </p:nvSpPr>
        <p:spPr>
          <a:xfrm>
            <a:off x="6663702" y="5096071"/>
            <a:ext cx="168129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КУФАР</a:t>
            </a:r>
            <a:endParaRPr lang="ru-RU" sz="3400" b="1" dirty="0">
              <a:ln/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1C65395-4178-41F0-B65F-7EEAED705347}"/>
              </a:ext>
            </a:extLst>
          </p:cNvPr>
          <p:cNvSpPr txBox="1"/>
          <p:nvPr/>
        </p:nvSpPr>
        <p:spPr>
          <a:xfrm>
            <a:off x="9096553" y="5097512"/>
            <a:ext cx="2262671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ПАЛАВІКІ</a:t>
            </a:r>
            <a:endParaRPr lang="ru-RU" sz="3400" b="1" dirty="0">
              <a:ln/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EE609CF-A83E-484C-A8D3-2895BC93156B}"/>
              </a:ext>
            </a:extLst>
          </p:cNvPr>
          <p:cNvSpPr txBox="1"/>
          <p:nvPr/>
        </p:nvSpPr>
        <p:spPr>
          <a:xfrm>
            <a:off x="3766490" y="5096071"/>
            <a:ext cx="187955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ПАЛІЦА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0379257C-3B95-46A1-9C05-4B490633E76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43" y="2527960"/>
            <a:ext cx="1954562" cy="1933889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97F2B705-4942-4E63-B53D-11767599B0E2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458"/>
          <a:stretch/>
        </p:blipFill>
        <p:spPr>
          <a:xfrm>
            <a:off x="6486897" y="3003490"/>
            <a:ext cx="2091988" cy="982827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28406A3A-83EC-49F9-976F-22E3BF644ACE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05" t="-3744" r="-1347" b="-3141"/>
          <a:stretch/>
        </p:blipFill>
        <p:spPr>
          <a:xfrm>
            <a:off x="3634351" y="3026569"/>
            <a:ext cx="2156679" cy="1082989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DB18597D-0507-41D8-9AB2-8DAE6BF02740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48" t="59683" r="52373" b="-2368"/>
          <a:stretch/>
        </p:blipFill>
        <p:spPr>
          <a:xfrm>
            <a:off x="9093968" y="2884827"/>
            <a:ext cx="2091989" cy="899983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BAD59B10-759F-45E5-8441-9C5950E41496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87" t="57315"/>
          <a:stretch/>
        </p:blipFill>
        <p:spPr>
          <a:xfrm>
            <a:off x="9168880" y="3679978"/>
            <a:ext cx="1992327" cy="982756"/>
          </a:xfrm>
          <a:prstGeom prst="rect">
            <a:avLst/>
          </a:prstGeom>
        </p:spPr>
      </p:pic>
      <p:sp>
        <p:nvSpPr>
          <p:cNvPr id="42" name="Стрелка: вправо 41">
            <a:extLst>
              <a:ext uri="{FF2B5EF4-FFF2-40B4-BE49-F238E27FC236}">
                <a16:creationId xmlns:a16="http://schemas.microsoft.com/office/drawing/2014/main" id="{DCA84BD0-C49A-4225-A5FD-6142D4197C76}"/>
              </a:ext>
            </a:extLst>
          </p:cNvPr>
          <p:cNvSpPr/>
          <p:nvPr/>
        </p:nvSpPr>
        <p:spPr>
          <a:xfrm rot="7070767">
            <a:off x="2129748" y="2351927"/>
            <a:ext cx="666975" cy="33014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1348" y="6523516"/>
            <a:ext cx="8696705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be-BY" sz="1200" kern="0" dirty="0">
                <a:solidFill>
                  <a:prstClr val="whit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Ілюстрацыйны матэрыял выкарыстаны з наступных сайтаў: freepik.com, shutterstock.com.</a:t>
            </a:r>
            <a:endParaRPr lang="ru-RU" kern="0" dirty="0">
              <a:solidFill>
                <a:sysClr val="windowText" lastClr="000000"/>
              </a:solidFill>
              <a:latin typeface="Segoe Print"/>
            </a:endParaRPr>
          </a:p>
        </p:txBody>
      </p:sp>
    </p:spTree>
    <p:extLst>
      <p:ext uri="{BB962C8B-B14F-4D97-AF65-F5344CB8AC3E}">
        <p14:creationId xmlns:p14="http://schemas.microsoft.com/office/powerpoint/2010/main" val="87405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6" grpId="0"/>
      <p:bldP spid="4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076" y="4647810"/>
            <a:ext cx="1107942" cy="3388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2971" y="3792164"/>
            <a:ext cx="827313" cy="855646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E378B53B-D1D4-4FB6-A99D-7D8C85CA9D98}"/>
              </a:ext>
            </a:extLst>
          </p:cNvPr>
          <p:cNvSpPr/>
          <p:nvPr/>
        </p:nvSpPr>
        <p:spPr>
          <a:xfrm>
            <a:off x="882189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68C7E5DE-D335-4A7C-96DF-3167128C6E92}"/>
              </a:ext>
            </a:extLst>
          </p:cNvPr>
          <p:cNvSpPr/>
          <p:nvPr/>
        </p:nvSpPr>
        <p:spPr>
          <a:xfrm>
            <a:off x="6340771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CF1A913A-DC4E-448C-B6AA-045964380916}"/>
              </a:ext>
            </a:extLst>
          </p:cNvPr>
          <p:cNvSpPr/>
          <p:nvPr/>
        </p:nvSpPr>
        <p:spPr>
          <a:xfrm>
            <a:off x="9092934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55BDC093-6291-4964-BC91-D866718D7355}"/>
              </a:ext>
            </a:extLst>
          </p:cNvPr>
          <p:cNvSpPr/>
          <p:nvPr/>
        </p:nvSpPr>
        <p:spPr>
          <a:xfrm>
            <a:off x="3605130" y="1835008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52A45B6-1624-401A-90F6-EC849830A11E}"/>
              </a:ext>
            </a:extLst>
          </p:cNvPr>
          <p:cNvSpPr txBox="1"/>
          <p:nvPr/>
        </p:nvSpPr>
        <p:spPr>
          <a:xfrm>
            <a:off x="1119001" y="5096072"/>
            <a:ext cx="176695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КРАІНА</a:t>
            </a:r>
            <a:endParaRPr lang="ru-RU" sz="3400" b="1" dirty="0">
              <a:ln/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486FCA8-D2E8-45C6-B4BD-2327D839CC3A}"/>
              </a:ext>
            </a:extLst>
          </p:cNvPr>
          <p:cNvSpPr txBox="1"/>
          <p:nvPr/>
        </p:nvSpPr>
        <p:spPr>
          <a:xfrm>
            <a:off x="6555414" y="5096071"/>
            <a:ext cx="165872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ГОРАД</a:t>
            </a:r>
            <a:endParaRPr lang="ru-RU" sz="3400" b="1" dirty="0">
              <a:ln/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BD209BC-3E17-4E77-8FA4-4FAAD38B1C7B}"/>
              </a:ext>
            </a:extLst>
          </p:cNvPr>
          <p:cNvSpPr txBox="1"/>
          <p:nvPr/>
        </p:nvSpPr>
        <p:spPr>
          <a:xfrm>
            <a:off x="9364549" y="5097512"/>
            <a:ext cx="1685077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ВЁСКА</a:t>
            </a:r>
            <a:endParaRPr lang="ru-RU" sz="3400" b="1" dirty="0">
              <a:ln/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1BFC8BC-7023-473A-8F8A-DACA2D79E6B8}"/>
              </a:ext>
            </a:extLst>
          </p:cNvPr>
          <p:cNvSpPr txBox="1"/>
          <p:nvPr/>
        </p:nvSpPr>
        <p:spPr>
          <a:xfrm>
            <a:off x="3580375" y="5096071"/>
            <a:ext cx="2155526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3400" b="1" dirty="0">
                <a:ln/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РАДЗІМА</a:t>
            </a:r>
          </a:p>
        </p:txBody>
      </p:sp>
      <p:sp>
        <p:nvSpPr>
          <p:cNvPr id="25" name="Заголовок 2">
            <a:extLst>
              <a:ext uri="{FF2B5EF4-FFF2-40B4-BE49-F238E27FC236}">
                <a16:creationId xmlns:a16="http://schemas.microsoft.com/office/drawing/2014/main" id="{2C48DD75-5F4F-4DB9-AAE7-AE79855DB664}"/>
              </a:ext>
            </a:extLst>
          </p:cNvPr>
          <p:cNvSpPr txBox="1">
            <a:spLocks/>
          </p:cNvSpPr>
          <p:nvPr/>
        </p:nvSpPr>
        <p:spPr>
          <a:xfrm>
            <a:off x="2010804" y="514271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Назаві па-беларуску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2</a:t>
            </a:r>
            <a:endParaRPr lang="ru-RU" b="1" dirty="0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3C6216E-09DF-41D1-BFA4-C02D018E513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1" y="1123575"/>
            <a:ext cx="916723" cy="73142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D561B94-F939-4C3B-970D-FE2851881FE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95" y="5593985"/>
            <a:ext cx="973361" cy="125320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E4C2FC6-A332-4A50-B053-0E6E36D256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F7FF794-840C-498B-83C1-E5BDE41E01E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547" y="4746636"/>
            <a:ext cx="523657" cy="1416089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4F1F3D9B-626B-4F38-85CE-23FA6C54026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965" y="6277911"/>
            <a:ext cx="1086121" cy="569276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CA0DD2DA-B7AF-43AD-90A8-879320E2DE2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84" r="28098"/>
          <a:stretch/>
        </p:blipFill>
        <p:spPr>
          <a:xfrm>
            <a:off x="6353193" y="1847511"/>
            <a:ext cx="2180925" cy="3176517"/>
          </a:xfrm>
          <a:prstGeom prst="round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03507319-F43D-41F3-86BC-88E8174ACA7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06" t="521" r="26722"/>
          <a:stretch/>
        </p:blipFill>
        <p:spPr>
          <a:xfrm>
            <a:off x="9109992" y="1847511"/>
            <a:ext cx="2174060" cy="3177820"/>
          </a:xfrm>
          <a:prstGeom prst="round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2F3442E1-B085-4F2C-926B-4EA6236911B7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50000"/>
          <a:stretch/>
        </p:blipFill>
        <p:spPr>
          <a:xfrm>
            <a:off x="905204" y="2768336"/>
            <a:ext cx="2095707" cy="1840971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8D4FFAD0-2412-469F-8956-7821FE3AFCC3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97" t="10554" r="33338" b="40328"/>
          <a:stretch/>
        </p:blipFill>
        <p:spPr>
          <a:xfrm>
            <a:off x="3621742" y="1851853"/>
            <a:ext cx="2169138" cy="3182019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5768474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2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5224" y="3792164"/>
            <a:ext cx="827313" cy="855646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Заголовок 2">
            <a:extLst>
              <a:ext uri="{FF2B5EF4-FFF2-40B4-BE49-F238E27FC236}">
                <a16:creationId xmlns:a16="http://schemas.microsoft.com/office/drawing/2014/main" id="{2C48DD75-5F4F-4DB9-AAE7-AE79855DB664}"/>
              </a:ext>
            </a:extLst>
          </p:cNvPr>
          <p:cNvSpPr txBox="1">
            <a:spLocks/>
          </p:cNvSpPr>
          <p:nvPr/>
        </p:nvSpPr>
        <p:spPr>
          <a:xfrm>
            <a:off x="2010804" y="514271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Скажы па-беларуску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3</a:t>
            </a:r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621437ED-44D1-43CE-A5FD-67503A67CE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423" y="450187"/>
            <a:ext cx="798187" cy="524001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027F6754-B170-4FFC-821B-33357C1A9B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70" y="54568"/>
            <a:ext cx="623266" cy="65761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C2B9926-335D-4AD4-8513-499ADC613A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8" y="4801691"/>
            <a:ext cx="342592" cy="36564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186F356-52C9-40BC-B74E-4E1CA244B9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16" y="6185727"/>
            <a:ext cx="408487" cy="34510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981FA2A2-C85C-42ED-B27D-208B1ACB1D5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16" y="5769168"/>
            <a:ext cx="331469" cy="761660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43D548F-74C6-4D11-9340-E3057BF7EA7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279" y="5776705"/>
            <a:ext cx="1175655" cy="1006996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CB5C4CA1-E71A-422C-AB75-614E3235750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495" y="6375117"/>
            <a:ext cx="2502011" cy="42539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DA0F063-F2BA-4E38-8F99-CCBF5599157D}"/>
              </a:ext>
            </a:extLst>
          </p:cNvPr>
          <p:cNvSpPr txBox="1"/>
          <p:nvPr/>
        </p:nvSpPr>
        <p:spPr>
          <a:xfrm>
            <a:off x="2277894" y="1886621"/>
            <a:ext cx="8522385" cy="452431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У якім горадзе ты жывеш?</a:t>
            </a:r>
          </a:p>
          <a:p>
            <a:pPr marL="571500" indent="-571500">
              <a:buFontTx/>
              <a:buChar char="-"/>
            </a:pPr>
            <a:endParaRPr lang="be-BY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/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Я жыву ў горадзе Мінску.</a:t>
            </a:r>
          </a:p>
          <a:p>
            <a:pPr marL="571500" indent="-571500">
              <a:buFontTx/>
              <a:buChar char="-"/>
            </a:pPr>
            <a:endParaRPr lang="be-BY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На якой вуліцы ты жывеш?</a:t>
            </a:r>
          </a:p>
          <a:p>
            <a:endParaRPr lang="be-BY" sz="36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4"/>
            <a:r>
              <a:rPr lang="be-BY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Я жыву на вуліцы    …     .</a:t>
            </a:r>
            <a:endParaRPr lang="ru-RU" sz="2000" b="1" dirty="0">
              <a:ln/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dirty="0">
                <a:ln/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pic>
        <p:nvPicPr>
          <p:cNvPr id="5" name="Рисунок 4" descr="Женщина со сплошной заливкой">
            <a:extLst>
              <a:ext uri="{FF2B5EF4-FFF2-40B4-BE49-F238E27FC236}">
                <a16:creationId xmlns:a16="http://schemas.microsoft.com/office/drawing/2014/main" id="{142DDC0D-03A0-4CC3-BC33-905516A4263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71298" y="1757771"/>
            <a:ext cx="914400" cy="914400"/>
          </a:xfrm>
          <a:prstGeom prst="rect">
            <a:avLst/>
          </a:prstGeom>
        </p:spPr>
      </p:pic>
      <p:pic>
        <p:nvPicPr>
          <p:cNvPr id="31" name="Рисунок 30" descr="Женщина со сплошной заливкой">
            <a:extLst>
              <a:ext uri="{FF2B5EF4-FFF2-40B4-BE49-F238E27FC236}">
                <a16:creationId xmlns:a16="http://schemas.microsoft.com/office/drawing/2014/main" id="{E3FE5FD3-2D4B-47DB-AB58-BBA1FCE3C81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60152" y="3900895"/>
            <a:ext cx="914400" cy="914400"/>
          </a:xfrm>
          <a:prstGeom prst="rect">
            <a:avLst/>
          </a:prstGeom>
        </p:spPr>
      </p:pic>
      <p:grpSp>
        <p:nvGrpSpPr>
          <p:cNvPr id="12" name="Группа 11">
            <a:extLst>
              <a:ext uri="{FF2B5EF4-FFF2-40B4-BE49-F238E27FC236}">
                <a16:creationId xmlns:a16="http://schemas.microsoft.com/office/drawing/2014/main" id="{C8F77DB1-6CA3-42B3-BADB-451E8A624841}"/>
              </a:ext>
            </a:extLst>
          </p:cNvPr>
          <p:cNvGrpSpPr/>
          <p:nvPr/>
        </p:nvGrpSpPr>
        <p:grpSpPr>
          <a:xfrm>
            <a:off x="9609959" y="564291"/>
            <a:ext cx="1262971" cy="1193480"/>
            <a:chOff x="9622971" y="472121"/>
            <a:chExt cx="1262971" cy="1193480"/>
          </a:xfrm>
        </p:grpSpPr>
        <p:pic>
          <p:nvPicPr>
            <p:cNvPr id="3" name="Рисунок 2" descr="Мужчина и женщина со сплошной заливкой">
              <a:extLst>
                <a:ext uri="{FF2B5EF4-FFF2-40B4-BE49-F238E27FC236}">
                  <a16:creationId xmlns:a16="http://schemas.microsoft.com/office/drawing/2014/main" id="{5EA2CAE1-7F8C-4A05-9446-0EE914A4C4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9793465" y="519850"/>
              <a:ext cx="914400" cy="91440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DDE87BF-25FA-449D-AEF0-94D621D3BF31}"/>
                </a:ext>
              </a:extLst>
            </p:cNvPr>
            <p:cNvSpPr txBox="1"/>
            <p:nvPr/>
          </p:nvSpPr>
          <p:spPr>
            <a:xfrm>
              <a:off x="9701759" y="1322314"/>
              <a:ext cx="117083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be-BY" sz="1200" b="1" dirty="0">
                  <a:solidFill>
                    <a:schemeClr val="accent5">
                      <a:lumMod val="75000"/>
                    </a:schemeClr>
                  </a:solidFill>
                </a:rPr>
                <a:t>работа ў парах</a:t>
              </a:r>
              <a:endParaRPr lang="ru-RU" sz="1200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892FEE4C-43A0-470C-906E-16277D787BAD}"/>
                </a:ext>
              </a:extLst>
            </p:cNvPr>
            <p:cNvSpPr/>
            <p:nvPr/>
          </p:nvSpPr>
          <p:spPr>
            <a:xfrm>
              <a:off x="9622971" y="472121"/>
              <a:ext cx="1262971" cy="1193480"/>
            </a:xfrm>
            <a:prstGeom prst="roundRect">
              <a:avLst/>
            </a:prstGeom>
            <a:noFill/>
            <a:ln w="28575" cap="flat" cmpd="sng" algn="ctr">
              <a:solidFill>
                <a:schemeClr val="accent2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2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9" name="Рисунок 18" descr="Мужчина со сплошной заливкой">
            <a:extLst>
              <a:ext uri="{FF2B5EF4-FFF2-40B4-BE49-F238E27FC236}">
                <a16:creationId xmlns:a16="http://schemas.microsoft.com/office/drawing/2014/main" id="{315F496F-3C2C-4F57-AD9E-65340A20A72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783633" y="2877764"/>
            <a:ext cx="914400" cy="914400"/>
          </a:xfrm>
          <a:prstGeom prst="rect">
            <a:avLst/>
          </a:prstGeom>
        </p:spPr>
      </p:pic>
      <p:pic>
        <p:nvPicPr>
          <p:cNvPr id="35" name="Рисунок 34" descr="Мужчина со сплошной заливкой">
            <a:extLst>
              <a:ext uri="{FF2B5EF4-FFF2-40B4-BE49-F238E27FC236}">
                <a16:creationId xmlns:a16="http://schemas.microsoft.com/office/drawing/2014/main" id="{4639C14D-3E14-44BF-BE44-2510FF88BFF7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936033" y="5018741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8297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15 0.01689 L -0.01315 0.09004 C -0.01315 0.12291 0.03151 0.16342 0.06771 0.16342 L 0.14857 0.16342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86" y="731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-2.59259E-6 L 4.79167E-6 -0.07477 C 4.79167E-6 -0.10833 -0.04141 -0.14953 -0.07487 -0.14953 L -0.14948 -0.14953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74" y="-7477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3.7037E-7 L 4.79167E-6 -0.07477 C 4.79167E-6 -0.10833 -0.04141 -0.14954 -0.07487 -0.14954 L -0.14948 -0.14954 " pathEditMode="relative" rAng="0" ptsTypes="AAAA">
                                      <p:cBhvr>
                                        <p:cTn id="1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74" y="-7477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81 -0.00834 L -0.00481 0.06481 C -0.00481 0.09768 0.03985 0.13819 0.07605 0.13819 L 0.15704 0.13819 " pathEditMode="relative" rAng="0" ptsTypes="AAAA">
                                      <p:cBhvr>
                                        <p:cTn id="1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86" y="73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076" y="4647810"/>
            <a:ext cx="1107942" cy="3388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163" y="1097202"/>
            <a:ext cx="1393373" cy="1193480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AB0C139-2265-48AB-B97D-538B39CAC1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0" y="2972263"/>
            <a:ext cx="958505" cy="48807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B67562C-798F-4721-94EE-DCB6FC785C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479" y="5762457"/>
            <a:ext cx="331469" cy="77767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93C38CE3-C1DC-4C39-9DE2-FE2B9E62EA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7016" y="5875491"/>
            <a:ext cx="837004" cy="855646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F6EFE18-501C-4940-B019-7825A361A7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564" y="5863244"/>
            <a:ext cx="1393373" cy="119348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555C8A4-191C-4FE3-8BE1-5420BF49F0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8408" y="96013"/>
            <a:ext cx="932845" cy="92466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31A33E4F-F4C2-4484-8131-7F58248FAB4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4" y="864154"/>
            <a:ext cx="1153102" cy="98767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EA86355-121A-42A9-B3D2-7730AAE7F81D}"/>
              </a:ext>
            </a:extLst>
          </p:cNvPr>
          <p:cNvSpPr txBox="1"/>
          <p:nvPr/>
        </p:nvSpPr>
        <p:spPr>
          <a:xfrm>
            <a:off x="236702" y="439271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4</a:t>
            </a:r>
            <a:endParaRPr lang="ru-RU" b="1" dirty="0"/>
          </a:p>
        </p:txBody>
      </p:sp>
      <p:sp>
        <p:nvSpPr>
          <p:cNvPr id="26" name="Заголовок 2">
            <a:extLst>
              <a:ext uri="{FF2B5EF4-FFF2-40B4-BE49-F238E27FC236}">
                <a16:creationId xmlns:a16="http://schemas.microsoft.com/office/drawing/2014/main" id="{D69D83D5-4FF0-4982-9582-5B12933480F0}"/>
              </a:ext>
            </a:extLst>
          </p:cNvPr>
          <p:cNvSpPr txBox="1">
            <a:spLocks/>
          </p:cNvSpPr>
          <p:nvPr/>
        </p:nvSpPr>
        <p:spPr>
          <a:xfrm>
            <a:off x="2264911" y="538677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Вёска ці горад? </a:t>
            </a:r>
          </a:p>
        </p:txBody>
      </p:sp>
      <p:pic>
        <p:nvPicPr>
          <p:cNvPr id="3" name="Рисунок 2" descr="Автомобиль со сплошной заливкой">
            <a:extLst>
              <a:ext uri="{FF2B5EF4-FFF2-40B4-BE49-F238E27FC236}">
                <a16:creationId xmlns:a16="http://schemas.microsoft.com/office/drawing/2014/main" id="{A54C2C07-A47B-4E1E-8EEE-27C8F47E130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665549" y="433237"/>
            <a:ext cx="987679" cy="987679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D8F75B07-DD0E-4765-9E0D-6F2A1DCAE9EF}"/>
              </a:ext>
            </a:extLst>
          </p:cNvPr>
          <p:cNvSpPr txBox="1"/>
          <p:nvPr/>
        </p:nvSpPr>
        <p:spPr>
          <a:xfrm>
            <a:off x="1809693" y="4953902"/>
            <a:ext cx="28003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ШМАТ ВУЛІЦ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65632B0-9174-4157-81A2-2A8C598196DF}"/>
              </a:ext>
            </a:extLst>
          </p:cNvPr>
          <p:cNvSpPr txBox="1"/>
          <p:nvPr/>
        </p:nvSpPr>
        <p:spPr>
          <a:xfrm>
            <a:off x="2048273" y="5577345"/>
            <a:ext cx="22157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 улиц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704DC0C9-822F-48FE-8BF7-9376E1670638}"/>
              </a:ext>
            </a:extLst>
          </p:cNvPr>
          <p:cNvCxnSpPr>
            <a:cxnSpLocks/>
          </p:cNvCxnSpPr>
          <p:nvPr/>
        </p:nvCxnSpPr>
        <p:spPr>
          <a:xfrm>
            <a:off x="2140774" y="5577345"/>
            <a:ext cx="2055090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F34E3707-F1C8-4054-8538-B874CE0BD463}"/>
              </a:ext>
            </a:extLst>
          </p:cNvPr>
          <p:cNvSpPr txBox="1"/>
          <p:nvPr/>
        </p:nvSpPr>
        <p:spPr>
          <a:xfrm>
            <a:off x="8059588" y="4953901"/>
            <a:ext cx="23799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ПРАСПЕКТ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2BC1DCE-DECF-4D94-BDEA-D782E16579B4}"/>
              </a:ext>
            </a:extLst>
          </p:cNvPr>
          <p:cNvSpPr txBox="1"/>
          <p:nvPr/>
        </p:nvSpPr>
        <p:spPr>
          <a:xfrm>
            <a:off x="8377963" y="5564957"/>
            <a:ext cx="18085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проспект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6C563ABD-03B7-40F0-BAB2-75DBB8355E61}"/>
              </a:ext>
            </a:extLst>
          </p:cNvPr>
          <p:cNvCxnSpPr>
            <a:cxnSpLocks/>
          </p:cNvCxnSpPr>
          <p:nvPr/>
        </p:nvCxnSpPr>
        <p:spPr>
          <a:xfrm>
            <a:off x="8254704" y="5577345"/>
            <a:ext cx="2055090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FA302D-FB99-4F59-A495-3D3BFF87F39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526" y="1522037"/>
            <a:ext cx="4722652" cy="320865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EDE1E5F-9040-4D05-9F75-90447359607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994" y="1510701"/>
            <a:ext cx="4569134" cy="323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8932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E06A8FB-907A-4304-8FFF-2FA39241A4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7" y="721705"/>
            <a:ext cx="1077995" cy="138791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15A59BF-3238-4AAB-8C8B-A1802343E9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816" y="765604"/>
            <a:ext cx="526988" cy="1425097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0D52B51-9C78-4D05-8861-7372DFDEA3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32" y="5623326"/>
            <a:ext cx="861745" cy="78141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B76BF673-F56B-4ADB-B8DE-BE8F886074D8}"/>
              </a:ext>
            </a:extLst>
          </p:cNvPr>
          <p:cNvSpPr txBox="1"/>
          <p:nvPr/>
        </p:nvSpPr>
        <p:spPr>
          <a:xfrm>
            <a:off x="227736" y="448237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5</a:t>
            </a:r>
            <a:endParaRPr lang="ru-RU" b="1" dirty="0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AB1D2E83-1BC0-4F18-BF4E-74AE74A68D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6817" y="6156019"/>
            <a:ext cx="1008264" cy="603487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77934BF-34FF-4DD4-BADC-6BF29540DE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4" y="3605090"/>
            <a:ext cx="342592" cy="37414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FC5AB3B-1E8E-41B4-8E19-67B1CA3CBB48}"/>
              </a:ext>
            </a:extLst>
          </p:cNvPr>
          <p:cNvSpPr txBox="1"/>
          <p:nvPr/>
        </p:nvSpPr>
        <p:spPr>
          <a:xfrm>
            <a:off x="922903" y="4132575"/>
            <a:ext cx="463819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АДНА- ЦІ ДВУХ-</a:t>
            </a:r>
          </a:p>
          <a:p>
            <a:pPr algn="ctr"/>
            <a:r>
              <a:rPr lang="be-BY" sz="3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ПАВЯРХОВЫЯ ДАМЫ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B5CB3BA-99EB-4223-B460-2433A68A2CBF}"/>
              </a:ext>
            </a:extLst>
          </p:cNvPr>
          <p:cNvSpPr txBox="1"/>
          <p:nvPr/>
        </p:nvSpPr>
        <p:spPr>
          <a:xfrm>
            <a:off x="1659572" y="5146272"/>
            <a:ext cx="301749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или двух-</a:t>
            </a:r>
          </a:p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этажные дома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2042C8F7-7AAD-43D3-8654-716B808CA25E}"/>
              </a:ext>
            </a:extLst>
          </p:cNvPr>
          <p:cNvCxnSpPr>
            <a:cxnSpLocks/>
          </p:cNvCxnSpPr>
          <p:nvPr/>
        </p:nvCxnSpPr>
        <p:spPr>
          <a:xfrm>
            <a:off x="2140774" y="5200831"/>
            <a:ext cx="2055090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92419F5A-EF0F-4CD8-B2C3-9802D67730FA}"/>
              </a:ext>
            </a:extLst>
          </p:cNvPr>
          <p:cNvSpPr txBox="1"/>
          <p:nvPr/>
        </p:nvSpPr>
        <p:spPr>
          <a:xfrm>
            <a:off x="7809784" y="4132575"/>
            <a:ext cx="295702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ДРАЎЛЯНЫЯ </a:t>
            </a:r>
          </a:p>
          <a:p>
            <a:pPr algn="ctr"/>
            <a:r>
              <a:rPr lang="be-BY" sz="3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ХАТЫ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4720426-1896-4404-B1E0-185DBE88EBD3}"/>
              </a:ext>
            </a:extLst>
          </p:cNvPr>
          <p:cNvSpPr txBox="1"/>
          <p:nvPr/>
        </p:nvSpPr>
        <p:spPr>
          <a:xfrm>
            <a:off x="8096072" y="5156538"/>
            <a:ext cx="249786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деревянные </a:t>
            </a:r>
          </a:p>
          <a:p>
            <a:pPr algn="ctr"/>
            <a:r>
              <a:rPr lang="be-BY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дома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A2BF5166-2F02-4439-88E7-49B300D5F16C}"/>
              </a:ext>
            </a:extLst>
          </p:cNvPr>
          <p:cNvCxnSpPr>
            <a:cxnSpLocks/>
          </p:cNvCxnSpPr>
          <p:nvPr/>
        </p:nvCxnSpPr>
        <p:spPr>
          <a:xfrm>
            <a:off x="8317459" y="5209793"/>
            <a:ext cx="2055090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4" name="Заголовок 2">
            <a:extLst>
              <a:ext uri="{FF2B5EF4-FFF2-40B4-BE49-F238E27FC236}">
                <a16:creationId xmlns:a16="http://schemas.microsoft.com/office/drawing/2014/main" id="{8F1222BE-0862-49E5-8A11-5D708D31C448}"/>
              </a:ext>
            </a:extLst>
          </p:cNvPr>
          <p:cNvSpPr txBox="1">
            <a:spLocks/>
          </p:cNvSpPr>
          <p:nvPr/>
        </p:nvSpPr>
        <p:spPr>
          <a:xfrm>
            <a:off x="2010804" y="514271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Вёска ці горад? </a:t>
            </a:r>
          </a:p>
        </p:txBody>
      </p:sp>
      <p:pic>
        <p:nvPicPr>
          <p:cNvPr id="25" name="Рисунок 24" descr="Автомобиль со сплошной заливкой">
            <a:extLst>
              <a:ext uri="{FF2B5EF4-FFF2-40B4-BE49-F238E27FC236}">
                <a16:creationId xmlns:a16="http://schemas.microsoft.com/office/drawing/2014/main" id="{2F133840-FD98-4517-97DF-CF0F862EE0F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65549" y="433237"/>
            <a:ext cx="987679" cy="98767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B93A08A-638C-42E0-B08F-6432EF9A53C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778" y="1455783"/>
            <a:ext cx="3696916" cy="253928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59637D-0902-4C4C-AED7-499037C59BB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297" b="14345"/>
          <a:stretch/>
        </p:blipFill>
        <p:spPr>
          <a:xfrm>
            <a:off x="7258738" y="1438349"/>
            <a:ext cx="3821549" cy="2574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8534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6</a:t>
            </a:r>
            <a:endParaRPr lang="ru-RU" b="1" dirty="0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3C6216E-09DF-41D1-BFA4-C02D018E51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1" y="1123575"/>
            <a:ext cx="916723" cy="73142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D561B94-F939-4C3B-970D-FE2851881F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95" y="5593985"/>
            <a:ext cx="973361" cy="125320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E4C2FC6-A332-4A50-B053-0E6E36D256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F7FF794-840C-498B-83C1-E5BDE41E01E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547" y="4746636"/>
            <a:ext cx="523657" cy="1416089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4F1F3D9B-626B-4F38-85CE-23FA6C5402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965" y="6277911"/>
            <a:ext cx="1086121" cy="569276"/>
          </a:xfrm>
          <a:prstGeom prst="rect">
            <a:avLst/>
          </a:prstGeom>
        </p:spPr>
      </p:pic>
      <p:sp>
        <p:nvSpPr>
          <p:cNvPr id="13" name="Заголовок 2">
            <a:extLst>
              <a:ext uri="{FF2B5EF4-FFF2-40B4-BE49-F238E27FC236}">
                <a16:creationId xmlns:a16="http://schemas.microsoft.com/office/drawing/2014/main" id="{746E3032-CA50-40BC-9852-BD59CD10F38A}"/>
              </a:ext>
            </a:extLst>
          </p:cNvPr>
          <p:cNvSpPr txBox="1">
            <a:spLocks/>
          </p:cNvSpPr>
          <p:nvPr/>
        </p:nvSpPr>
        <p:spPr>
          <a:xfrm>
            <a:off x="2010804" y="514271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Вёска ці горад? </a:t>
            </a:r>
          </a:p>
        </p:txBody>
      </p:sp>
      <p:pic>
        <p:nvPicPr>
          <p:cNvPr id="16" name="Рисунок 15" descr="Автомобиль со сплошной заливкой">
            <a:extLst>
              <a:ext uri="{FF2B5EF4-FFF2-40B4-BE49-F238E27FC236}">
                <a16:creationId xmlns:a16="http://schemas.microsoft.com/office/drawing/2014/main" id="{D96DE60E-58FB-437A-B696-436094E4694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65549" y="433237"/>
            <a:ext cx="987679" cy="98767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44FAE25E-512E-48F6-A68C-D600D3344216}"/>
              </a:ext>
            </a:extLst>
          </p:cNvPr>
          <p:cNvSpPr txBox="1"/>
          <p:nvPr/>
        </p:nvSpPr>
        <p:spPr>
          <a:xfrm>
            <a:off x="1079862" y="4131320"/>
            <a:ext cx="417691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ШМАТПАВЯРХОВЫ</a:t>
            </a:r>
          </a:p>
          <a:p>
            <a:pPr algn="ctr"/>
            <a:r>
              <a:rPr lang="be-BY" sz="3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ЦАГЛЯНЫ ДОМ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654BE49-0993-4CBC-81B6-33CA2F5466C6}"/>
              </a:ext>
            </a:extLst>
          </p:cNvPr>
          <p:cNvSpPr txBox="1"/>
          <p:nvPr/>
        </p:nvSpPr>
        <p:spPr>
          <a:xfrm>
            <a:off x="1726321" y="5162309"/>
            <a:ext cx="300281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многоэтажный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кирпичный дом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0E39C499-9C9B-410F-BF29-167BA3C40E93}"/>
              </a:ext>
            </a:extLst>
          </p:cNvPr>
          <p:cNvCxnSpPr>
            <a:cxnSpLocks/>
          </p:cNvCxnSpPr>
          <p:nvPr/>
        </p:nvCxnSpPr>
        <p:spPr>
          <a:xfrm>
            <a:off x="2140774" y="5200831"/>
            <a:ext cx="2055090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55066D55-6E0A-437F-8988-14A08B55DE32}"/>
              </a:ext>
            </a:extLst>
          </p:cNvPr>
          <p:cNvSpPr txBox="1"/>
          <p:nvPr/>
        </p:nvSpPr>
        <p:spPr>
          <a:xfrm>
            <a:off x="7687659" y="5162309"/>
            <a:ext cx="331469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железобетонный </a:t>
            </a:r>
          </a:p>
          <a:p>
            <a:pPr algn="ctr"/>
            <a:r>
              <a:rPr lang="be-BY" sz="2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3C4D72B4-9DAC-4C11-93C0-0E33F2B0BBE6}"/>
              </a:ext>
            </a:extLst>
          </p:cNvPr>
          <p:cNvCxnSpPr>
            <a:cxnSpLocks/>
          </p:cNvCxnSpPr>
          <p:nvPr/>
        </p:nvCxnSpPr>
        <p:spPr>
          <a:xfrm>
            <a:off x="8317459" y="5209793"/>
            <a:ext cx="2055090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BD3F6AD0-6142-48B8-9187-61F807815F3E}"/>
              </a:ext>
            </a:extLst>
          </p:cNvPr>
          <p:cNvSpPr txBox="1"/>
          <p:nvPr/>
        </p:nvSpPr>
        <p:spPr>
          <a:xfrm>
            <a:off x="7120101" y="4131320"/>
            <a:ext cx="40956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ЖАЛЕЗАБЕТОННЫ</a:t>
            </a:r>
          </a:p>
          <a:p>
            <a:pPr algn="ctr"/>
            <a:r>
              <a:rPr lang="be-BY" sz="32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ДОМ</a:t>
            </a:r>
            <a:endParaRPr lang="ru-RU" sz="32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6B39E1-DCAD-42DF-9326-183EA11BB7C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5746" y="1376020"/>
            <a:ext cx="1651517" cy="27013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9C352EB-5990-4BF1-B7E7-366303016D9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311" y="1417068"/>
            <a:ext cx="3681038" cy="258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579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076" y="4647810"/>
            <a:ext cx="1107942" cy="338856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AB0C139-2265-48AB-B97D-538B39CAC1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0" y="2972263"/>
            <a:ext cx="958505" cy="488074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B67562C-798F-4721-94EE-DCB6FC785C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6479" y="5762457"/>
            <a:ext cx="331469" cy="777679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93C38CE3-C1DC-4C39-9DE2-FE2B9E62EA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7016" y="5875491"/>
            <a:ext cx="837004" cy="855646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F6EFE18-501C-4940-B019-7825A361A79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7190" y="1748881"/>
            <a:ext cx="1393373" cy="1193480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8555C8A4-191C-4FE3-8BE1-5420BF49F0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9368" y="116024"/>
            <a:ext cx="932845" cy="924662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31A33E4F-F4C2-4484-8131-7F58248FAB4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74" y="864154"/>
            <a:ext cx="1153102" cy="98767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5EA86355-121A-42A9-B3D2-7730AAE7F81D}"/>
              </a:ext>
            </a:extLst>
          </p:cNvPr>
          <p:cNvSpPr txBox="1"/>
          <p:nvPr/>
        </p:nvSpPr>
        <p:spPr>
          <a:xfrm>
            <a:off x="236702" y="439271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7</a:t>
            </a:r>
            <a:endParaRPr lang="ru-RU" b="1" dirty="0"/>
          </a:p>
        </p:txBody>
      </p:sp>
      <p:sp>
        <p:nvSpPr>
          <p:cNvPr id="38" name="Заголовок 2">
            <a:extLst>
              <a:ext uri="{FF2B5EF4-FFF2-40B4-BE49-F238E27FC236}">
                <a16:creationId xmlns:a16="http://schemas.microsoft.com/office/drawing/2014/main" id="{2B0FE3C0-3B34-44AF-B158-238F306ED411}"/>
              </a:ext>
            </a:extLst>
          </p:cNvPr>
          <p:cNvSpPr txBox="1">
            <a:spLocks/>
          </p:cNvSpPr>
          <p:nvPr/>
        </p:nvSpPr>
        <p:spPr>
          <a:xfrm>
            <a:off x="2010804" y="514271"/>
            <a:ext cx="8170391" cy="722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Вёска ці горад? </a:t>
            </a:r>
          </a:p>
        </p:txBody>
      </p:sp>
      <p:pic>
        <p:nvPicPr>
          <p:cNvPr id="39" name="Рисунок 38" descr="Автомобиль со сплошной заливкой">
            <a:extLst>
              <a:ext uri="{FF2B5EF4-FFF2-40B4-BE49-F238E27FC236}">
                <a16:creationId xmlns:a16="http://schemas.microsoft.com/office/drawing/2014/main" id="{354901EB-07D1-4D45-8359-707D0DDA0D7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665549" y="433237"/>
            <a:ext cx="987679" cy="987679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C745AEB8-14E5-4A53-AF32-482DC02DBC6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942" y="3187312"/>
            <a:ext cx="4730497" cy="266480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73488EC6-A340-4F8A-A36D-4B7BF927011D}"/>
              </a:ext>
            </a:extLst>
          </p:cNvPr>
          <p:cNvSpPr txBox="1"/>
          <p:nvPr/>
        </p:nvSpPr>
        <p:spPr>
          <a:xfrm>
            <a:off x="2085612" y="3092434"/>
            <a:ext cx="2262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КВЕТНІК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D9A8AE-1C6F-4D4C-A003-BF0502631EEA}"/>
              </a:ext>
            </a:extLst>
          </p:cNvPr>
          <p:cNvSpPr txBox="1"/>
          <p:nvPr/>
        </p:nvSpPr>
        <p:spPr>
          <a:xfrm>
            <a:off x="2195020" y="3790076"/>
            <a:ext cx="19243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e-BY" sz="3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цветник</a:t>
            </a:r>
            <a:r>
              <a:rPr lang="ru-RU" sz="3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1B400BAB-9EC3-41E0-A44B-EAA1B672CCE7}"/>
              </a:ext>
            </a:extLst>
          </p:cNvPr>
          <p:cNvCxnSpPr>
            <a:cxnSpLocks/>
          </p:cNvCxnSpPr>
          <p:nvPr/>
        </p:nvCxnSpPr>
        <p:spPr>
          <a:xfrm>
            <a:off x="2144473" y="3754447"/>
            <a:ext cx="2055090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9082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5E06A8FB-907A-4304-8FFF-2FA39241A4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7" y="721705"/>
            <a:ext cx="1077995" cy="138791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15A59BF-3238-4AAB-8C8B-A1802343E9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9816" y="765604"/>
            <a:ext cx="526988" cy="1425097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10D52B51-9C78-4D05-8861-7372DFDEA3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832" y="5623326"/>
            <a:ext cx="861745" cy="781413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B76BF673-F56B-4ADB-B8DE-BE8F886074D8}"/>
              </a:ext>
            </a:extLst>
          </p:cNvPr>
          <p:cNvSpPr txBox="1"/>
          <p:nvPr/>
        </p:nvSpPr>
        <p:spPr>
          <a:xfrm>
            <a:off x="227736" y="448237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8</a:t>
            </a:r>
            <a:endParaRPr lang="ru-RU" b="1" dirty="0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AB1D2E83-1BC0-4F18-BF4E-74AE74A68D7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414" y="6199724"/>
            <a:ext cx="1008264" cy="603487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77934BF-34FF-4DD4-BADC-6BF29540DE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64" y="3605090"/>
            <a:ext cx="342592" cy="37414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1BAA8ED-C322-4DB7-950A-BF90652AF5C2}"/>
              </a:ext>
            </a:extLst>
          </p:cNvPr>
          <p:cNvSpPr txBox="1"/>
          <p:nvPr/>
        </p:nvSpPr>
        <p:spPr>
          <a:xfrm>
            <a:off x="1854292" y="1058250"/>
            <a:ext cx="3739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sz="4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АПОСТРАФ</a:t>
            </a:r>
            <a:endParaRPr lang="ru-RU" sz="48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099C0E-FBB2-4A4F-B09C-1F729BD5EFA1}"/>
              </a:ext>
            </a:extLst>
          </p:cNvPr>
          <p:cNvSpPr txBox="1"/>
          <p:nvPr/>
        </p:nvSpPr>
        <p:spPr>
          <a:xfrm>
            <a:off x="1727303" y="1988571"/>
            <a:ext cx="2138919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15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бя</a:t>
            </a:r>
            <a:endParaRPr lang="ru-RU" sz="15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8740389-E091-4D59-A107-E874D11B0F12}"/>
              </a:ext>
            </a:extLst>
          </p:cNvPr>
          <p:cNvSpPr txBox="1"/>
          <p:nvPr/>
        </p:nvSpPr>
        <p:spPr>
          <a:xfrm>
            <a:off x="7564266" y="1988570"/>
            <a:ext cx="2828018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15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б’я</a:t>
            </a:r>
            <a:endParaRPr lang="ru-RU" sz="15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D90FEA2-A82A-420C-9001-5F42714C8B25}"/>
              </a:ext>
            </a:extLst>
          </p:cNvPr>
          <p:cNvSpPr txBox="1"/>
          <p:nvPr/>
        </p:nvSpPr>
        <p:spPr>
          <a:xfrm>
            <a:off x="2043904" y="4092800"/>
            <a:ext cx="1680268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15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</a:t>
            </a:r>
            <a:endParaRPr lang="ru-RU" sz="15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4453391-2EE3-48BF-9B32-F7C43EEEF950}"/>
              </a:ext>
            </a:extLst>
          </p:cNvPr>
          <p:cNvSpPr txBox="1"/>
          <p:nvPr/>
        </p:nvSpPr>
        <p:spPr>
          <a:xfrm>
            <a:off x="7636679" y="4248462"/>
            <a:ext cx="2321469" cy="24006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150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б’і</a:t>
            </a:r>
            <a:endParaRPr lang="ru-RU" sz="150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72C0AAF-D0E4-41EF-BB52-5AB5F9595C24}"/>
              </a:ext>
            </a:extLst>
          </p:cNvPr>
          <p:cNvSpPr txBox="1"/>
          <p:nvPr/>
        </p:nvSpPr>
        <p:spPr>
          <a:xfrm>
            <a:off x="6396909" y="-542669"/>
            <a:ext cx="1465466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0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endParaRPr lang="ru-RU" sz="30000" b="1" dirty="0">
              <a:ln w="0"/>
              <a:solidFill>
                <a:schemeClr val="accent2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14273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1711" y="5522146"/>
            <a:ext cx="1107942" cy="3388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099" y="377892"/>
            <a:ext cx="827313" cy="855646"/>
          </a:xfrm>
          <a:prstGeom prst="rect">
            <a:avLst/>
          </a:prstGeom>
        </p:spPr>
      </p:pic>
      <p:sp>
        <p:nvSpPr>
          <p:cNvPr id="15" name="Скругленный прямоугольник 4">
            <a:extLst>
              <a:ext uri="{FF2B5EF4-FFF2-40B4-BE49-F238E27FC236}">
                <a16:creationId xmlns:a16="http://schemas.microsoft.com/office/drawing/2014/main" id="{93A4B2A8-6E1D-4917-97E9-C94E0E4362BB}"/>
              </a:ext>
            </a:extLst>
          </p:cNvPr>
          <p:cNvSpPr/>
          <p:nvPr/>
        </p:nvSpPr>
        <p:spPr>
          <a:xfrm>
            <a:off x="469783" y="327172"/>
            <a:ext cx="11333527" cy="6174296"/>
          </a:xfrm>
          <a:prstGeom prst="roundRect">
            <a:avLst/>
          </a:prstGeom>
          <a:ln w="2857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614E470-BE8D-4673-8EB6-578EAF7A5428}"/>
              </a:ext>
            </a:extLst>
          </p:cNvPr>
          <p:cNvSpPr txBox="1"/>
          <p:nvPr/>
        </p:nvSpPr>
        <p:spPr>
          <a:xfrm>
            <a:off x="209808" y="430305"/>
            <a:ext cx="3137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e-BY" b="1" dirty="0"/>
              <a:t>9</a:t>
            </a:r>
            <a:endParaRPr lang="ru-RU" b="1" dirty="0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23C6216E-09DF-41D1-BFA4-C02D018E51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1" y="1123575"/>
            <a:ext cx="916723" cy="731428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1D561B94-F939-4C3B-970D-FE2851881F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95" y="5593985"/>
            <a:ext cx="973361" cy="125320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3E4C2FC6-A332-4A50-B053-0E6E36D256A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7286" y="147017"/>
            <a:ext cx="722633" cy="717650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F7FF794-840C-498B-83C1-E5BDE41E01E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3547" y="4746636"/>
            <a:ext cx="523657" cy="1416089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4F1F3D9B-626B-4F38-85CE-23FA6C54026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965" y="6277911"/>
            <a:ext cx="1086121" cy="569276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C1F473D5-439F-433D-B397-BEF9CA15A165}"/>
              </a:ext>
            </a:extLst>
          </p:cNvPr>
          <p:cNvSpPr txBox="1"/>
          <p:nvPr/>
        </p:nvSpPr>
        <p:spPr>
          <a:xfrm>
            <a:off x="989375" y="3938339"/>
            <a:ext cx="16992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ГАНАК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AB24E18-89C1-4FE6-B680-710FA210DED8}"/>
              </a:ext>
            </a:extLst>
          </p:cNvPr>
          <p:cNvSpPr txBox="1"/>
          <p:nvPr/>
        </p:nvSpPr>
        <p:spPr>
          <a:xfrm>
            <a:off x="892380" y="4619494"/>
            <a:ext cx="20056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крыльцо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AB246ECE-CB08-4216-B513-D8AE10307D3A}"/>
              </a:ext>
            </a:extLst>
          </p:cNvPr>
          <p:cNvCxnSpPr>
            <a:cxnSpLocks/>
          </p:cNvCxnSpPr>
          <p:nvPr/>
        </p:nvCxnSpPr>
        <p:spPr>
          <a:xfrm>
            <a:off x="892380" y="4619494"/>
            <a:ext cx="2055090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6FD07E71-D68B-4C58-9882-DBFC792926F7}"/>
              </a:ext>
            </a:extLst>
          </p:cNvPr>
          <p:cNvSpPr txBox="1"/>
          <p:nvPr/>
        </p:nvSpPr>
        <p:spPr>
          <a:xfrm>
            <a:off x="2737943" y="636013"/>
            <a:ext cx="11544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ДАХ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8B0B0CC-CD58-4F0B-9B86-7036647A4BB9}"/>
              </a:ext>
            </a:extLst>
          </p:cNvPr>
          <p:cNvSpPr txBox="1"/>
          <p:nvPr/>
        </p:nvSpPr>
        <p:spPr>
          <a:xfrm>
            <a:off x="2564165" y="1333997"/>
            <a:ext cx="15600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крыша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30C22EF0-890B-4725-946C-EC74FE3AAD83}"/>
              </a:ext>
            </a:extLst>
          </p:cNvPr>
          <p:cNvCxnSpPr>
            <a:cxnSpLocks/>
          </p:cNvCxnSpPr>
          <p:nvPr/>
        </p:nvCxnSpPr>
        <p:spPr>
          <a:xfrm>
            <a:off x="2387766" y="1333997"/>
            <a:ext cx="2055090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B187D30D-1BEB-447F-9BD3-539DB0BA8A2C}"/>
              </a:ext>
            </a:extLst>
          </p:cNvPr>
          <p:cNvSpPr txBox="1"/>
          <p:nvPr/>
        </p:nvSpPr>
        <p:spPr>
          <a:xfrm>
            <a:off x="8003896" y="594992"/>
            <a:ext cx="1672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О́</a:t>
            </a:r>
            <a:r>
              <a:rPr lang="be-BY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МІН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7C39F9F1-C867-4FA2-8334-C19A0F6BC7F5}"/>
              </a:ext>
            </a:extLst>
          </p:cNvPr>
          <p:cNvSpPr txBox="1"/>
          <p:nvPr/>
        </p:nvSpPr>
        <p:spPr>
          <a:xfrm>
            <a:off x="7489462" y="1292976"/>
            <a:ext cx="29182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печная труба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Прямая соединительная линия 38">
            <a:extLst>
              <a:ext uri="{FF2B5EF4-FFF2-40B4-BE49-F238E27FC236}">
                <a16:creationId xmlns:a16="http://schemas.microsoft.com/office/drawing/2014/main" id="{5211DFD2-7B49-469D-BD3D-9A0C6454E028}"/>
              </a:ext>
            </a:extLst>
          </p:cNvPr>
          <p:cNvCxnSpPr>
            <a:cxnSpLocks/>
          </p:cNvCxnSpPr>
          <p:nvPr/>
        </p:nvCxnSpPr>
        <p:spPr>
          <a:xfrm>
            <a:off x="7815087" y="1292976"/>
            <a:ext cx="2055090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F7EF18C8-F474-4466-9D56-FDCF9C278944}"/>
              </a:ext>
            </a:extLst>
          </p:cNvPr>
          <p:cNvSpPr txBox="1"/>
          <p:nvPr/>
        </p:nvSpPr>
        <p:spPr>
          <a:xfrm>
            <a:off x="9066871" y="3871041"/>
            <a:ext cx="1933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ВОКНЫ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17AB581-E694-4427-883E-76B404AA632E}"/>
              </a:ext>
            </a:extLst>
          </p:cNvPr>
          <p:cNvSpPr txBox="1"/>
          <p:nvPr/>
        </p:nvSpPr>
        <p:spPr>
          <a:xfrm>
            <a:off x="9489828" y="4552196"/>
            <a:ext cx="11160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окна</a:t>
            </a:r>
            <a:endParaRPr lang="ru-RU" sz="32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F3EE368E-344B-4C35-B780-777D46941347}"/>
              </a:ext>
            </a:extLst>
          </p:cNvPr>
          <p:cNvCxnSpPr>
            <a:cxnSpLocks/>
          </p:cNvCxnSpPr>
          <p:nvPr/>
        </p:nvCxnSpPr>
        <p:spPr>
          <a:xfrm>
            <a:off x="8969876" y="4552196"/>
            <a:ext cx="2055090" cy="0"/>
          </a:xfrm>
          <a:prstGeom prst="line">
            <a:avLst/>
          </a:prstGeom>
          <a:ln w="28575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8AF217F-39B0-46C4-9B52-5F052B61AF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528" y="1265931"/>
            <a:ext cx="4215705" cy="3860613"/>
          </a:xfrm>
          <a:prstGeom prst="rect">
            <a:avLst/>
          </a:prstGeom>
        </p:spPr>
      </p:pic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id="{42988909-BF74-4C62-B7A5-B8EEE819585E}"/>
              </a:ext>
            </a:extLst>
          </p:cNvPr>
          <p:cNvSpPr/>
          <p:nvPr/>
        </p:nvSpPr>
        <p:spPr>
          <a:xfrm rot="2178389">
            <a:off x="4411004" y="1511009"/>
            <a:ext cx="925157" cy="2968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: вправо 24">
            <a:extLst>
              <a:ext uri="{FF2B5EF4-FFF2-40B4-BE49-F238E27FC236}">
                <a16:creationId xmlns:a16="http://schemas.microsoft.com/office/drawing/2014/main" id="{7B5FF92B-5EE1-474E-9CF5-80FF247861A0}"/>
              </a:ext>
            </a:extLst>
          </p:cNvPr>
          <p:cNvSpPr/>
          <p:nvPr/>
        </p:nvSpPr>
        <p:spPr>
          <a:xfrm rot="9316526">
            <a:off x="7017358" y="1260424"/>
            <a:ext cx="722555" cy="3110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: вправо 39">
            <a:extLst>
              <a:ext uri="{FF2B5EF4-FFF2-40B4-BE49-F238E27FC236}">
                <a16:creationId xmlns:a16="http://schemas.microsoft.com/office/drawing/2014/main" id="{40DEECDE-10A7-4A20-AA11-E5149CC06743}"/>
              </a:ext>
            </a:extLst>
          </p:cNvPr>
          <p:cNvSpPr/>
          <p:nvPr/>
        </p:nvSpPr>
        <p:spPr>
          <a:xfrm rot="20482826">
            <a:off x="3036245" y="4346362"/>
            <a:ext cx="925157" cy="2968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040B4A5C-878B-4119-B317-AE3E956ACC49}"/>
              </a:ext>
            </a:extLst>
          </p:cNvPr>
          <p:cNvCxnSpPr>
            <a:cxnSpLocks/>
          </p:cNvCxnSpPr>
          <p:nvPr/>
        </p:nvCxnSpPr>
        <p:spPr>
          <a:xfrm flipH="1" flipV="1">
            <a:off x="6852622" y="3938340"/>
            <a:ext cx="1784766" cy="46851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CA275786-1936-41A0-9C7F-7BEC84190C81}"/>
              </a:ext>
            </a:extLst>
          </p:cNvPr>
          <p:cNvCxnSpPr>
            <a:cxnSpLocks/>
          </p:cNvCxnSpPr>
          <p:nvPr/>
        </p:nvCxnSpPr>
        <p:spPr>
          <a:xfrm flipH="1" flipV="1">
            <a:off x="6207162" y="2528048"/>
            <a:ext cx="2440582" cy="187880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43365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7" grpId="0"/>
      <p:bldP spid="38" grpId="0"/>
      <p:bldP spid="41" grpId="0"/>
      <p:bldP spid="42" grpId="0"/>
      <p:bldP spid="2" grpId="0" animBg="1"/>
      <p:bldP spid="25" grpId="0" animBg="1"/>
      <p:bldP spid="40" grpId="0" animBg="1"/>
    </p:bldLst>
  </p:timing>
</p:sld>
</file>

<file path=ppt/theme/theme1.xml><?xml version="1.0" encoding="utf-8"?>
<a:theme xmlns:a="http://schemas.openxmlformats.org/drawingml/2006/main" name="Тема1">
  <a:themeElements>
    <a:clrScheme name="Другая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1E4E79"/>
      </a:hlink>
      <a:folHlink>
        <a:srgbClr val="1E4E79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3F4240F5-2366-4AD0-A9C8-F7854C4F60D0}" vid="{CD1CFEDD-F3AE-4D17-A8B2-1D95CC7BDB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970BA057-99D9-4B2E-9EEA-94268539494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3741CD3-8569-4BAB-AF6D-FCD53F5F38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C6E651B-F8A4-462D-AD53-A41449326690}">
  <ds:schemaRefs>
    <ds:schemaRef ds:uri="http://purl.org/dc/elements/1.1/"/>
    <ds:schemaRef ds:uri="http://purl.org/dc/dcmitype/"/>
    <ds:schemaRef ds:uri="http://schemas.microsoft.com/office/2006/metadata/properties"/>
    <ds:schemaRef ds:uri="http://www.w3.org/XML/1998/namespace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2547570a-e5f4-4946-a4c3-82580e42479e"/>
    <ds:schemaRef ds:uri="6ee78bd2-4339-4042-adc0-bcc646419980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Шаблон теста на тему Природа и мир вокруг нас с насекомыми</Template>
  <TotalTime>0</TotalTime>
  <Words>222</Words>
  <Application>Microsoft Office PowerPoint</Application>
  <PresentationFormat>Широкоэкранный</PresentationFormat>
  <Paragraphs>112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Segoe Print</vt:lpstr>
      <vt:lpstr>Segoe UI</vt:lpstr>
      <vt:lpstr>Segoe UI Light</vt:lpstr>
      <vt:lpstr>Times New Roman</vt:lpstr>
      <vt:lpstr>Тема1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2021-08-12T18:51:10Z</dcterms:created>
  <dcterms:modified xsi:type="dcterms:W3CDTF">2022-03-11T05:44:03Z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