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24"/>
  </p:handoutMasterIdLst>
  <p:sldIdLst>
    <p:sldId id="257" r:id="rId5"/>
    <p:sldId id="269" r:id="rId6"/>
    <p:sldId id="270" r:id="rId7"/>
    <p:sldId id="258" r:id="rId8"/>
    <p:sldId id="271" r:id="rId9"/>
    <p:sldId id="272" r:id="rId10"/>
    <p:sldId id="275" r:id="rId11"/>
    <p:sldId id="276" r:id="rId12"/>
    <p:sldId id="277" r:id="rId13"/>
    <p:sldId id="273" r:id="rId14"/>
    <p:sldId id="283" r:id="rId15"/>
    <p:sldId id="278" r:id="rId16"/>
    <p:sldId id="279" r:id="rId17"/>
    <p:sldId id="282" r:id="rId18"/>
    <p:sldId id="281" r:id="rId19"/>
    <p:sldId id="284" r:id="rId20"/>
    <p:sldId id="285" r:id="rId21"/>
    <p:sldId id="286" r:id="rId22"/>
    <p:sldId id="28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94660"/>
  </p:normalViewPr>
  <p:slideViewPr>
    <p:cSldViewPr snapToGrid="0">
      <p:cViewPr varScale="1">
        <p:scale>
          <a:sx n="82" d="100"/>
          <a:sy n="82" d="100"/>
        </p:scale>
        <p:origin x="68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29.png"/><Relationship Id="rId4" Type="http://schemas.openxmlformats.org/officeDocument/2006/relationships/image" Target="../media/image3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1.png"/><Relationship Id="rId7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28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32.png"/><Relationship Id="rId9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9165" y="160118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249293"/>
            <a:ext cx="798187" cy="524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06" y="1390262"/>
            <a:ext cx="678815" cy="7182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474" y="1031437"/>
            <a:ext cx="762565" cy="1223076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512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004" y="4423435"/>
            <a:ext cx="870858" cy="864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070" y="3193142"/>
            <a:ext cx="680703" cy="663421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441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611" y="1153529"/>
            <a:ext cx="1390613" cy="11911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75" y="2281641"/>
            <a:ext cx="795802" cy="127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881" y="5063752"/>
            <a:ext cx="1108023" cy="564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62" y="63328"/>
            <a:ext cx="726094" cy="7683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884" y="428151"/>
            <a:ext cx="758559" cy="4943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49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79045" y="2569706"/>
            <a:ext cx="5493984" cy="699587"/>
          </a:xfrm>
          <a:prstGeom prst="rect">
            <a:avLst/>
          </a:prstGeom>
        </p:spPr>
        <p:txBody>
          <a:bodyPr/>
          <a:lstStyle>
            <a:lvl1pPr>
              <a:defRPr sz="40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253" y="3701964"/>
            <a:ext cx="1008264" cy="6034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707" y="144010"/>
            <a:ext cx="798187" cy="5240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21" y="4305451"/>
            <a:ext cx="365839" cy="2918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5" y="3514890"/>
            <a:ext cx="342592" cy="37414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83" y="3126050"/>
            <a:ext cx="331469" cy="7776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555" y="668011"/>
            <a:ext cx="1077995" cy="138791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01" y="1727119"/>
            <a:ext cx="623266" cy="65761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7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C -0.00833 0.00278 -0.01823 0.0051 -0.0237 0.01181 C -0.02904 0.01945 -0.03255 0.02963 -0.03633 0.03982 C -0.04023 0.04977 -0.0401 0.06088 -0.03997 0.07223 C -0.03958 0.08264 -0.03867 0.09468 -0.03359 0.10695 C -0.02969 0.11852 -0.02148 0.13056 -0.01185 0.14121 C -0.00352 0.15163 0.00716 0.16088 0.01823 0.16922 C 0.02917 0.17663 0.04062 0.18311 0.05104 0.18704 C 0.06276 0.19121 0.07344 0.1926 0.08372 0.19028 C 0.09271 0.18843 0.10117 0.18496 0.10755 0.17778 C 0.11328 0.17153 0.11745 0.16065 0.11888 0.15047 C 0.12201 0.14213 0.12227 0.12987 0.11901 0.11783 C 0.11628 0.10649 0.10911 0.09514 0.09857 0.08588 C 0.0875 0.07686 0.07591 0.07431 0.06719 0.07593 C 0.05951 0.07848 0.05326 0.08565 0.05013 0.0963 C 0.04818 0.10764 0.0474 0.11852 0.05052 0.12987 C 0.05378 0.14098 0.0526 0.14213 0.0694 0.16389 C 0.08424 0.18519 0.10156 0.19075 0.11224 0.19723 C 0.12214 0.20278 0.13112 0.20371 0.14219 0.20625 C 0.1543 0.20788 0.16536 0.2051 0.17279 0.20163 C 0.18099 0.19885 0.18477 0.19144 0.19102 0.17963 C 0.19648 0.1669 0.19792 0.16065 0.19935 0.14977 C 0.20104 0.13959 0.20286 0.12917 0.20508 0.11899 " pathEditMode="relative" rAng="1020000" ptsTypes="AAAAAAAAAAAAAAAAAAA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121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0.13047 -0.08264 C 0.15768 -0.10069 0.19831 -0.11157 0.24115 -0.11157 C 0.28985 -0.11157 0.32891 -0.10069 0.35612 -0.08264 L 0.48698 -3.7037E-7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9" y="-55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47812 -0.014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06" y="-71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-0.07838 0.00463 " pathEditMode="relative" rAng="0" ptsTypes="AA">
                                      <p:cBhvr>
                                        <p:cTn id="12" dur="4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9" y="2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0.03242 0.200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100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0.18568 -0.1870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45" y="-935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710" y="3719630"/>
            <a:ext cx="749676" cy="775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836" y="4946754"/>
            <a:ext cx="1313458" cy="401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11" y="1608417"/>
            <a:ext cx="1180646" cy="601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34" y="3462687"/>
            <a:ext cx="785245" cy="7783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252" y="560779"/>
            <a:ext cx="1131863" cy="969486"/>
          </a:xfrm>
          <a:prstGeom prst="rect">
            <a:avLst/>
          </a:prstGeom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14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51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08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333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873" y="3758386"/>
            <a:ext cx="861745" cy="7814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855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78" y="1491330"/>
            <a:ext cx="1404330" cy="7150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2" y="1749087"/>
            <a:ext cx="1175655" cy="1006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486" y="6032241"/>
            <a:ext cx="1008264" cy="6034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9348" y="4859421"/>
            <a:ext cx="1798138" cy="57011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28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4" y="2779905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9" y="3843003"/>
            <a:ext cx="408487" cy="345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987" y="1753346"/>
            <a:ext cx="342592" cy="3741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94" y="3643668"/>
            <a:ext cx="386095" cy="423459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290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2630"/>
            <a:ext cx="2806383" cy="32453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310" y="2319185"/>
            <a:ext cx="3911690" cy="453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86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image" Target="../media/image5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56.jpeg"/><Relationship Id="rId5" Type="http://schemas.openxmlformats.org/officeDocument/2006/relationships/image" Target="../media/image15.png"/><Relationship Id="rId10" Type="http://schemas.openxmlformats.org/officeDocument/2006/relationships/image" Target="../media/image37.png"/><Relationship Id="rId4" Type="http://schemas.openxmlformats.org/officeDocument/2006/relationships/image" Target="../media/image13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20.png"/><Relationship Id="rId7" Type="http://schemas.openxmlformats.org/officeDocument/2006/relationships/image" Target="../media/image5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6.png"/><Relationship Id="rId7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7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63.png"/><Relationship Id="rId5" Type="http://schemas.openxmlformats.org/officeDocument/2006/relationships/image" Target="../media/image11.png"/><Relationship Id="rId10" Type="http://schemas.openxmlformats.org/officeDocument/2006/relationships/image" Target="../media/image62.png"/><Relationship Id="rId4" Type="http://schemas.openxmlformats.org/officeDocument/2006/relationships/image" Target="../media/image8.pn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67.png"/><Relationship Id="rId5" Type="http://schemas.openxmlformats.org/officeDocument/2006/relationships/image" Target="../media/image17.png"/><Relationship Id="rId10" Type="http://schemas.openxmlformats.org/officeDocument/2006/relationships/image" Target="../media/image66.png"/><Relationship Id="rId4" Type="http://schemas.openxmlformats.org/officeDocument/2006/relationships/image" Target="../media/image6.png"/><Relationship Id="rId9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20.png"/><Relationship Id="rId7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71.png"/><Relationship Id="rId5" Type="http://schemas.openxmlformats.org/officeDocument/2006/relationships/image" Target="../media/image26.png"/><Relationship Id="rId10" Type="http://schemas.openxmlformats.org/officeDocument/2006/relationships/image" Target="../media/image70.png"/><Relationship Id="rId4" Type="http://schemas.openxmlformats.org/officeDocument/2006/relationships/image" Target="../media/image23.png"/><Relationship Id="rId9" Type="http://schemas.openxmlformats.org/officeDocument/2006/relationships/image" Target="../media/image6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74.png"/><Relationship Id="rId3" Type="http://schemas.openxmlformats.org/officeDocument/2006/relationships/image" Target="../media/image17.png"/><Relationship Id="rId7" Type="http://schemas.openxmlformats.org/officeDocument/2006/relationships/image" Target="../media/image10.png"/><Relationship Id="rId12" Type="http://schemas.openxmlformats.org/officeDocument/2006/relationships/image" Target="../media/image7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72.jpeg"/><Relationship Id="rId5" Type="http://schemas.openxmlformats.org/officeDocument/2006/relationships/image" Target="../media/image9.png"/><Relationship Id="rId10" Type="http://schemas.openxmlformats.org/officeDocument/2006/relationships/image" Target="../media/image8.png"/><Relationship Id="rId4" Type="http://schemas.openxmlformats.org/officeDocument/2006/relationships/image" Target="../media/image11.png"/><Relationship Id="rId9" Type="http://schemas.openxmlformats.org/officeDocument/2006/relationships/image" Target="../media/image4.png"/><Relationship Id="rId14" Type="http://schemas.openxmlformats.org/officeDocument/2006/relationships/image" Target="../media/image7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79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image" Target="../media/image78.png"/><Relationship Id="rId2" Type="http://schemas.openxmlformats.org/officeDocument/2006/relationships/image" Target="../media/image8.png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77.png"/><Relationship Id="rId5" Type="http://schemas.openxmlformats.org/officeDocument/2006/relationships/image" Target="../media/image15.png"/><Relationship Id="rId15" Type="http://schemas.openxmlformats.org/officeDocument/2006/relationships/image" Target="../media/image69.png"/><Relationship Id="rId10" Type="http://schemas.openxmlformats.org/officeDocument/2006/relationships/image" Target="../media/image76.png"/><Relationship Id="rId4" Type="http://schemas.openxmlformats.org/officeDocument/2006/relationships/image" Target="../media/image13.png"/><Relationship Id="rId9" Type="http://schemas.openxmlformats.org/officeDocument/2006/relationships/image" Target="../media/image27.png"/><Relationship Id="rId14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84.jpeg"/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8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microsoft.com/office/2007/relationships/hdphoto" Target="../media/hdphoto1.wdp"/><Relationship Id="rId5" Type="http://schemas.openxmlformats.org/officeDocument/2006/relationships/image" Target="../media/image25.png"/><Relationship Id="rId10" Type="http://schemas.openxmlformats.org/officeDocument/2006/relationships/image" Target="../media/image82.png"/><Relationship Id="rId4" Type="http://schemas.openxmlformats.org/officeDocument/2006/relationships/image" Target="../media/image17.png"/><Relationship Id="rId9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8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86.jpeg"/><Relationship Id="rId5" Type="http://schemas.openxmlformats.org/officeDocument/2006/relationships/image" Target="../media/image25.png"/><Relationship Id="rId10" Type="http://schemas.openxmlformats.org/officeDocument/2006/relationships/image" Target="../media/image85.jpe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1.png"/><Relationship Id="rId7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44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42.png"/><Relationship Id="rId5" Type="http://schemas.openxmlformats.org/officeDocument/2006/relationships/image" Target="../media/image15.png"/><Relationship Id="rId10" Type="http://schemas.openxmlformats.org/officeDocument/2006/relationships/image" Target="../media/image41.png"/><Relationship Id="rId4" Type="http://schemas.openxmlformats.org/officeDocument/2006/relationships/image" Target="../media/image13.png"/><Relationship Id="rId9" Type="http://schemas.openxmlformats.org/officeDocument/2006/relationships/image" Target="../media/image27.png"/><Relationship Id="rId1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12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49.png"/><Relationship Id="rId5" Type="http://schemas.openxmlformats.org/officeDocument/2006/relationships/image" Target="../media/image4.png"/><Relationship Id="rId10" Type="http://schemas.openxmlformats.org/officeDocument/2006/relationships/image" Target="../media/image48.png"/><Relationship Id="rId4" Type="http://schemas.openxmlformats.org/officeDocument/2006/relationships/image" Target="../media/image17.png"/><Relationship Id="rId9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0.png"/><Relationship Id="rId7" Type="http://schemas.openxmlformats.org/officeDocument/2006/relationships/image" Target="../media/image4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50.png"/><Relationship Id="rId5" Type="http://schemas.openxmlformats.org/officeDocument/2006/relationships/image" Target="../media/image26.png"/><Relationship Id="rId10" Type="http://schemas.openxmlformats.org/officeDocument/2006/relationships/image" Target="../media/image49.png"/><Relationship Id="rId4" Type="http://schemas.openxmlformats.org/officeDocument/2006/relationships/image" Target="../media/image23.png"/><Relationship Id="rId9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image" Target="../media/image55.png"/><Relationship Id="rId4" Type="http://schemas.openxmlformats.org/officeDocument/2006/relationships/image" Target="../media/image11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010" y="4322499"/>
            <a:ext cx="1107942" cy="3388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389" y="1881804"/>
            <a:ext cx="958505" cy="4880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486" y="1552208"/>
            <a:ext cx="1393373" cy="1193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17" y="3138817"/>
            <a:ext cx="932845" cy="92466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49DF4-D45F-4B9D-8612-2CBE4304DF30}"/>
              </a:ext>
            </a:extLst>
          </p:cNvPr>
          <p:cNvSpPr/>
          <p:nvPr/>
        </p:nvSpPr>
        <p:spPr>
          <a:xfrm>
            <a:off x="6831411" y="679013"/>
            <a:ext cx="3829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65A35431-7CC5-4516-A0ED-C87B54942C72}"/>
              </a:ext>
            </a:extLst>
          </p:cNvPr>
          <p:cNvSpPr txBox="1">
            <a:spLocks/>
          </p:cNvSpPr>
          <p:nvPr/>
        </p:nvSpPr>
        <p:spPr>
          <a:xfrm>
            <a:off x="2149148" y="1765997"/>
            <a:ext cx="8301136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«М</a:t>
            </a:r>
            <a:r>
              <a:rPr lang="be-BY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ясціна, дзе я жыву</a:t>
            </a:r>
            <a:r>
              <a:rPr lang="ru-RU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ru-RU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e-BY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Наша наваколле</a:t>
            </a:r>
            <a:r>
              <a:rPr lang="ru-RU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A27BD6F2-C557-44E0-A4BD-590F61FD1B6A}"/>
              </a:ext>
            </a:extLst>
          </p:cNvPr>
          <p:cNvSpPr txBox="1">
            <a:spLocks/>
          </p:cNvSpPr>
          <p:nvPr/>
        </p:nvSpPr>
        <p:spPr>
          <a:xfrm>
            <a:off x="899734" y="742456"/>
            <a:ext cx="1480810" cy="6268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b="1" dirty="0">
                <a:ln w="0"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24</a:t>
            </a:r>
            <a:endParaRPr lang="ru-RU" sz="2400" b="1" dirty="0">
              <a:ln w="0"/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Нижний колонтитул 16">
            <a:extLst>
              <a:ext uri="{FF2B5EF4-FFF2-40B4-BE49-F238E27FC236}">
                <a16:creationId xmlns:a16="http://schemas.microsoft.com/office/drawing/2014/main" id="{15E4FC13-56A6-400D-B45B-323E2FDB2CC8}"/>
              </a:ext>
            </a:extLst>
          </p:cNvPr>
          <p:cNvSpPr>
            <a:spLocks noGrp="1"/>
          </p:cNvSpPr>
          <p:nvPr/>
        </p:nvSpPr>
        <p:spPr>
          <a:xfrm>
            <a:off x="3830203" y="4148597"/>
            <a:ext cx="3567458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14" name="Нижний колонтитул 16">
            <a:extLst>
              <a:ext uri="{FF2B5EF4-FFF2-40B4-BE49-F238E27FC236}">
                <a16:creationId xmlns:a16="http://schemas.microsoft.com/office/drawing/2014/main" id="{6449654A-11DA-4410-A918-7158AD1D0AC7}"/>
              </a:ext>
            </a:extLst>
          </p:cNvPr>
          <p:cNvSpPr>
            <a:spLocks noGrp="1"/>
          </p:cNvSpPr>
          <p:nvPr/>
        </p:nvSpPr>
        <p:spPr>
          <a:xfrm>
            <a:off x="1173717" y="5956556"/>
            <a:ext cx="6765555" cy="76506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 У.,</a:t>
            </a:r>
          </a:p>
          <a:p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7D7087A3-DDC2-428E-A066-59225426A8CB}"/>
              </a:ext>
            </a:extLst>
          </p:cNvPr>
          <p:cNvGrpSpPr/>
          <p:nvPr/>
        </p:nvGrpSpPr>
        <p:grpSpPr>
          <a:xfrm>
            <a:off x="100596" y="3311"/>
            <a:ext cx="737194" cy="6854690"/>
            <a:chOff x="-24914" y="3311"/>
            <a:chExt cx="737194" cy="6854690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8CDB8BAA-F657-4F59-8D57-7CC55987C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913" y="3311"/>
              <a:ext cx="737193" cy="2928575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BE646D5F-00E0-421E-8DEF-B11BEF26D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914" y="2531358"/>
              <a:ext cx="737193" cy="2928575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67C3DAC3-2611-4882-B152-9069E5A9AA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38438"/>
            <a:stretch/>
          </p:blipFill>
          <p:spPr>
            <a:xfrm>
              <a:off x="-24914" y="5055111"/>
              <a:ext cx="737193" cy="18028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>
        <p15:prstTrans prst="drape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440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10</a:t>
            </a:r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1437ED-44D1-43CE-A5FD-67503A67CE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23" y="450187"/>
            <a:ext cx="798187" cy="5240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7F6754-B170-4FFC-821B-33357C1A9B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" y="54568"/>
            <a:ext cx="623266" cy="65761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7" y="4851050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9" y="5776705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26" name="Заголовок 2">
            <a:extLst>
              <a:ext uri="{FF2B5EF4-FFF2-40B4-BE49-F238E27FC236}">
                <a16:creationId xmlns:a16="http://schemas.microsoft.com/office/drawing/2014/main" id="{20C77EF8-AD14-489C-9FC2-48611CC41C11}"/>
              </a:ext>
            </a:extLst>
          </p:cNvPr>
          <p:cNvSpPr txBox="1">
            <a:spLocks/>
          </p:cNvSpPr>
          <p:nvPr/>
        </p:nvSpPr>
        <p:spPr>
          <a:xfrm>
            <a:off x="1095256" y="735881"/>
            <a:ext cx="3592137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584148B-54F6-4D76-A8A9-3415C20D002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711" y="5522146"/>
            <a:ext cx="1107942" cy="33885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52AC78D-5F02-40DD-910F-CE2292A6DBED}"/>
              </a:ext>
            </a:extLst>
          </p:cNvPr>
          <p:cNvSpPr txBox="1"/>
          <p:nvPr/>
        </p:nvSpPr>
        <p:spPr>
          <a:xfrm>
            <a:off x="8235641" y="4536709"/>
            <a:ext cx="1082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ГАЙ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040C323-6F2B-4BC6-9A23-424E78382341}"/>
              </a:ext>
            </a:extLst>
          </p:cNvPr>
          <p:cNvCxnSpPr>
            <a:cxnSpLocks/>
          </p:cNvCxnSpPr>
          <p:nvPr/>
        </p:nvCxnSpPr>
        <p:spPr>
          <a:xfrm>
            <a:off x="7730932" y="5232632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DD5E028-B899-47DC-B6E6-44EEC6BEF769}"/>
              </a:ext>
            </a:extLst>
          </p:cNvPr>
          <p:cNvSpPr txBox="1"/>
          <p:nvPr/>
        </p:nvSpPr>
        <p:spPr>
          <a:xfrm>
            <a:off x="2418079" y="4599764"/>
            <a:ext cx="1183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E81B8C6-B341-413F-9D5A-104EEFB0C875}"/>
              </a:ext>
            </a:extLst>
          </p:cNvPr>
          <p:cNvSpPr txBox="1"/>
          <p:nvPr/>
        </p:nvSpPr>
        <p:spPr>
          <a:xfrm>
            <a:off x="2489325" y="5280919"/>
            <a:ext cx="1034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D7E1EB2-BFE8-4FA8-BF8A-0F7C159C87EE}"/>
              </a:ext>
            </a:extLst>
          </p:cNvPr>
          <p:cNvCxnSpPr>
            <a:cxnSpLocks/>
          </p:cNvCxnSpPr>
          <p:nvPr/>
        </p:nvCxnSpPr>
        <p:spPr>
          <a:xfrm>
            <a:off x="2070072" y="5280919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D3E4B97-2713-4AB2-B1F3-C200AD06C766}"/>
              </a:ext>
            </a:extLst>
          </p:cNvPr>
          <p:cNvSpPr txBox="1"/>
          <p:nvPr/>
        </p:nvSpPr>
        <p:spPr>
          <a:xfrm>
            <a:off x="8072551" y="5232632"/>
            <a:ext cx="1400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роща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4B15C6-1CA5-499F-AF02-EF0D0D4ACF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279" y="680541"/>
            <a:ext cx="2814762" cy="37530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17BB3D-5A2F-4FDC-AFEA-3CA1BD74A90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504" y="680540"/>
            <a:ext cx="2502011" cy="375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45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424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11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817" y="6156019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3198E45-D4F8-42C2-B2EA-CB431A091662}"/>
              </a:ext>
            </a:extLst>
          </p:cNvPr>
          <p:cNvSpPr txBox="1"/>
          <p:nvPr/>
        </p:nvSpPr>
        <p:spPr>
          <a:xfrm>
            <a:off x="2514674" y="4586692"/>
            <a:ext cx="1623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 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1F135885-554F-4800-8B02-885F2813325E}"/>
              </a:ext>
            </a:extLst>
          </p:cNvPr>
          <p:cNvCxnSpPr>
            <a:cxnSpLocks/>
          </p:cNvCxnSpPr>
          <p:nvPr/>
        </p:nvCxnSpPr>
        <p:spPr>
          <a:xfrm>
            <a:off x="2299082" y="5248705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05DDF51-4A0C-4161-B540-C079B5B51CD6}"/>
              </a:ext>
            </a:extLst>
          </p:cNvPr>
          <p:cNvSpPr txBox="1"/>
          <p:nvPr/>
        </p:nvSpPr>
        <p:spPr>
          <a:xfrm>
            <a:off x="8103622" y="4583455"/>
            <a:ext cx="10567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ЛУГ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D6C4FEC-5B42-49DD-A3BB-0C3A77BAA37F}"/>
              </a:ext>
            </a:extLst>
          </p:cNvPr>
          <p:cNvSpPr txBox="1"/>
          <p:nvPr/>
        </p:nvSpPr>
        <p:spPr>
          <a:xfrm>
            <a:off x="8114683" y="5240959"/>
            <a:ext cx="1034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луг</a:t>
            </a: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D851949D-029F-428D-94F1-3884BB629418}"/>
              </a:ext>
            </a:extLst>
          </p:cNvPr>
          <p:cNvCxnSpPr>
            <a:cxnSpLocks/>
          </p:cNvCxnSpPr>
          <p:nvPr/>
        </p:nvCxnSpPr>
        <p:spPr>
          <a:xfrm>
            <a:off x="7604427" y="5248705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DFD36E0-6129-4072-B08A-C92F6DF10917}"/>
              </a:ext>
            </a:extLst>
          </p:cNvPr>
          <p:cNvSpPr txBox="1"/>
          <p:nvPr/>
        </p:nvSpPr>
        <p:spPr>
          <a:xfrm>
            <a:off x="2630732" y="5284334"/>
            <a:ext cx="13917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</a:t>
            </a: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7EDCAC-F8EE-4084-95E8-4B877BA5E1D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9"/>
          <a:stretch/>
        </p:blipFill>
        <p:spPr>
          <a:xfrm>
            <a:off x="929125" y="1247691"/>
            <a:ext cx="4795005" cy="319404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9DE032-23EB-478D-8915-2A80E61F4D7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5" t="-243" r="34397" b="243"/>
          <a:stretch/>
        </p:blipFill>
        <p:spPr>
          <a:xfrm>
            <a:off x="6234470" y="1252955"/>
            <a:ext cx="4795005" cy="3188785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96546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29236" y="244433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4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12</a:t>
            </a:r>
            <a:endParaRPr lang="ru-RU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E418CE-BCCC-497B-A6DC-51343626A570}"/>
              </a:ext>
            </a:extLst>
          </p:cNvPr>
          <p:cNvSpPr txBox="1"/>
          <p:nvPr/>
        </p:nvSpPr>
        <p:spPr>
          <a:xfrm>
            <a:off x="2471260" y="4586692"/>
            <a:ext cx="13140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 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DDE7C3C-F493-4A00-86C6-082CBDCBFE2C}"/>
              </a:ext>
            </a:extLst>
          </p:cNvPr>
          <p:cNvCxnSpPr>
            <a:cxnSpLocks/>
          </p:cNvCxnSpPr>
          <p:nvPr/>
        </p:nvCxnSpPr>
        <p:spPr>
          <a:xfrm>
            <a:off x="2100722" y="5248705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B2FFC1E-7B48-4B77-BF8E-C8D1D9A1420F}"/>
              </a:ext>
            </a:extLst>
          </p:cNvPr>
          <p:cNvSpPr txBox="1"/>
          <p:nvPr/>
        </p:nvSpPr>
        <p:spPr>
          <a:xfrm>
            <a:off x="7897294" y="4586692"/>
            <a:ext cx="2647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САДАВІНА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A69658-0EE2-4426-BCF6-CD86A3EB4CA1}"/>
              </a:ext>
            </a:extLst>
          </p:cNvPr>
          <p:cNvSpPr txBox="1"/>
          <p:nvPr/>
        </p:nvSpPr>
        <p:spPr>
          <a:xfrm>
            <a:off x="8178076" y="5284334"/>
            <a:ext cx="2086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фрукты</a:t>
            </a: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2E6EC9A-0FC1-4488-89FB-D362C18B38C5}"/>
              </a:ext>
            </a:extLst>
          </p:cNvPr>
          <p:cNvCxnSpPr>
            <a:cxnSpLocks/>
          </p:cNvCxnSpPr>
          <p:nvPr/>
        </p:nvCxnSpPr>
        <p:spPr>
          <a:xfrm>
            <a:off x="8193605" y="5248705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728CB93-5521-4C1F-BCD2-A494FCA6A2F1}"/>
              </a:ext>
            </a:extLst>
          </p:cNvPr>
          <p:cNvSpPr txBox="1"/>
          <p:nvPr/>
        </p:nvSpPr>
        <p:spPr>
          <a:xfrm>
            <a:off x="2629958" y="5284334"/>
            <a:ext cx="996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</a:t>
            </a:r>
            <a:endParaRPr lang="be-BY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FCD2B607-8D85-496B-9F77-20A429C1CA50}"/>
              </a:ext>
            </a:extLst>
          </p:cNvPr>
          <p:cNvSpPr/>
          <p:nvPr/>
        </p:nvSpPr>
        <p:spPr>
          <a:xfrm>
            <a:off x="5615309" y="2770292"/>
            <a:ext cx="1721224" cy="82475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F99030-4C43-45E2-9A37-0584B1E1A3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83" y="1156854"/>
            <a:ext cx="4589168" cy="33598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7D04DD-6BBC-4C26-B6E5-D52A87C1BA7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991" y="1778647"/>
            <a:ext cx="3384319" cy="280804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864154"/>
            <a:ext cx="1153102" cy="98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307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3250170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13</a:t>
            </a:r>
            <a:endParaRPr lang="ru-RU" b="1" dirty="0"/>
          </a:p>
        </p:txBody>
      </p:sp>
      <p:sp>
        <p:nvSpPr>
          <p:cNvPr id="37" name="Скругленный прямоугольник 4">
            <a:extLst>
              <a:ext uri="{FF2B5EF4-FFF2-40B4-BE49-F238E27FC236}">
                <a16:creationId xmlns:a16="http://schemas.microsoft.com/office/drawing/2014/main" id="{9B1400DB-0C72-4132-8028-DFE3A718AE5E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8BF8475-390F-4CB4-8C74-FA72A245BB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0" y="988758"/>
            <a:ext cx="916723" cy="731428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939D439-5BC5-4766-82FA-E1EECC9B70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482E3220-2A00-429A-8ED3-8994B7DAEE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5D9AB832-72A5-45BC-BEC5-19616E7EA8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8D5858D-F11A-4DC1-A052-BB7B131B98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A82C8A9-CD1D-4BB4-AB39-EA1F8D3795C6}"/>
              </a:ext>
            </a:extLst>
          </p:cNvPr>
          <p:cNvSpPr txBox="1"/>
          <p:nvPr/>
        </p:nvSpPr>
        <p:spPr>
          <a:xfrm>
            <a:off x="1905693" y="4162992"/>
            <a:ext cx="23234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АГАРОД /</a:t>
            </a:r>
          </a:p>
          <a:p>
            <a:pPr algn="ctr"/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ГАРОД 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7731C44-9293-4F5A-87CE-88111B1A45C0}"/>
              </a:ext>
            </a:extLst>
          </p:cNvPr>
          <p:cNvCxnSpPr>
            <a:cxnSpLocks/>
          </p:cNvCxnSpPr>
          <p:nvPr/>
        </p:nvCxnSpPr>
        <p:spPr>
          <a:xfrm>
            <a:off x="1995201" y="5391205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7344458-0C98-4621-A6A4-E4EE7344302B}"/>
              </a:ext>
            </a:extLst>
          </p:cNvPr>
          <p:cNvSpPr txBox="1"/>
          <p:nvPr/>
        </p:nvSpPr>
        <p:spPr>
          <a:xfrm>
            <a:off x="7683611" y="4131505"/>
            <a:ext cx="34519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АГАРОДНІНА /</a:t>
            </a:r>
          </a:p>
          <a:p>
            <a:pPr algn="ctr"/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ГАРОДН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4AEB87-70B0-4553-B64B-6E1B49B7CD70}"/>
              </a:ext>
            </a:extLst>
          </p:cNvPr>
          <p:cNvSpPr txBox="1"/>
          <p:nvPr/>
        </p:nvSpPr>
        <p:spPr>
          <a:xfrm>
            <a:off x="8538794" y="5340624"/>
            <a:ext cx="1813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овощи</a:t>
            </a: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947CDDB5-1F90-4E20-A722-9AA73B34516F}"/>
              </a:ext>
            </a:extLst>
          </p:cNvPr>
          <p:cNvCxnSpPr>
            <a:cxnSpLocks/>
          </p:cNvCxnSpPr>
          <p:nvPr/>
        </p:nvCxnSpPr>
        <p:spPr>
          <a:xfrm>
            <a:off x="8418068" y="5332065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A3799776-9B4D-4949-9544-BE6E9C485C02}"/>
              </a:ext>
            </a:extLst>
          </p:cNvPr>
          <p:cNvSpPr txBox="1"/>
          <p:nvPr/>
        </p:nvSpPr>
        <p:spPr>
          <a:xfrm>
            <a:off x="2174069" y="5426834"/>
            <a:ext cx="1786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огород</a:t>
            </a:r>
            <a:endParaRPr lang="be-BY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трелка: вправо 32">
            <a:extLst>
              <a:ext uri="{FF2B5EF4-FFF2-40B4-BE49-F238E27FC236}">
                <a16:creationId xmlns:a16="http://schemas.microsoft.com/office/drawing/2014/main" id="{7FCB1BFB-997E-4C81-A285-FB5B75217F66}"/>
              </a:ext>
            </a:extLst>
          </p:cNvPr>
          <p:cNvSpPr/>
          <p:nvPr/>
        </p:nvSpPr>
        <p:spPr>
          <a:xfrm>
            <a:off x="5694877" y="2351373"/>
            <a:ext cx="1721224" cy="82475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B0E8DD5-11B3-4A4E-9B3E-343D71843E7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101" y="1272488"/>
            <a:ext cx="3778856" cy="244473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DD7E86-0F3F-44CE-BF2D-FBBA06EA4D7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74" y="618741"/>
            <a:ext cx="4193523" cy="346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955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59057" y="317864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83" y="7676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4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15</a:t>
            </a:r>
            <a:endParaRPr lang="ru-RU" b="1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B17D7A7F-0D49-4255-B941-20AA18525BD1}"/>
              </a:ext>
            </a:extLst>
          </p:cNvPr>
          <p:cNvSpPr/>
          <p:nvPr/>
        </p:nvSpPr>
        <p:spPr>
          <a:xfrm>
            <a:off x="882189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9C07F9A5-4967-4F1E-8A8B-436DF9ECBE8E}"/>
              </a:ext>
            </a:extLst>
          </p:cNvPr>
          <p:cNvSpPr/>
          <p:nvPr/>
        </p:nvSpPr>
        <p:spPr>
          <a:xfrm>
            <a:off x="6340771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76BDC3A9-8BB9-4E45-909B-EA77A0253875}"/>
              </a:ext>
            </a:extLst>
          </p:cNvPr>
          <p:cNvSpPr/>
          <p:nvPr/>
        </p:nvSpPr>
        <p:spPr>
          <a:xfrm>
            <a:off x="9092934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24E6BC19-5A99-4301-A5F8-B8B163722412}"/>
              </a:ext>
            </a:extLst>
          </p:cNvPr>
          <p:cNvSpPr/>
          <p:nvPr/>
        </p:nvSpPr>
        <p:spPr>
          <a:xfrm>
            <a:off x="3605130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905C61-E236-4BFE-B07E-3140388B09D4}"/>
              </a:ext>
            </a:extLst>
          </p:cNvPr>
          <p:cNvSpPr txBox="1"/>
          <p:nvPr/>
        </p:nvSpPr>
        <p:spPr>
          <a:xfrm>
            <a:off x="966601" y="5096072"/>
            <a:ext cx="194540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СУНІЦЫ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3B3EE2-BA3E-47A9-A7C7-6EF21C29F70A}"/>
              </a:ext>
            </a:extLst>
          </p:cNvPr>
          <p:cNvSpPr txBox="1"/>
          <p:nvPr/>
        </p:nvSpPr>
        <p:spPr>
          <a:xfrm>
            <a:off x="6125821" y="5096071"/>
            <a:ext cx="254973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БРУСНІЦЫ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7BD7808-88FE-4EE3-9B4B-C021E756FECB}"/>
              </a:ext>
            </a:extLst>
          </p:cNvPr>
          <p:cNvSpPr txBox="1"/>
          <p:nvPr/>
        </p:nvSpPr>
        <p:spPr>
          <a:xfrm>
            <a:off x="8990584" y="5096071"/>
            <a:ext cx="260334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ЖУРАВІНЫ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72D5B2-3529-4D73-B8B0-72078AA13CA6}"/>
              </a:ext>
            </a:extLst>
          </p:cNvPr>
          <p:cNvSpPr txBox="1"/>
          <p:nvPr/>
        </p:nvSpPr>
        <p:spPr>
          <a:xfrm>
            <a:off x="3567976" y="5096071"/>
            <a:ext cx="227658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ЧАРНІЦЫ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CA9E35C-4C33-44A6-8B30-1358850E8E3F}"/>
              </a:ext>
            </a:extLst>
          </p:cNvPr>
          <p:cNvSpPr txBox="1"/>
          <p:nvPr/>
        </p:nvSpPr>
        <p:spPr>
          <a:xfrm>
            <a:off x="812747" y="1146375"/>
            <a:ext cx="23411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</a:t>
            </a:r>
            <a:r>
              <a:rPr lang="ru-RU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яника</a:t>
            </a:r>
            <a:endParaRPr lang="be-BY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738DF54-8B9F-4F44-A6C4-4E5A89EDE798}"/>
              </a:ext>
            </a:extLst>
          </p:cNvPr>
          <p:cNvSpPr txBox="1"/>
          <p:nvPr/>
        </p:nvSpPr>
        <p:spPr>
          <a:xfrm>
            <a:off x="3774818" y="1146375"/>
            <a:ext cx="18341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черника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20AD627-A391-4FD7-92AC-F7108065A3D8}"/>
              </a:ext>
            </a:extLst>
          </p:cNvPr>
          <p:cNvSpPr txBox="1"/>
          <p:nvPr/>
        </p:nvSpPr>
        <p:spPr>
          <a:xfrm>
            <a:off x="6361994" y="1146375"/>
            <a:ext cx="20606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брусника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E1B273A-157B-4629-8FD9-BDDE2E80D924}"/>
              </a:ext>
            </a:extLst>
          </p:cNvPr>
          <p:cNvSpPr txBox="1"/>
          <p:nvPr/>
        </p:nvSpPr>
        <p:spPr>
          <a:xfrm>
            <a:off x="9351820" y="1146375"/>
            <a:ext cx="1686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клюква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816676-FFBD-4F5A-BD48-79221FD121B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335" y="2525528"/>
            <a:ext cx="2066234" cy="186961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DFD540-456A-4849-85B5-52DA7B82C20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1649">
            <a:off x="8691826" y="2907072"/>
            <a:ext cx="3004484" cy="13610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F3E1B2-E59E-4ACC-AE6B-575C8E1EF06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835" y="2481126"/>
            <a:ext cx="2129044" cy="21739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D830FD9-ABB6-4E31-9719-115002BC893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32" y="2572769"/>
            <a:ext cx="2006456" cy="217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970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424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16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817" y="6156019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BB07C52-1BA9-4007-AFAE-A4D290326B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AB66C54A-EB42-4015-90BE-3CE9819AC881}"/>
              </a:ext>
            </a:extLst>
          </p:cNvPr>
          <p:cNvSpPr/>
          <p:nvPr/>
        </p:nvSpPr>
        <p:spPr>
          <a:xfrm>
            <a:off x="882189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0B191600-67D5-4853-B894-055541990E04}"/>
              </a:ext>
            </a:extLst>
          </p:cNvPr>
          <p:cNvSpPr/>
          <p:nvPr/>
        </p:nvSpPr>
        <p:spPr>
          <a:xfrm>
            <a:off x="6340771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DE17D38D-C326-4F1A-AD51-190ACFBB22F0}"/>
              </a:ext>
            </a:extLst>
          </p:cNvPr>
          <p:cNvSpPr/>
          <p:nvPr/>
        </p:nvSpPr>
        <p:spPr>
          <a:xfrm>
            <a:off x="9092934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A12EB741-C99F-46E8-ACD5-87F76CA24740}"/>
              </a:ext>
            </a:extLst>
          </p:cNvPr>
          <p:cNvSpPr/>
          <p:nvPr/>
        </p:nvSpPr>
        <p:spPr>
          <a:xfrm>
            <a:off x="3605130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AA3F82-1B96-4BED-BC8F-DD140E744BE7}"/>
              </a:ext>
            </a:extLst>
          </p:cNvPr>
          <p:cNvSpPr txBox="1"/>
          <p:nvPr/>
        </p:nvSpPr>
        <p:spPr>
          <a:xfrm>
            <a:off x="930741" y="5096072"/>
            <a:ext cx="2243435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БУЯКІ / </a:t>
            </a:r>
          </a:p>
          <a:p>
            <a:pPr algn="ctr"/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ДУРНІЦЫ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B8742A-B613-41CF-994C-4B42B4EE2ED6}"/>
              </a:ext>
            </a:extLst>
          </p:cNvPr>
          <p:cNvSpPr txBox="1"/>
          <p:nvPr/>
        </p:nvSpPr>
        <p:spPr>
          <a:xfrm>
            <a:off x="6358904" y="5096071"/>
            <a:ext cx="206017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АЖЫНЫ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8B35F0-6701-4809-8CC0-EC823B99D234}"/>
              </a:ext>
            </a:extLst>
          </p:cNvPr>
          <p:cNvSpPr txBox="1"/>
          <p:nvPr/>
        </p:nvSpPr>
        <p:spPr>
          <a:xfrm>
            <a:off x="9277455" y="5096071"/>
            <a:ext cx="191629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АГРЭСТ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ABE16C5-718E-4F3A-8F5F-80FF7C1C7AC5}"/>
              </a:ext>
            </a:extLst>
          </p:cNvPr>
          <p:cNvSpPr txBox="1"/>
          <p:nvPr/>
        </p:nvSpPr>
        <p:spPr>
          <a:xfrm>
            <a:off x="3687946" y="5096071"/>
            <a:ext cx="203664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МАЛІНЫ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C22F801-F980-41A7-86F9-0CEBD76FBD1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678" y="2714939"/>
            <a:ext cx="1998914" cy="153322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33F150E-54B1-4E77-AB56-C9DAFFABFC3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36625">
            <a:off x="6404074" y="2907949"/>
            <a:ext cx="1998199" cy="117596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045E7A5-FC8C-44A4-8B03-68166209F5C9}"/>
              </a:ext>
            </a:extLst>
          </p:cNvPr>
          <p:cNvSpPr txBox="1"/>
          <p:nvPr/>
        </p:nvSpPr>
        <p:spPr>
          <a:xfrm>
            <a:off x="977343" y="1146375"/>
            <a:ext cx="20119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голубика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4F93EF-037D-45C4-8FB3-C0C46C24CEB6}"/>
              </a:ext>
            </a:extLst>
          </p:cNvPr>
          <p:cNvSpPr txBox="1"/>
          <p:nvPr/>
        </p:nvSpPr>
        <p:spPr>
          <a:xfrm>
            <a:off x="3842433" y="1146375"/>
            <a:ext cx="16989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малина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130CB41-20CE-412B-A233-5AAF4C91F803}"/>
              </a:ext>
            </a:extLst>
          </p:cNvPr>
          <p:cNvSpPr txBox="1"/>
          <p:nvPr/>
        </p:nvSpPr>
        <p:spPr>
          <a:xfrm>
            <a:off x="6463786" y="1146375"/>
            <a:ext cx="18570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ежевика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B78213C-16D8-4467-BE8C-8122232C465C}"/>
              </a:ext>
            </a:extLst>
          </p:cNvPr>
          <p:cNvSpPr txBox="1"/>
          <p:nvPr/>
        </p:nvSpPr>
        <p:spPr>
          <a:xfrm>
            <a:off x="8955174" y="1146375"/>
            <a:ext cx="24795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крыжовник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65684C-35D1-4A1A-9C7D-D1C34B3CF5C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66" t="46591" r="77280" b="1892"/>
          <a:stretch/>
        </p:blipFill>
        <p:spPr>
          <a:xfrm>
            <a:off x="3039251" y="2076740"/>
            <a:ext cx="2887566" cy="280961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D685252-4235-41E9-89F3-E51E2794EE5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3" t="-4575" r="75957" b="53058"/>
          <a:stretch/>
        </p:blipFill>
        <p:spPr>
          <a:xfrm>
            <a:off x="922126" y="2498780"/>
            <a:ext cx="2192199" cy="213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67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3250170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17</a:t>
            </a:r>
            <a:endParaRPr lang="ru-RU" b="1" dirty="0"/>
          </a:p>
        </p:txBody>
      </p:sp>
      <p:sp>
        <p:nvSpPr>
          <p:cNvPr id="37" name="Скругленный прямоугольник 4">
            <a:extLst>
              <a:ext uri="{FF2B5EF4-FFF2-40B4-BE49-F238E27FC236}">
                <a16:creationId xmlns:a16="http://schemas.microsoft.com/office/drawing/2014/main" id="{9B1400DB-0C72-4132-8028-DFE3A718AE5E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8BF8475-390F-4CB4-8C74-FA72A245BB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0" y="988758"/>
            <a:ext cx="916723" cy="731428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939D439-5BC5-4766-82FA-E1EECC9B70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482E3220-2A00-429A-8ED3-8994B7DAEE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5D9AB832-72A5-45BC-BEC5-19616E7EA8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8D5858D-F11A-4DC1-A052-BB7B131B98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3F8FDD0-8EB6-4717-BFB7-869CFFCAAC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F6DDB438-5E4E-4CC0-9014-267C11C12DE6}"/>
              </a:ext>
            </a:extLst>
          </p:cNvPr>
          <p:cNvSpPr/>
          <p:nvPr/>
        </p:nvSpPr>
        <p:spPr>
          <a:xfrm>
            <a:off x="882189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4E83BA70-AF95-438E-969D-D248E21EAD69}"/>
              </a:ext>
            </a:extLst>
          </p:cNvPr>
          <p:cNvSpPr/>
          <p:nvPr/>
        </p:nvSpPr>
        <p:spPr>
          <a:xfrm>
            <a:off x="6340771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9867AAAB-4014-4FCE-A60C-281853F80DA2}"/>
              </a:ext>
            </a:extLst>
          </p:cNvPr>
          <p:cNvSpPr/>
          <p:nvPr/>
        </p:nvSpPr>
        <p:spPr>
          <a:xfrm>
            <a:off x="9092934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ECB908BB-F649-4634-8A13-C9DCC976D0C9}"/>
              </a:ext>
            </a:extLst>
          </p:cNvPr>
          <p:cNvSpPr/>
          <p:nvPr/>
        </p:nvSpPr>
        <p:spPr>
          <a:xfrm>
            <a:off x="3605130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1D4061A-D8BB-46D5-B258-9E495BDBB67E}"/>
              </a:ext>
            </a:extLst>
          </p:cNvPr>
          <p:cNvSpPr txBox="1"/>
          <p:nvPr/>
        </p:nvSpPr>
        <p:spPr>
          <a:xfrm>
            <a:off x="790736" y="5096072"/>
            <a:ext cx="252344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КЛУБНІЦЫ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4B733BE-1514-4FCE-8431-FA6577365750}"/>
              </a:ext>
            </a:extLst>
          </p:cNvPr>
          <p:cNvSpPr txBox="1"/>
          <p:nvPr/>
        </p:nvSpPr>
        <p:spPr>
          <a:xfrm>
            <a:off x="6188575" y="5096071"/>
            <a:ext cx="246291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АБЛЯПІХА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0664252-1CBD-482D-99C1-D37C066DE073}"/>
              </a:ext>
            </a:extLst>
          </p:cNvPr>
          <p:cNvSpPr txBox="1"/>
          <p:nvPr/>
        </p:nvSpPr>
        <p:spPr>
          <a:xfrm>
            <a:off x="8802318" y="5096071"/>
            <a:ext cx="285526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ШЫПШЫНА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F2689FB-F6C8-4AA3-AF6D-DED939C7709C}"/>
              </a:ext>
            </a:extLst>
          </p:cNvPr>
          <p:cNvSpPr txBox="1"/>
          <p:nvPr/>
        </p:nvSpPr>
        <p:spPr>
          <a:xfrm>
            <a:off x="3652135" y="5096071"/>
            <a:ext cx="210826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ПАРЭЧКІ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D5968BB8-8586-4D74-9C3E-C311C53379A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56" t="63690" r="35879" b="4054"/>
          <a:stretch/>
        </p:blipFill>
        <p:spPr>
          <a:xfrm>
            <a:off x="6459738" y="2251854"/>
            <a:ext cx="1920592" cy="228896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3B4BEFE8-6776-4242-9B8B-58ED3AA1F33F}"/>
              </a:ext>
            </a:extLst>
          </p:cNvPr>
          <p:cNvSpPr txBox="1"/>
          <p:nvPr/>
        </p:nvSpPr>
        <p:spPr>
          <a:xfrm>
            <a:off x="951022" y="1146375"/>
            <a:ext cx="20646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клубника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498CD04-191E-4368-9FE4-815FAB1D14BA}"/>
              </a:ext>
            </a:extLst>
          </p:cNvPr>
          <p:cNvSpPr txBox="1"/>
          <p:nvPr/>
        </p:nvSpPr>
        <p:spPr>
          <a:xfrm>
            <a:off x="3470025" y="1146375"/>
            <a:ext cx="24437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смородина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41BB026-427F-49A6-B6A2-0FE622560398}"/>
              </a:ext>
            </a:extLst>
          </p:cNvPr>
          <p:cNvSpPr txBox="1"/>
          <p:nvPr/>
        </p:nvSpPr>
        <p:spPr>
          <a:xfrm>
            <a:off x="6360835" y="1146375"/>
            <a:ext cx="2116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облепиха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4F5785F-6905-41B0-A162-8C41C42AA418}"/>
              </a:ext>
            </a:extLst>
          </p:cNvPr>
          <p:cNvSpPr txBox="1"/>
          <p:nvPr/>
        </p:nvSpPr>
        <p:spPr>
          <a:xfrm>
            <a:off x="9078316" y="1146375"/>
            <a:ext cx="22333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шиповник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095E21-DE1B-4D93-94E4-7DE2528E93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612" y="2433361"/>
            <a:ext cx="2136955" cy="21216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1A11A0-F518-4E8D-8BA6-0A46C1705619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04" t="56337" r="21765" b="2295"/>
          <a:stretch/>
        </p:blipFill>
        <p:spPr>
          <a:xfrm>
            <a:off x="790736" y="2598862"/>
            <a:ext cx="2330446" cy="197605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4DF2E96F-036B-41D5-A45B-B865F712DA16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7" t="52204" r="51932" b="-3237"/>
          <a:stretch/>
        </p:blipFill>
        <p:spPr>
          <a:xfrm>
            <a:off x="3354263" y="2273212"/>
            <a:ext cx="2517400" cy="263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961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4" grpId="0"/>
      <p:bldP spid="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440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18</a:t>
            </a:r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1437ED-44D1-43CE-A5FD-67503A67CE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23" y="450187"/>
            <a:ext cx="798187" cy="5240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7F6754-B170-4FFC-821B-33357C1A9B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" y="54568"/>
            <a:ext cx="623266" cy="65761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8" y="4801691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9" y="5776705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5F1C769A-0AFC-4168-A437-E007E29F43C0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Раскажы па-беларуску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4CE5B8-00DB-470A-9FFC-D7051DFA76E8}"/>
              </a:ext>
            </a:extLst>
          </p:cNvPr>
          <p:cNvSpPr txBox="1"/>
          <p:nvPr/>
        </p:nvSpPr>
        <p:spPr>
          <a:xfrm>
            <a:off x="650546" y="1833962"/>
            <a:ext cx="10915379" cy="4524315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algn="ctr"/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лесе растуць      </a:t>
            </a:r>
            <a:r>
              <a:rPr lang="be-BY" sz="1000" b="1" dirty="0">
                <a:ln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суніцы</a:t>
            </a:r>
            <a:r>
              <a:rPr lang="be-BY" sz="3600" b="1" dirty="0">
                <a:ln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,     </a:t>
            </a:r>
            <a:r>
              <a:rPr lang="be-BY" sz="1000" b="1" dirty="0">
                <a:ln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чарніцы</a:t>
            </a:r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і    </a:t>
            </a:r>
          </a:p>
          <a:p>
            <a:pPr algn="ctr"/>
            <a:endParaRPr lang="be-BY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be-BY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000" b="1" dirty="0" err="1">
                <a:ln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брусніцы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.    А ў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маёй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бабулі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    </a:t>
            </a:r>
            <a:r>
              <a:rPr lang="ru-RU" sz="1000" b="1" dirty="0" err="1">
                <a:ln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клубніцы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,   </a:t>
            </a:r>
            <a:r>
              <a:rPr lang="ru-RU" sz="1000" b="1" dirty="0" err="1">
                <a:ln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парэчкі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,    </a:t>
            </a:r>
          </a:p>
          <a:p>
            <a:pPr algn="ctr"/>
            <a:endParaRPr lang="ru-RU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000" b="1" dirty="0" err="1">
                <a:ln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маліны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і   </a:t>
            </a:r>
            <a:r>
              <a:rPr lang="ru-RU" sz="1000" b="1" dirty="0">
                <a:ln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аж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.                                                             </a:t>
            </a: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8183D78-5B22-4BC6-81C5-B5AAA7F5789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438" y="1401541"/>
            <a:ext cx="1301902" cy="13293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0498758-9C3A-41AE-8756-F5ECE1FEB1D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096" y="1551729"/>
            <a:ext cx="1147684" cy="124691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7767378-3AF0-4BC0-8CEB-503052B9AD1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03" y="3180472"/>
            <a:ext cx="1402238" cy="126880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B805247-63AF-467D-BB4A-32A33712737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04" t="56337" r="21765" b="2295"/>
          <a:stretch/>
        </p:blipFill>
        <p:spPr>
          <a:xfrm>
            <a:off x="7401781" y="3020745"/>
            <a:ext cx="1684727" cy="142853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8AE40CA-E51D-4EFA-A737-6523F903586F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7" t="52204" r="51932" b="-3237"/>
          <a:stretch/>
        </p:blipFill>
        <p:spPr>
          <a:xfrm>
            <a:off x="9615035" y="3013127"/>
            <a:ext cx="1514676" cy="1584413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94963BF-4BAD-43E7-B1FB-7186812718A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1439">
            <a:off x="1173759" y="4879169"/>
            <a:ext cx="1674088" cy="98522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0A6B154-4722-40D1-88D6-88F5DB93391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66" t="46591" r="77280" b="1892"/>
          <a:stretch/>
        </p:blipFill>
        <p:spPr>
          <a:xfrm>
            <a:off x="3352591" y="4562808"/>
            <a:ext cx="1653807" cy="160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0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440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18</a:t>
            </a:r>
            <a:endParaRPr lang="ru-RU" b="1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0" y="4848619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9" y="5776705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5F1C769A-0AFC-4168-A437-E007E29F43C0}"/>
              </a:ext>
            </a:extLst>
          </p:cNvPr>
          <p:cNvSpPr txBox="1">
            <a:spLocks/>
          </p:cNvSpPr>
          <p:nvPr/>
        </p:nvSpPr>
        <p:spPr>
          <a:xfrm>
            <a:off x="1824878" y="52049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«Скарб»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D55FB4E-D5A9-4655-AD4B-B161A2350AF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3" y="3292361"/>
            <a:ext cx="958505" cy="48807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98846D0-03E5-447D-8867-FDED7E5FCE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0" y="988758"/>
            <a:ext cx="916723" cy="731428"/>
          </a:xfrm>
          <a:prstGeom prst="rect">
            <a:avLst/>
          </a:prstGeom>
        </p:spPr>
      </p:pic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A15E8F1F-0C70-4C90-A94B-DB1B0612FF69}"/>
              </a:ext>
            </a:extLst>
          </p:cNvPr>
          <p:cNvSpPr/>
          <p:nvPr/>
        </p:nvSpPr>
        <p:spPr>
          <a:xfrm>
            <a:off x="1417299" y="191412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526A483C-A179-46D6-A7D3-AD658F821B74}"/>
              </a:ext>
            </a:extLst>
          </p:cNvPr>
          <p:cNvSpPr/>
          <p:nvPr/>
        </p:nvSpPr>
        <p:spPr>
          <a:xfrm>
            <a:off x="8439782" y="191412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88825A2E-3B68-42B2-B9F5-8747B5AAD369}"/>
              </a:ext>
            </a:extLst>
          </p:cNvPr>
          <p:cNvSpPr/>
          <p:nvPr/>
        </p:nvSpPr>
        <p:spPr>
          <a:xfrm>
            <a:off x="4902241" y="191412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B5E5418-A8D1-4015-89C4-FB58B38F003E}"/>
              </a:ext>
            </a:extLst>
          </p:cNvPr>
          <p:cNvSpPr txBox="1"/>
          <p:nvPr/>
        </p:nvSpPr>
        <p:spPr>
          <a:xfrm>
            <a:off x="1613815" y="5153615"/>
            <a:ext cx="168347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СКАРБ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BBF2383-CA16-495E-B199-852D810D5DDC}"/>
              </a:ext>
            </a:extLst>
          </p:cNvPr>
          <p:cNvSpPr txBox="1"/>
          <p:nvPr/>
        </p:nvSpPr>
        <p:spPr>
          <a:xfrm>
            <a:off x="8481936" y="5156165"/>
            <a:ext cx="236699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ЧАПЛЯЦЬ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48AFF85-83B2-4BB4-906E-C599AB6D0A1F}"/>
              </a:ext>
            </a:extLst>
          </p:cNvPr>
          <p:cNvSpPr txBox="1"/>
          <p:nvPr/>
        </p:nvSpPr>
        <p:spPr>
          <a:xfrm>
            <a:off x="4595451" y="5175185"/>
            <a:ext cx="262924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ПЛЯЦОЎКА</a:t>
            </a: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4D3B6FB7-5E7C-424D-9D93-A41831A3C2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1026" name="Picture 2" descr="сокровище png | PNGWing">
            <a:extLst>
              <a:ext uri="{FF2B5EF4-FFF2-40B4-BE49-F238E27FC236}">
                <a16:creationId xmlns:a16="http://schemas.microsoft.com/office/drawing/2014/main" id="{0D2DA3EF-0AA1-46F9-9A12-C8A1994869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581" b="98503" l="9167" r="90000">
                        <a14:foregroundMark x1="9722" y1="91916" x2="16111" y2="90120"/>
                        <a14:foregroundMark x1="56389" y1="92814" x2="72500" y2="92814"/>
                        <a14:foregroundMark x1="72500" y1="96108" x2="72500" y2="98503"/>
                        <a14:foregroundMark x1="80278" y1="97904" x2="80278" y2="97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43" r="6640"/>
          <a:stretch/>
        </p:blipFill>
        <p:spPr bwMode="auto">
          <a:xfrm>
            <a:off x="1400128" y="2342230"/>
            <a:ext cx="2219442" cy="238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Лестничная площадка: что такое, виды, параметры, назначение - Броварской  завод жб конструкций">
            <a:extLst>
              <a:ext uri="{FF2B5EF4-FFF2-40B4-BE49-F238E27FC236}">
                <a16:creationId xmlns:a16="http://schemas.microsoft.com/office/drawing/2014/main" id="{7BA0A3E9-BF06-4C92-9EE1-6127BBC5D6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8" r="13379"/>
          <a:stretch/>
        </p:blipFill>
        <p:spPr bwMode="auto">
          <a:xfrm>
            <a:off x="4902241" y="1921942"/>
            <a:ext cx="2202272" cy="31938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Более 1 007 800 работ на тему «вешать фотографии»: стоковые фото, картинки  и изображения royalty-free - iStock">
            <a:extLst>
              <a:ext uri="{FF2B5EF4-FFF2-40B4-BE49-F238E27FC236}">
                <a16:creationId xmlns:a16="http://schemas.microsoft.com/office/drawing/2014/main" id="{25AEAB40-8E34-498B-B4F6-3016C26891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2" r="25861"/>
          <a:stretch/>
        </p:blipFill>
        <p:spPr bwMode="auto">
          <a:xfrm>
            <a:off x="8481935" y="1938539"/>
            <a:ext cx="2160117" cy="316302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8458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440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18</a:t>
            </a:r>
            <a:endParaRPr lang="ru-RU" b="1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0" y="4848619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9" y="5776705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5F1C769A-0AFC-4168-A437-E007E29F43C0}"/>
              </a:ext>
            </a:extLst>
          </p:cNvPr>
          <p:cNvSpPr txBox="1">
            <a:spLocks/>
          </p:cNvSpPr>
          <p:nvPr/>
        </p:nvSpPr>
        <p:spPr>
          <a:xfrm>
            <a:off x="1824878" y="52049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«Скарб»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2644" y="6558532"/>
            <a:ext cx="60692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be-BY" sz="1200" kern="0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сайтаў: freepik.com, shutterstock.com.</a:t>
            </a:r>
            <a:endParaRPr lang="ru-RU" kern="0" dirty="0">
              <a:solidFill>
                <a:sysClr val="windowText" lastClr="000000"/>
              </a:solidFill>
              <a:latin typeface="Segoe Print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D55FB4E-D5A9-4655-AD4B-B161A2350AF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3" y="3292361"/>
            <a:ext cx="958505" cy="488074"/>
          </a:xfrm>
          <a:prstGeom prst="rect">
            <a:avLst/>
          </a:prstGeom>
        </p:spPr>
      </p:pic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A15E8F1F-0C70-4C90-A94B-DB1B0612FF69}"/>
              </a:ext>
            </a:extLst>
          </p:cNvPr>
          <p:cNvSpPr/>
          <p:nvPr/>
        </p:nvSpPr>
        <p:spPr>
          <a:xfrm>
            <a:off x="1417299" y="191412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526A483C-A179-46D6-A7D3-AD658F821B74}"/>
              </a:ext>
            </a:extLst>
          </p:cNvPr>
          <p:cNvSpPr/>
          <p:nvPr/>
        </p:nvSpPr>
        <p:spPr>
          <a:xfrm>
            <a:off x="8439782" y="191412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88825A2E-3B68-42B2-B9F5-8747B5AAD369}"/>
              </a:ext>
            </a:extLst>
          </p:cNvPr>
          <p:cNvSpPr/>
          <p:nvPr/>
        </p:nvSpPr>
        <p:spPr>
          <a:xfrm>
            <a:off x="4902241" y="191412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B5E5418-A8D1-4015-89C4-FB58B38F003E}"/>
              </a:ext>
            </a:extLst>
          </p:cNvPr>
          <p:cNvSpPr txBox="1"/>
          <p:nvPr/>
        </p:nvSpPr>
        <p:spPr>
          <a:xfrm>
            <a:off x="1463497" y="5161152"/>
            <a:ext cx="210987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СКРЫНЯ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BBF2383-CA16-495E-B199-852D810D5DDC}"/>
              </a:ext>
            </a:extLst>
          </p:cNvPr>
          <p:cNvSpPr txBox="1"/>
          <p:nvPr/>
        </p:nvSpPr>
        <p:spPr>
          <a:xfrm>
            <a:off x="8481936" y="5156165"/>
            <a:ext cx="2327688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РЫЛЬЦА </a:t>
            </a:r>
            <a:b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БУТЭЛЬКІ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48AFF85-83B2-4BB4-906E-C599AB6D0A1F}"/>
              </a:ext>
            </a:extLst>
          </p:cNvPr>
          <p:cNvSpPr txBox="1"/>
          <p:nvPr/>
        </p:nvSpPr>
        <p:spPr>
          <a:xfrm>
            <a:off x="4770874" y="5170941"/>
            <a:ext cx="259180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СТРУМЕНЬ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706" y="489542"/>
            <a:ext cx="1393373" cy="119348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32B1884-D1D0-41C6-8C3C-E519D0BD5E1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050" name="Picture 2" descr="Купить металлическую бочку 216 литров Минск">
            <a:extLst>
              <a:ext uri="{FF2B5EF4-FFF2-40B4-BE49-F238E27FC236}">
                <a16:creationId xmlns:a16="http://schemas.microsoft.com/office/drawing/2014/main" id="{ADEF3344-121A-4DE2-A346-FDBC21507A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5" t="6275" r="34024" b="7041"/>
          <a:stretch/>
        </p:blipFill>
        <p:spPr bwMode="auto">
          <a:xfrm>
            <a:off x="1686733" y="2063978"/>
            <a:ext cx="1653627" cy="298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струя — Викисловарь">
            <a:extLst>
              <a:ext uri="{FF2B5EF4-FFF2-40B4-BE49-F238E27FC236}">
                <a16:creationId xmlns:a16="http://schemas.microsoft.com/office/drawing/2014/main" id="{76C56AC2-DC77-48B1-BB7A-407E818979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1" r="38398"/>
          <a:stretch/>
        </p:blipFill>
        <p:spPr bwMode="auto">
          <a:xfrm>
            <a:off x="4894753" y="1914122"/>
            <a:ext cx="2209759" cy="318806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Бутылка — Википедия">
            <a:extLst>
              <a:ext uri="{FF2B5EF4-FFF2-40B4-BE49-F238E27FC236}">
                <a16:creationId xmlns:a16="http://schemas.microsoft.com/office/drawing/2014/main" id="{0BC96444-569F-42C8-8374-0481BAA7CE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8" t="-268" r="14244" b="33582"/>
          <a:stretch/>
        </p:blipFill>
        <p:spPr bwMode="auto">
          <a:xfrm>
            <a:off x="8481935" y="1924925"/>
            <a:ext cx="2160117" cy="318806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7543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Заголовок 2">
            <a:extLst>
              <a:ext uri="{FF2B5EF4-FFF2-40B4-BE49-F238E27FC236}">
                <a16:creationId xmlns:a16="http://schemas.microsoft.com/office/drawing/2014/main" id="{2C48DD75-5F4F-4DB9-AAE7-AE79855DB664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па-беларуску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2</a:t>
            </a:r>
            <a:endParaRPr lang="ru-RU" b="1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216E-09DF-41D1-BFA4-C02D018E51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" y="1123575"/>
            <a:ext cx="916723" cy="7314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561B94-F939-4C3B-970D-FE2851881F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E4C2FC6-A332-4A50-B053-0E6E36D256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F7FF794-840C-498B-83C1-E5BDE41E01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F1F3D9B-626B-4F38-85CE-23FA6C5402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87EA9009-D96C-4E4C-8027-14BFA6443558}"/>
              </a:ext>
            </a:extLst>
          </p:cNvPr>
          <p:cNvSpPr/>
          <p:nvPr/>
        </p:nvSpPr>
        <p:spPr>
          <a:xfrm>
            <a:off x="882189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7D6194B4-B95D-4F76-8397-6D3BED5D578D}"/>
              </a:ext>
            </a:extLst>
          </p:cNvPr>
          <p:cNvSpPr/>
          <p:nvPr/>
        </p:nvSpPr>
        <p:spPr>
          <a:xfrm>
            <a:off x="6340771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B54397E1-6036-4A76-936A-A73137D3F27A}"/>
              </a:ext>
            </a:extLst>
          </p:cNvPr>
          <p:cNvSpPr/>
          <p:nvPr/>
        </p:nvSpPr>
        <p:spPr>
          <a:xfrm>
            <a:off x="9092934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DABF6B71-71E7-4573-AF52-09EEBD8FCA6A}"/>
              </a:ext>
            </a:extLst>
          </p:cNvPr>
          <p:cNvSpPr/>
          <p:nvPr/>
        </p:nvSpPr>
        <p:spPr>
          <a:xfrm>
            <a:off x="3605130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5D60949-AE8C-4C3E-92F8-8C7B11E2913F}"/>
              </a:ext>
            </a:extLst>
          </p:cNvPr>
          <p:cNvSpPr txBox="1"/>
          <p:nvPr/>
        </p:nvSpPr>
        <p:spPr>
          <a:xfrm>
            <a:off x="1378978" y="5096072"/>
            <a:ext cx="109998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ДАХ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55DFA38-9AA1-4C73-BCB6-B7A8D85C649E}"/>
              </a:ext>
            </a:extLst>
          </p:cNvPr>
          <p:cNvSpPr txBox="1"/>
          <p:nvPr/>
        </p:nvSpPr>
        <p:spPr>
          <a:xfrm>
            <a:off x="6663702" y="5096071"/>
            <a:ext cx="161274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ГАНАК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DE31A34-E2F4-4427-AC18-12B5920557EF}"/>
              </a:ext>
            </a:extLst>
          </p:cNvPr>
          <p:cNvSpPr txBox="1"/>
          <p:nvPr/>
        </p:nvSpPr>
        <p:spPr>
          <a:xfrm>
            <a:off x="9361954" y="5097512"/>
            <a:ext cx="183454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ВОКНЫ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8FE018D-873C-49B2-A505-D0F30DF0D792}"/>
              </a:ext>
            </a:extLst>
          </p:cNvPr>
          <p:cNvSpPr txBox="1"/>
          <p:nvPr/>
        </p:nvSpPr>
        <p:spPr>
          <a:xfrm>
            <a:off x="3911016" y="5096071"/>
            <a:ext cx="159050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МІН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26A81D9-D40F-4E88-8059-5757975C052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" r="43217" b="14054"/>
          <a:stretch/>
        </p:blipFill>
        <p:spPr>
          <a:xfrm>
            <a:off x="912345" y="2346714"/>
            <a:ext cx="2164293" cy="2674196"/>
          </a:xfrm>
          <a:prstGeom prst="round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0679E62-B20F-4680-BC73-A711A03CC09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8" r="10223" b="51659"/>
          <a:stretch/>
        </p:blipFill>
        <p:spPr>
          <a:xfrm>
            <a:off x="3634352" y="2490306"/>
            <a:ext cx="2156528" cy="2541774"/>
          </a:xfrm>
          <a:prstGeom prst="round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C2747F5-D23E-44AA-BBE2-45A0FDC4415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5151" r="63267"/>
          <a:stretch/>
        </p:blipFill>
        <p:spPr>
          <a:xfrm>
            <a:off x="6773514" y="1854731"/>
            <a:ext cx="1748012" cy="3177349"/>
          </a:xfrm>
          <a:prstGeom prst="round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6321B4D-11F4-4FA4-A8FD-E70E825D605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0" t="14333" r="22725" b="5073"/>
          <a:stretch/>
        </p:blipFill>
        <p:spPr>
          <a:xfrm>
            <a:off x="9096491" y="1854731"/>
            <a:ext cx="2187663" cy="3166179"/>
          </a:xfrm>
          <a:prstGeom prst="roundRect">
            <a:avLst/>
          </a:prstGeom>
        </p:spPr>
      </p:pic>
      <p:sp>
        <p:nvSpPr>
          <p:cNvPr id="28" name="Стрелка: вправо 27">
            <a:extLst>
              <a:ext uri="{FF2B5EF4-FFF2-40B4-BE49-F238E27FC236}">
                <a16:creationId xmlns:a16="http://schemas.microsoft.com/office/drawing/2014/main" id="{BEFDB857-B764-4667-B2A6-8D56DA75CF8E}"/>
              </a:ext>
            </a:extLst>
          </p:cNvPr>
          <p:cNvSpPr/>
          <p:nvPr/>
        </p:nvSpPr>
        <p:spPr>
          <a:xfrm rot="2692936">
            <a:off x="1281127" y="2172675"/>
            <a:ext cx="666975" cy="3301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вправо 39">
            <a:extLst>
              <a:ext uri="{FF2B5EF4-FFF2-40B4-BE49-F238E27FC236}">
                <a16:creationId xmlns:a16="http://schemas.microsoft.com/office/drawing/2014/main" id="{22466B08-F08B-409D-94EC-439C432B3287}"/>
              </a:ext>
            </a:extLst>
          </p:cNvPr>
          <p:cNvSpPr/>
          <p:nvPr/>
        </p:nvSpPr>
        <p:spPr>
          <a:xfrm rot="7070767">
            <a:off x="4691938" y="2504798"/>
            <a:ext cx="666975" cy="3301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: вправо 40">
            <a:extLst>
              <a:ext uri="{FF2B5EF4-FFF2-40B4-BE49-F238E27FC236}">
                <a16:creationId xmlns:a16="http://schemas.microsoft.com/office/drawing/2014/main" id="{2309E226-BA13-41A0-90F8-F6237C3312A3}"/>
              </a:ext>
            </a:extLst>
          </p:cNvPr>
          <p:cNvSpPr/>
          <p:nvPr/>
        </p:nvSpPr>
        <p:spPr>
          <a:xfrm rot="3042670">
            <a:off x="6442502" y="3435213"/>
            <a:ext cx="666975" cy="3301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847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3</a:t>
            </a:r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1437ED-44D1-43CE-A5FD-67503A67CE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23" y="450187"/>
            <a:ext cx="798187" cy="5240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7F6754-B170-4FFC-821B-33357C1A9B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" y="54568"/>
            <a:ext cx="623266" cy="65761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8" y="4801691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9" y="5776705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3495D989-FCD9-433F-A62B-CA1E9C249521}"/>
              </a:ext>
            </a:extLst>
          </p:cNvPr>
          <p:cNvSpPr/>
          <p:nvPr/>
        </p:nvSpPr>
        <p:spPr>
          <a:xfrm>
            <a:off x="882189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90115F40-60AF-44A8-A5A0-73C94EBAC67E}"/>
              </a:ext>
            </a:extLst>
          </p:cNvPr>
          <p:cNvSpPr/>
          <p:nvPr/>
        </p:nvSpPr>
        <p:spPr>
          <a:xfrm>
            <a:off x="6340771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90E92674-74A3-44D3-B648-C2285675830B}"/>
              </a:ext>
            </a:extLst>
          </p:cNvPr>
          <p:cNvSpPr/>
          <p:nvPr/>
        </p:nvSpPr>
        <p:spPr>
          <a:xfrm>
            <a:off x="9092934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01823560-64E7-4E0D-AC55-10E7D84B2CDA}"/>
              </a:ext>
            </a:extLst>
          </p:cNvPr>
          <p:cNvSpPr/>
          <p:nvPr/>
        </p:nvSpPr>
        <p:spPr>
          <a:xfrm>
            <a:off x="3605130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82C0123-6315-451F-9AF3-A6F50E871B29}"/>
              </a:ext>
            </a:extLst>
          </p:cNvPr>
          <p:cNvSpPr txBox="1"/>
          <p:nvPr/>
        </p:nvSpPr>
        <p:spPr>
          <a:xfrm>
            <a:off x="966601" y="5096072"/>
            <a:ext cx="194649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ФІРАНКІ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EF29E6C-6AED-4953-A712-CEE916D78E81}"/>
              </a:ext>
            </a:extLst>
          </p:cNvPr>
          <p:cNvSpPr txBox="1"/>
          <p:nvPr/>
        </p:nvSpPr>
        <p:spPr>
          <a:xfrm>
            <a:off x="6663702" y="5096071"/>
            <a:ext cx="168129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КУФАР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A65274-FC78-4A6F-AA11-D793811DC581}"/>
              </a:ext>
            </a:extLst>
          </p:cNvPr>
          <p:cNvSpPr txBox="1"/>
          <p:nvPr/>
        </p:nvSpPr>
        <p:spPr>
          <a:xfrm>
            <a:off x="9012329" y="5097512"/>
            <a:ext cx="226267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ПАЛАВІКІ</a:t>
            </a:r>
            <a:endParaRPr lang="ru-RU" sz="3400" b="1" dirty="0">
              <a:ln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42F068E-7947-48FB-AF2D-95E8D6089516}"/>
              </a:ext>
            </a:extLst>
          </p:cNvPr>
          <p:cNvSpPr txBox="1"/>
          <p:nvPr/>
        </p:nvSpPr>
        <p:spPr>
          <a:xfrm>
            <a:off x="3766490" y="5096071"/>
            <a:ext cx="187955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ПАЛІЦА</a:t>
            </a:r>
          </a:p>
        </p:txBody>
      </p:sp>
      <p:sp>
        <p:nvSpPr>
          <p:cNvPr id="44" name="Заголовок 2">
            <a:extLst>
              <a:ext uri="{FF2B5EF4-FFF2-40B4-BE49-F238E27FC236}">
                <a16:creationId xmlns:a16="http://schemas.microsoft.com/office/drawing/2014/main" id="{8D26BB4B-B611-4A46-B4D7-388A14793561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па-беларуску 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49CEC59-20E5-4994-8740-FFF02B897FB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43" y="2527960"/>
            <a:ext cx="1954562" cy="193388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8B02B83-147F-4D98-8DD9-7ADF59D4189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458"/>
          <a:stretch/>
        </p:blipFill>
        <p:spPr>
          <a:xfrm>
            <a:off x="6486897" y="3003490"/>
            <a:ext cx="2091988" cy="98282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8A38F6D-FE3F-4457-ACF9-1E6F08E3630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05" t="-3744" r="-1347" b="-3141"/>
          <a:stretch/>
        </p:blipFill>
        <p:spPr>
          <a:xfrm>
            <a:off x="3634351" y="3026569"/>
            <a:ext cx="2156679" cy="108298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0A0D2C7-AA6A-4DB8-8592-953304EA7EE6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8" t="59683" r="52373" b="-2368"/>
          <a:stretch/>
        </p:blipFill>
        <p:spPr>
          <a:xfrm>
            <a:off x="9067706" y="3177011"/>
            <a:ext cx="2226978" cy="9580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27249" y="2180306"/>
            <a:ext cx="2034305" cy="1003590"/>
          </a:xfrm>
          <a:prstGeom prst="rect">
            <a:avLst/>
          </a:prstGeom>
        </p:spPr>
      </p:pic>
      <p:sp>
        <p:nvSpPr>
          <p:cNvPr id="26" name="Стрелка: вправо 25">
            <a:extLst>
              <a:ext uri="{FF2B5EF4-FFF2-40B4-BE49-F238E27FC236}">
                <a16:creationId xmlns:a16="http://schemas.microsoft.com/office/drawing/2014/main" id="{2B300DE4-D6BC-4046-A0B1-A37FD026ECB2}"/>
              </a:ext>
            </a:extLst>
          </p:cNvPr>
          <p:cNvSpPr/>
          <p:nvPr/>
        </p:nvSpPr>
        <p:spPr>
          <a:xfrm rot="7070767">
            <a:off x="2129748" y="2351927"/>
            <a:ext cx="666975" cy="3301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829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2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86415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4</a:t>
            </a:r>
            <a:endParaRPr lang="ru-RU" b="1" dirty="0"/>
          </a:p>
        </p:txBody>
      </p:sp>
      <p:sp>
        <p:nvSpPr>
          <p:cNvPr id="26" name="Заголовок 2">
            <a:extLst>
              <a:ext uri="{FF2B5EF4-FFF2-40B4-BE49-F238E27FC236}">
                <a16:creationId xmlns:a16="http://schemas.microsoft.com/office/drawing/2014/main" id="{D69D83D5-4FF0-4982-9582-5B12933480F0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Хто працуе ў горадзе?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82883F-EE76-4DA3-BC56-A90301C27A3C}"/>
              </a:ext>
            </a:extLst>
          </p:cNvPr>
          <p:cNvSpPr txBox="1"/>
          <p:nvPr/>
        </p:nvSpPr>
        <p:spPr>
          <a:xfrm>
            <a:off x="1368554" y="2898600"/>
            <a:ext cx="19273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ПЧАЛЯР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292741-2F20-4557-8228-A9AC6E7C24B1}"/>
              </a:ext>
            </a:extLst>
          </p:cNvPr>
          <p:cNvSpPr txBox="1"/>
          <p:nvPr/>
        </p:nvSpPr>
        <p:spPr>
          <a:xfrm>
            <a:off x="3744462" y="2898600"/>
            <a:ext cx="18886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ДАЯРКА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B4FCBE4-144F-4EA7-A46A-412FAE9BDFEA}"/>
              </a:ext>
            </a:extLst>
          </p:cNvPr>
          <p:cNvSpPr txBox="1"/>
          <p:nvPr/>
        </p:nvSpPr>
        <p:spPr>
          <a:xfrm>
            <a:off x="6081707" y="2898599"/>
            <a:ext cx="22563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ПАЛЯВОД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F45633D-6A2F-4436-B103-45AB8711D492}"/>
              </a:ext>
            </a:extLst>
          </p:cNvPr>
          <p:cNvSpPr txBox="1"/>
          <p:nvPr/>
        </p:nvSpPr>
        <p:spPr>
          <a:xfrm>
            <a:off x="8615284" y="2898599"/>
            <a:ext cx="29632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ТРАКТАРЫСТ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488C984-169D-46E2-81B6-5F845D49C0A1}"/>
              </a:ext>
            </a:extLst>
          </p:cNvPr>
          <p:cNvSpPr txBox="1"/>
          <p:nvPr/>
        </p:nvSpPr>
        <p:spPr>
          <a:xfrm>
            <a:off x="1660442" y="5547302"/>
            <a:ext cx="12313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УРАЧ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6E4DC01-EA36-4A42-9387-D1076F57C0C8}"/>
              </a:ext>
            </a:extLst>
          </p:cNvPr>
          <p:cNvSpPr txBox="1"/>
          <p:nvPr/>
        </p:nvSpPr>
        <p:spPr>
          <a:xfrm>
            <a:off x="3358522" y="5553892"/>
            <a:ext cx="2490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НАСТАЎНІК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6A63986-61C5-4189-BAB5-DA7F868AC564}"/>
              </a:ext>
            </a:extLst>
          </p:cNvPr>
          <p:cNvSpPr txBox="1"/>
          <p:nvPr/>
        </p:nvSpPr>
        <p:spPr>
          <a:xfrm>
            <a:off x="6399705" y="5564772"/>
            <a:ext cx="16453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ПОВАР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8575E32-6848-4A12-A5BE-3355A2086CCA}"/>
              </a:ext>
            </a:extLst>
          </p:cNvPr>
          <p:cNvSpPr txBox="1"/>
          <p:nvPr/>
        </p:nvSpPr>
        <p:spPr>
          <a:xfrm>
            <a:off x="8596233" y="5567743"/>
            <a:ext cx="28841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МІЛІЦЫЯНЕР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A60B39-26A9-4DCC-8E8A-A8EB98724A7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3"/>
          <a:stretch/>
        </p:blipFill>
        <p:spPr>
          <a:xfrm>
            <a:off x="1834080" y="3449241"/>
            <a:ext cx="1002291" cy="207023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ADE31FF-B885-4218-8B6E-EAABFB985A8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62" t="1182" r="28330" b="-1182"/>
          <a:stretch/>
        </p:blipFill>
        <p:spPr>
          <a:xfrm>
            <a:off x="3976151" y="3466451"/>
            <a:ext cx="1281800" cy="207023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3B19F98-B09D-4F8A-8404-B0D6F758EAE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0" t="-1551" r="56902" b="-2662"/>
          <a:stretch/>
        </p:blipFill>
        <p:spPr>
          <a:xfrm>
            <a:off x="6496393" y="3474298"/>
            <a:ext cx="1281800" cy="2157434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7786C958-D811-442C-AB77-BACA2314401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48" t="7951" r="80440" b="-2140"/>
          <a:stretch/>
        </p:blipFill>
        <p:spPr>
          <a:xfrm>
            <a:off x="9288339" y="3636830"/>
            <a:ext cx="1311386" cy="19949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DD8FB1-4143-484C-A956-D7E111285D6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426"/>
          <a:stretch/>
        </p:blipFill>
        <p:spPr>
          <a:xfrm>
            <a:off x="6765518" y="1269998"/>
            <a:ext cx="1155484" cy="1702674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050C0724-4B91-4C5F-A95D-129538DAD6B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6" t="-2583" r="55585" b="2583"/>
          <a:stretch/>
        </p:blipFill>
        <p:spPr>
          <a:xfrm>
            <a:off x="3719773" y="1231629"/>
            <a:ext cx="1870963" cy="1779412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261A4FF1-D243-4435-BF72-B872E3A9815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1" t="-1342" r="27360" b="1342"/>
          <a:stretch/>
        </p:blipFill>
        <p:spPr>
          <a:xfrm>
            <a:off x="1405672" y="1178050"/>
            <a:ext cx="1870963" cy="1779412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17F8B161-DFFA-4AD7-BDF6-379288DF1DB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63" t="11738" r="-1392" b="-2587"/>
          <a:stretch/>
        </p:blipFill>
        <p:spPr>
          <a:xfrm>
            <a:off x="8955363" y="1015502"/>
            <a:ext cx="2244929" cy="193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93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5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817" y="6156019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sp>
        <p:nvSpPr>
          <p:cNvPr id="30" name="Заголовок 2">
            <a:extLst>
              <a:ext uri="{FF2B5EF4-FFF2-40B4-BE49-F238E27FC236}">
                <a16:creationId xmlns:a16="http://schemas.microsoft.com/office/drawing/2014/main" id="{C22E4440-3A62-4FA8-8CFD-EF7021156912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Хто працуе ў вёсцы?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66C96A-5C76-4821-8120-9D2780D3E72C}"/>
              </a:ext>
            </a:extLst>
          </p:cNvPr>
          <p:cNvSpPr txBox="1"/>
          <p:nvPr/>
        </p:nvSpPr>
        <p:spPr>
          <a:xfrm>
            <a:off x="1368554" y="2898600"/>
            <a:ext cx="19273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ПЧАЛЯР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D2A4A1-FE36-4057-82EF-CF9D97CF2C88}"/>
              </a:ext>
            </a:extLst>
          </p:cNvPr>
          <p:cNvSpPr txBox="1"/>
          <p:nvPr/>
        </p:nvSpPr>
        <p:spPr>
          <a:xfrm>
            <a:off x="3744462" y="2898600"/>
            <a:ext cx="18886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ДАЯРКА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0164CE-AF75-47CF-9EBF-013896C2BFEB}"/>
              </a:ext>
            </a:extLst>
          </p:cNvPr>
          <p:cNvSpPr txBox="1"/>
          <p:nvPr/>
        </p:nvSpPr>
        <p:spPr>
          <a:xfrm>
            <a:off x="6081707" y="2898599"/>
            <a:ext cx="22563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ПАЛЯВОД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B389AD-3A41-430E-AB81-79EB3DF9A785}"/>
              </a:ext>
            </a:extLst>
          </p:cNvPr>
          <p:cNvSpPr txBox="1"/>
          <p:nvPr/>
        </p:nvSpPr>
        <p:spPr>
          <a:xfrm>
            <a:off x="8615284" y="2898599"/>
            <a:ext cx="29632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ТРАКТАРЫСТ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DBF46C-847F-4EF5-B97C-A5BAB5EC55CF}"/>
              </a:ext>
            </a:extLst>
          </p:cNvPr>
          <p:cNvSpPr txBox="1"/>
          <p:nvPr/>
        </p:nvSpPr>
        <p:spPr>
          <a:xfrm>
            <a:off x="1660442" y="5547302"/>
            <a:ext cx="12313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УРАЧ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752CAF-6B52-4A7F-A9E8-731CB4DA51F5}"/>
              </a:ext>
            </a:extLst>
          </p:cNvPr>
          <p:cNvSpPr txBox="1"/>
          <p:nvPr/>
        </p:nvSpPr>
        <p:spPr>
          <a:xfrm>
            <a:off x="3358522" y="5553892"/>
            <a:ext cx="2490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НАСТАЎНІК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DA85982-B990-42FF-9372-BF926C45C282}"/>
              </a:ext>
            </a:extLst>
          </p:cNvPr>
          <p:cNvSpPr txBox="1"/>
          <p:nvPr/>
        </p:nvSpPr>
        <p:spPr>
          <a:xfrm>
            <a:off x="6399705" y="5564772"/>
            <a:ext cx="16453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ПОВАР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9BCE55B-E8A2-4B83-AEC2-5708A18FC877}"/>
              </a:ext>
            </a:extLst>
          </p:cNvPr>
          <p:cNvSpPr txBox="1"/>
          <p:nvPr/>
        </p:nvSpPr>
        <p:spPr>
          <a:xfrm>
            <a:off x="8596233" y="5567743"/>
            <a:ext cx="28841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МІЛІЦЫЯНЕР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ABFA4214-98A7-4D93-BCDB-E1BDA788A45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3"/>
          <a:stretch/>
        </p:blipFill>
        <p:spPr>
          <a:xfrm>
            <a:off x="1834080" y="3449241"/>
            <a:ext cx="1002291" cy="207023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92A0B086-879F-40D9-A08A-51DE711573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62" t="1182" r="28330" b="-1182"/>
          <a:stretch/>
        </p:blipFill>
        <p:spPr>
          <a:xfrm>
            <a:off x="3976151" y="3466451"/>
            <a:ext cx="1281800" cy="207023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D69B0EE-6D8C-457B-9EA7-EAAFC1149C4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0" t="-1551" r="56902" b="-2662"/>
          <a:stretch/>
        </p:blipFill>
        <p:spPr>
          <a:xfrm>
            <a:off x="6496393" y="3474298"/>
            <a:ext cx="1281800" cy="2157434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8F5EF06F-0ADB-4EB8-84C6-76A5B5ED16B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48" t="7951" r="80440" b="-2140"/>
          <a:stretch/>
        </p:blipFill>
        <p:spPr>
          <a:xfrm>
            <a:off x="9288339" y="3636830"/>
            <a:ext cx="1311386" cy="1994901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3D5D1EE9-E2E6-4544-B389-F00CE8A9219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426"/>
          <a:stretch/>
        </p:blipFill>
        <p:spPr>
          <a:xfrm>
            <a:off x="6765518" y="1269998"/>
            <a:ext cx="1155484" cy="1702674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53798C69-16D6-418C-B5FA-C0CE6FDF949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6" t="-2583" r="55585" b="2583"/>
          <a:stretch/>
        </p:blipFill>
        <p:spPr>
          <a:xfrm>
            <a:off x="3719773" y="1231629"/>
            <a:ext cx="1870963" cy="1779412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8E68805A-C9CF-4978-9602-6A8B319EBF4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1" t="-1342" r="27360" b="1342"/>
          <a:stretch/>
        </p:blipFill>
        <p:spPr>
          <a:xfrm>
            <a:off x="1405672" y="1178050"/>
            <a:ext cx="1870963" cy="1779412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686E57B9-897B-49E8-B98F-A765820316E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63" t="11738" r="-1392" b="-2587"/>
          <a:stretch/>
        </p:blipFill>
        <p:spPr>
          <a:xfrm>
            <a:off x="8955363" y="1015502"/>
            <a:ext cx="2244929" cy="193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853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6</a:t>
            </a:r>
            <a:endParaRPr lang="ru-RU" b="1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216E-09DF-41D1-BFA4-C02D018E51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" y="1123575"/>
            <a:ext cx="916723" cy="7314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561B94-F939-4C3B-970D-FE2851881F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E4C2FC6-A332-4A50-B053-0E6E36D256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F7FF794-840C-498B-83C1-E5BDE41E0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F1F3D9B-626B-4F38-85CE-23FA6C5402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D6AE59F-5BC3-45A6-A2D3-E4B5A52E67BF}"/>
              </a:ext>
            </a:extLst>
          </p:cNvPr>
          <p:cNvSpPr txBox="1"/>
          <p:nvPr/>
        </p:nvSpPr>
        <p:spPr>
          <a:xfrm>
            <a:off x="8518340" y="2473870"/>
            <a:ext cx="2317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КРАЯВІД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5270A9E-9CEF-41CE-9CA6-9CC2CD327F07}"/>
              </a:ext>
            </a:extLst>
          </p:cNvPr>
          <p:cNvSpPr txBox="1"/>
          <p:nvPr/>
        </p:nvSpPr>
        <p:spPr>
          <a:xfrm>
            <a:off x="8712515" y="3171512"/>
            <a:ext cx="1810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пейзаж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D8149DE7-7BDF-4986-B04F-149ECC317E82}"/>
              </a:ext>
            </a:extLst>
          </p:cNvPr>
          <p:cNvCxnSpPr>
            <a:cxnSpLocks/>
          </p:cNvCxnSpPr>
          <p:nvPr/>
        </p:nvCxnSpPr>
        <p:spPr>
          <a:xfrm>
            <a:off x="8604997" y="3135883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2AC5B2-836E-4656-ABD6-909A6AF6AB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343" y="1056874"/>
            <a:ext cx="6808255" cy="453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579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76" y="4647810"/>
            <a:ext cx="1107942" cy="33885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86415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7</a:t>
            </a:r>
            <a:endParaRPr lang="ru-RU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488EC6-A340-4F8A-A36D-4B7BF927011D}"/>
              </a:ext>
            </a:extLst>
          </p:cNvPr>
          <p:cNvSpPr txBox="1"/>
          <p:nvPr/>
        </p:nvSpPr>
        <p:spPr>
          <a:xfrm>
            <a:off x="2577732" y="3092434"/>
            <a:ext cx="12779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D9A8AE-1C6F-4D4C-A003-BF0502631EEA}"/>
              </a:ext>
            </a:extLst>
          </p:cNvPr>
          <p:cNvSpPr txBox="1"/>
          <p:nvPr/>
        </p:nvSpPr>
        <p:spPr>
          <a:xfrm>
            <a:off x="2603689" y="3790076"/>
            <a:ext cx="1107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</a:t>
            </a: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B400BAB-9EC3-41E0-A44B-EAA1B672CCE7}"/>
              </a:ext>
            </a:extLst>
          </p:cNvPr>
          <p:cNvCxnSpPr>
            <a:cxnSpLocks/>
          </p:cNvCxnSpPr>
          <p:nvPr/>
        </p:nvCxnSpPr>
        <p:spPr>
          <a:xfrm>
            <a:off x="2144473" y="3754447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780ABF-4E5D-4EB1-B3B7-F6F5D6905A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65589" y="1040686"/>
            <a:ext cx="6204675" cy="472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82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10081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8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414" y="6199724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A775EBA-C747-4391-84F9-401A087BE8CC}"/>
              </a:ext>
            </a:extLst>
          </p:cNvPr>
          <p:cNvSpPr txBox="1"/>
          <p:nvPr/>
        </p:nvSpPr>
        <p:spPr>
          <a:xfrm>
            <a:off x="1967861" y="4586692"/>
            <a:ext cx="2674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ЛАГЧЫНА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9ABFAFF-F70F-4840-BCE5-134F714FF029}"/>
              </a:ext>
            </a:extLst>
          </p:cNvPr>
          <p:cNvSpPr txBox="1"/>
          <p:nvPr/>
        </p:nvSpPr>
        <p:spPr>
          <a:xfrm>
            <a:off x="2283482" y="5284334"/>
            <a:ext cx="1923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низина</a:t>
            </a:r>
            <a:r>
              <a:rPr lang="ru-RU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0E7462BB-FEFF-480A-8B4C-E79145C148FC}"/>
              </a:ext>
            </a:extLst>
          </p:cNvPr>
          <p:cNvCxnSpPr>
            <a:cxnSpLocks/>
          </p:cNvCxnSpPr>
          <p:nvPr/>
        </p:nvCxnSpPr>
        <p:spPr>
          <a:xfrm>
            <a:off x="2232708" y="5248705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46F672F-774B-41C2-AB40-3FA18065FF61}"/>
              </a:ext>
            </a:extLst>
          </p:cNvPr>
          <p:cNvSpPr txBox="1"/>
          <p:nvPr/>
        </p:nvSpPr>
        <p:spPr>
          <a:xfrm>
            <a:off x="8258350" y="4586692"/>
            <a:ext cx="23853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УЗГОРАК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EEA6DDE-0C71-4DAC-A4BF-8B0AA0602246}"/>
              </a:ext>
            </a:extLst>
          </p:cNvPr>
          <p:cNvSpPr txBox="1"/>
          <p:nvPr/>
        </p:nvSpPr>
        <p:spPr>
          <a:xfrm>
            <a:off x="8667103" y="5284334"/>
            <a:ext cx="14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холм</a:t>
            </a: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4CF9D70A-1AE8-4975-88E2-79FF42A908AA}"/>
              </a:ext>
            </a:extLst>
          </p:cNvPr>
          <p:cNvCxnSpPr>
            <a:cxnSpLocks/>
          </p:cNvCxnSpPr>
          <p:nvPr/>
        </p:nvCxnSpPr>
        <p:spPr>
          <a:xfrm>
            <a:off x="8378831" y="5248705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1D25B8-D31C-46E1-86EF-F031393D9CB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864" y="685815"/>
            <a:ext cx="9704271" cy="3849566"/>
          </a:xfrm>
          <a:prstGeom prst="rect">
            <a:avLst/>
          </a:prstGeom>
        </p:spPr>
      </p:pic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97ED0460-D0E7-4F7B-95E8-5B93B1DE3016}"/>
              </a:ext>
            </a:extLst>
          </p:cNvPr>
          <p:cNvSpPr/>
          <p:nvPr/>
        </p:nvSpPr>
        <p:spPr>
          <a:xfrm rot="6313935">
            <a:off x="9607851" y="2537094"/>
            <a:ext cx="1128787" cy="507257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6D12AA05-37FB-4B77-9D67-F4830B05749A}"/>
              </a:ext>
            </a:extLst>
          </p:cNvPr>
          <p:cNvSpPr/>
          <p:nvPr/>
        </p:nvSpPr>
        <p:spPr>
          <a:xfrm rot="4455879">
            <a:off x="1694684" y="3081889"/>
            <a:ext cx="1168792" cy="451894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427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711" y="5522146"/>
            <a:ext cx="1107942" cy="3388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099" y="819852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9</a:t>
            </a:r>
            <a:endParaRPr lang="ru-RU" b="1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216E-09DF-41D1-BFA4-C02D018E51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" y="1123575"/>
            <a:ext cx="916723" cy="7314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561B94-F939-4C3B-970D-FE2851881F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E4C2FC6-A332-4A50-B053-0E6E36D256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F7FF794-840C-498B-83C1-E5BDE41E01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F1F3D9B-626B-4F38-85CE-23FA6C54026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1F473D5-439F-433D-B397-BEF9CA15A165}"/>
              </a:ext>
            </a:extLst>
          </p:cNvPr>
          <p:cNvSpPr txBox="1"/>
          <p:nvPr/>
        </p:nvSpPr>
        <p:spPr>
          <a:xfrm>
            <a:off x="7892991" y="4441709"/>
            <a:ext cx="2062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ВОЗЕРА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B24E18-89C1-4FE6-B680-710FA210DED8}"/>
              </a:ext>
            </a:extLst>
          </p:cNvPr>
          <p:cNvSpPr txBox="1"/>
          <p:nvPr/>
        </p:nvSpPr>
        <p:spPr>
          <a:xfrm>
            <a:off x="8172010" y="5134201"/>
            <a:ext cx="1504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озеро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AB246ECE-CB08-4216-B513-D8AE10307D3A}"/>
              </a:ext>
            </a:extLst>
          </p:cNvPr>
          <p:cNvCxnSpPr>
            <a:cxnSpLocks/>
          </p:cNvCxnSpPr>
          <p:nvPr/>
        </p:nvCxnSpPr>
        <p:spPr>
          <a:xfrm>
            <a:off x="7896754" y="5120968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F7EF18C8-F474-4466-9D56-FDCF9C278944}"/>
              </a:ext>
            </a:extLst>
          </p:cNvPr>
          <p:cNvSpPr txBox="1"/>
          <p:nvPr/>
        </p:nvSpPr>
        <p:spPr>
          <a:xfrm>
            <a:off x="2715082" y="4445389"/>
            <a:ext cx="1400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РАКА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7AB581-E694-4427-883E-76B404AA632E}"/>
              </a:ext>
            </a:extLst>
          </p:cNvPr>
          <p:cNvSpPr txBox="1"/>
          <p:nvPr/>
        </p:nvSpPr>
        <p:spPr>
          <a:xfrm>
            <a:off x="2810204" y="5131514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река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F3EE368E-344B-4C35-B780-777D46941347}"/>
              </a:ext>
            </a:extLst>
          </p:cNvPr>
          <p:cNvCxnSpPr>
            <a:cxnSpLocks/>
          </p:cNvCxnSpPr>
          <p:nvPr/>
        </p:nvCxnSpPr>
        <p:spPr>
          <a:xfrm>
            <a:off x="2387953" y="5126544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931320-B102-422F-BF9A-9D7B970ADD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73" y="1464088"/>
            <a:ext cx="4609250" cy="281797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4829E7-F56F-49B2-B54C-F39E14B7FE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9"/>
          <a:stretch/>
        </p:blipFill>
        <p:spPr>
          <a:xfrm>
            <a:off x="6619674" y="1464088"/>
            <a:ext cx="4609250" cy="28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36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3F4240F5-2366-4AD0-A9C8-F7854C4F60D0}" vid="{CD1CFEDD-F3AE-4D17-A8B2-1D95CC7BDB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6E651B-F8A4-462D-AD53-A41449326690}">
  <ds:schemaRefs>
    <ds:schemaRef ds:uri="http://www.w3.org/XML/1998/namespace"/>
    <ds:schemaRef ds:uri="2547570a-e5f4-4946-a4c3-82580e42479e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6ee78bd2-4339-4042-adc0-bcc646419980"/>
    <ds:schemaRef ds:uri="http://schemas.microsoft.com/sharepoint/v3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3741CD3-8569-4BAB-AF6D-FCD53F5F38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70BA057-99D9-4B2E-9EEA-9426853949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насекомыми</Template>
  <TotalTime>0</TotalTime>
  <Words>215</Words>
  <Application>Microsoft Office PowerPoint</Application>
  <PresentationFormat>Широкоэкранный</PresentationFormat>
  <Paragraphs>127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Segoe Print</vt:lpstr>
      <vt:lpstr>Segoe UI</vt:lpstr>
      <vt:lpstr>Segoe UI Light</vt:lpstr>
      <vt:lpstr>Times New Roman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2021-08-12T18:51:10Z</dcterms:created>
  <dcterms:modified xsi:type="dcterms:W3CDTF">2025-03-09T16:31:34Z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