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25"/>
  </p:handoutMasterIdLst>
  <p:sldIdLst>
    <p:sldId id="257" r:id="rId5"/>
    <p:sldId id="269" r:id="rId6"/>
    <p:sldId id="270" r:id="rId7"/>
    <p:sldId id="258" r:id="rId8"/>
    <p:sldId id="271" r:id="rId9"/>
    <p:sldId id="272" r:id="rId10"/>
    <p:sldId id="286" r:id="rId11"/>
    <p:sldId id="275" r:id="rId12"/>
    <p:sldId id="276" r:id="rId13"/>
    <p:sldId id="277" r:id="rId14"/>
    <p:sldId id="273" r:id="rId15"/>
    <p:sldId id="283" r:id="rId16"/>
    <p:sldId id="278" r:id="rId17"/>
    <p:sldId id="287" r:id="rId18"/>
    <p:sldId id="279" r:id="rId19"/>
    <p:sldId id="280" r:id="rId20"/>
    <p:sldId id="282" r:id="rId21"/>
    <p:sldId id="288" r:id="rId22"/>
    <p:sldId id="281" r:id="rId23"/>
    <p:sldId id="28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69.jpeg"/><Relationship Id="rId4" Type="http://schemas.openxmlformats.org/officeDocument/2006/relationships/image" Target="../media/image11.png"/><Relationship Id="rId9" Type="http://schemas.openxmlformats.org/officeDocument/2006/relationships/image" Target="../media/image6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71.jpeg"/><Relationship Id="rId5" Type="http://schemas.openxmlformats.org/officeDocument/2006/relationships/image" Target="../media/image15.png"/><Relationship Id="rId10" Type="http://schemas.openxmlformats.org/officeDocument/2006/relationships/image" Target="../media/image70.jpeg"/><Relationship Id="rId4" Type="http://schemas.openxmlformats.org/officeDocument/2006/relationships/image" Target="../media/image13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20.png"/><Relationship Id="rId7" Type="http://schemas.openxmlformats.org/officeDocument/2006/relationships/image" Target="../media/image7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77.jpeg"/><Relationship Id="rId5" Type="http://schemas.openxmlformats.org/officeDocument/2006/relationships/image" Target="../media/image11.png"/><Relationship Id="rId10" Type="http://schemas.openxmlformats.org/officeDocument/2006/relationships/image" Target="../media/image76.png"/><Relationship Id="rId4" Type="http://schemas.openxmlformats.org/officeDocument/2006/relationships/image" Target="../media/image8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7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78.png"/><Relationship Id="rId5" Type="http://schemas.openxmlformats.org/officeDocument/2006/relationships/image" Target="../media/image13.png"/><Relationship Id="rId10" Type="http://schemas.openxmlformats.org/officeDocument/2006/relationships/image" Target="../media/image27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9.png"/><Relationship Id="rId7" Type="http://schemas.openxmlformats.org/officeDocument/2006/relationships/image" Target="../media/image8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10" Type="http://schemas.openxmlformats.org/officeDocument/2006/relationships/image" Target="../media/image84.png"/><Relationship Id="rId4" Type="http://schemas.openxmlformats.org/officeDocument/2006/relationships/image" Target="../media/image12.png"/><Relationship Id="rId9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72.jpeg"/><Relationship Id="rId5" Type="http://schemas.openxmlformats.org/officeDocument/2006/relationships/image" Target="../media/image26.png"/><Relationship Id="rId10" Type="http://schemas.openxmlformats.org/officeDocument/2006/relationships/image" Target="../media/image71.jpeg"/><Relationship Id="rId4" Type="http://schemas.openxmlformats.org/officeDocument/2006/relationships/image" Target="../media/image23.png"/><Relationship Id="rId9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1.pn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2.png"/><Relationship Id="rId5" Type="http://schemas.openxmlformats.org/officeDocument/2006/relationships/image" Target="../media/image12.png"/><Relationship Id="rId10" Type="http://schemas.openxmlformats.org/officeDocument/2006/relationships/image" Target="../media/image41.png"/><Relationship Id="rId4" Type="http://schemas.openxmlformats.org/officeDocument/2006/relationships/image" Target="../media/image9.png"/><Relationship Id="rId9" Type="http://schemas.openxmlformats.org/officeDocument/2006/relationships/image" Target="../media/image4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6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44.png"/><Relationship Id="rId5" Type="http://schemas.openxmlformats.org/officeDocument/2006/relationships/image" Target="../media/image15.png"/><Relationship Id="rId10" Type="http://schemas.openxmlformats.org/officeDocument/2006/relationships/image" Target="../media/image43.jpeg"/><Relationship Id="rId4" Type="http://schemas.openxmlformats.org/officeDocument/2006/relationships/image" Target="../media/image13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50.png"/><Relationship Id="rId5" Type="http://schemas.openxmlformats.org/officeDocument/2006/relationships/image" Target="../media/image4.png"/><Relationship Id="rId10" Type="http://schemas.openxmlformats.org/officeDocument/2006/relationships/image" Target="../media/image49.png"/><Relationship Id="rId4" Type="http://schemas.openxmlformats.org/officeDocument/2006/relationships/image" Target="../media/image17.png"/><Relationship Id="rId9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3" Type="http://schemas.openxmlformats.org/officeDocument/2006/relationships/image" Target="../media/image20.png"/><Relationship Id="rId7" Type="http://schemas.openxmlformats.org/officeDocument/2006/relationships/image" Target="../media/image51.png"/><Relationship Id="rId12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55.png"/><Relationship Id="rId5" Type="http://schemas.openxmlformats.org/officeDocument/2006/relationships/image" Target="../media/image26.png"/><Relationship Id="rId10" Type="http://schemas.openxmlformats.org/officeDocument/2006/relationships/image" Target="../media/image54.png"/><Relationship Id="rId4" Type="http://schemas.openxmlformats.org/officeDocument/2006/relationships/image" Target="../media/image23.png"/><Relationship Id="rId9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9.png"/><Relationship Id="rId7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10" Type="http://schemas.openxmlformats.org/officeDocument/2006/relationships/image" Target="../media/image60.png"/><Relationship Id="rId4" Type="http://schemas.openxmlformats.org/officeDocument/2006/relationships/image" Target="../media/image12.png"/><Relationship Id="rId9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3.jpe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1.png"/><Relationship Id="rId5" Type="http://schemas.openxmlformats.org/officeDocument/2006/relationships/image" Target="../media/image13.png"/><Relationship Id="rId10" Type="http://schemas.openxmlformats.org/officeDocument/2006/relationships/image" Target="../media/image27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Relationship Id="rId1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20.png"/><Relationship Id="rId7" Type="http://schemas.openxmlformats.org/officeDocument/2006/relationships/image" Target="../media/image6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010" y="4322499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89" y="1881804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486" y="1552208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17" y="3138817"/>
            <a:ext cx="932845" cy="9246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49DF4-D45F-4B9D-8612-2CBE4304DF30}"/>
              </a:ext>
            </a:extLst>
          </p:cNvPr>
          <p:cNvSpPr/>
          <p:nvPr/>
        </p:nvSpPr>
        <p:spPr>
          <a:xfrm>
            <a:off x="6973915" y="711964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65A35431-7CC5-4516-A0ED-C87B54942C72}"/>
              </a:ext>
            </a:extLst>
          </p:cNvPr>
          <p:cNvSpPr txBox="1">
            <a:spLocks/>
          </p:cNvSpPr>
          <p:nvPr/>
        </p:nvSpPr>
        <p:spPr>
          <a:xfrm>
            <a:off x="2149148" y="1705837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</a:t>
            </a: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ясціна, дзе я жыву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Славутыя землякі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A27BD6F2-C557-44E0-A4BD-590F61FD1B6A}"/>
              </a:ext>
            </a:extLst>
          </p:cNvPr>
          <p:cNvSpPr txBox="1">
            <a:spLocks/>
          </p:cNvSpPr>
          <p:nvPr/>
        </p:nvSpPr>
        <p:spPr>
          <a:xfrm>
            <a:off x="899734" y="742456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25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16">
            <a:extLst>
              <a:ext uri="{FF2B5EF4-FFF2-40B4-BE49-F238E27FC236}">
                <a16:creationId xmlns:a16="http://schemas.microsoft.com/office/drawing/2014/main" id="{15E4FC13-56A6-400D-B45B-323E2FDB2CC8}"/>
              </a:ext>
            </a:extLst>
          </p:cNvPr>
          <p:cNvSpPr>
            <a:spLocks noGrp="1"/>
          </p:cNvSpPr>
          <p:nvPr/>
        </p:nvSpPr>
        <p:spPr>
          <a:xfrm>
            <a:off x="3830203" y="4148597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4" name="Нижний колонтитул 16">
            <a:extLst>
              <a:ext uri="{FF2B5EF4-FFF2-40B4-BE49-F238E27FC236}">
                <a16:creationId xmlns:a16="http://schemas.microsoft.com/office/drawing/2014/main" id="{6449654A-11DA-4410-A918-7158AD1D0AC7}"/>
              </a:ext>
            </a:extLst>
          </p:cNvPr>
          <p:cNvSpPr>
            <a:spLocks noGrp="1"/>
          </p:cNvSpPr>
          <p:nvPr/>
        </p:nvSpPr>
        <p:spPr>
          <a:xfrm>
            <a:off x="1173717" y="5832959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</a:t>
            </a:r>
            <a:r>
              <a:rPr lang="ru-RU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У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D7087A3-DDC2-428E-A066-59225426A8CB}"/>
              </a:ext>
            </a:extLst>
          </p:cNvPr>
          <p:cNvGrpSpPr/>
          <p:nvPr/>
        </p:nvGrpSpPr>
        <p:grpSpPr>
          <a:xfrm>
            <a:off x="100596" y="3311"/>
            <a:ext cx="737194" cy="6854690"/>
            <a:chOff x="-24914" y="3311"/>
            <a:chExt cx="737194" cy="685469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CDB8BAA-F657-4F59-8D57-7CC55987C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3" y="3311"/>
              <a:ext cx="737193" cy="292857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BE646D5F-00E0-421E-8DEF-B11BEF26D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4" y="2531358"/>
              <a:ext cx="737193" cy="2928575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7C3DAC3-2611-4882-B152-9069E5A9A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38438"/>
            <a:stretch/>
          </p:blipFill>
          <p:spPr>
            <a:xfrm>
              <a:off x="-24914" y="5055111"/>
              <a:ext cx="737193" cy="1802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>
        <p15:prstTrans prst="drape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711" y="5522146"/>
            <a:ext cx="1107942" cy="338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9" y="819852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9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0BE44C-91F2-4545-AB47-8BBE9F95208C}"/>
              </a:ext>
            </a:extLst>
          </p:cNvPr>
          <p:cNvSpPr txBox="1"/>
          <p:nvPr/>
        </p:nvSpPr>
        <p:spPr>
          <a:xfrm>
            <a:off x="7238152" y="4927105"/>
            <a:ext cx="29335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ФРАНЦЫСК</a:t>
            </a:r>
          </a:p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СКАРЫНА</a:t>
            </a:r>
          </a:p>
        </p:txBody>
      </p:sp>
      <p:sp>
        <p:nvSpPr>
          <p:cNvPr id="22" name="Заголовок 2">
            <a:extLst>
              <a:ext uri="{FF2B5EF4-FFF2-40B4-BE49-F238E27FC236}">
                <a16:creationId xmlns:a16="http://schemas.microsoft.com/office/drawing/2014/main" id="{FB9EB5F1-E661-46B1-B3F1-1EA65C993160}"/>
              </a:ext>
            </a:extLst>
          </p:cNvPr>
          <p:cNvSpPr txBox="1">
            <a:spLocks/>
          </p:cNvSpPr>
          <p:nvPr/>
        </p:nvSpPr>
        <p:spPr>
          <a:xfrm>
            <a:off x="5095149" y="374543"/>
            <a:ext cx="6484288" cy="1469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Прыпынак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«Даўно мінулы час»</a:t>
            </a:r>
          </a:p>
        </p:txBody>
      </p:sp>
      <p:pic>
        <p:nvPicPr>
          <p:cNvPr id="2050" name="Picture 2" descr="Франциск Скорина">
            <a:extLst>
              <a:ext uri="{FF2B5EF4-FFF2-40B4-BE49-F238E27FC236}">
                <a16:creationId xmlns:a16="http://schemas.microsoft.com/office/drawing/2014/main" id="{8CE58967-ED93-4850-B0B3-09852B42D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481" y="2141841"/>
            <a:ext cx="4476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2B5B56-1FC0-41C6-AA5D-E6EF555BF4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59" y="564469"/>
            <a:ext cx="3708643" cy="55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36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" y="4851050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20C77EF8-AD14-489C-9FC2-48611CC41C11}"/>
              </a:ext>
            </a:extLst>
          </p:cNvPr>
          <p:cNvSpPr txBox="1">
            <a:spLocks/>
          </p:cNvSpPr>
          <p:nvPr/>
        </p:nvSpPr>
        <p:spPr>
          <a:xfrm>
            <a:off x="1095256" y="735881"/>
            <a:ext cx="3592137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B8C8A5E-4C78-48E3-A609-5CF6FE327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248" y="792486"/>
            <a:ext cx="3512772" cy="524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6440EB9-B62F-4BA9-B2F2-09F15DED0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224" y="1856751"/>
            <a:ext cx="2368522" cy="310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5AE0B20-3EAC-46ED-8F12-59B09C6E4A55}"/>
              </a:ext>
            </a:extLst>
          </p:cNvPr>
          <p:cNvSpPr txBox="1"/>
          <p:nvPr/>
        </p:nvSpPr>
        <p:spPr>
          <a:xfrm>
            <a:off x="7544208" y="5157948"/>
            <a:ext cx="17625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МАРАТ</a:t>
            </a:r>
          </a:p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КАЗЕЙ</a:t>
            </a:r>
          </a:p>
        </p:txBody>
      </p:sp>
      <p:sp>
        <p:nvSpPr>
          <p:cNvPr id="35" name="Заголовок 2">
            <a:extLst>
              <a:ext uri="{FF2B5EF4-FFF2-40B4-BE49-F238E27FC236}">
                <a16:creationId xmlns:a16="http://schemas.microsoft.com/office/drawing/2014/main" id="{FD88C37B-28C6-4B59-BEB4-D30A40649E27}"/>
              </a:ext>
            </a:extLst>
          </p:cNvPr>
          <p:cNvSpPr txBox="1">
            <a:spLocks/>
          </p:cNvSpPr>
          <p:nvPr/>
        </p:nvSpPr>
        <p:spPr>
          <a:xfrm>
            <a:off x="5325369" y="209696"/>
            <a:ext cx="5860207" cy="17162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Прыпынак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«Прошлы час»</a:t>
            </a:r>
          </a:p>
        </p:txBody>
      </p:sp>
    </p:spTree>
    <p:extLst>
      <p:ext uri="{BB962C8B-B14F-4D97-AF65-F5344CB8AC3E}">
        <p14:creationId xmlns:p14="http://schemas.microsoft.com/office/powerpoint/2010/main" val="328854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pic>
        <p:nvPicPr>
          <p:cNvPr id="2050" name="Picture 2" descr="История: подвиг первого Героя Беларуси Владимира Карвата">
            <a:extLst>
              <a:ext uri="{FF2B5EF4-FFF2-40B4-BE49-F238E27FC236}">
                <a16:creationId xmlns:a16="http://schemas.microsoft.com/office/drawing/2014/main" id="{9D802826-687F-442A-BB9C-1B1436EA3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122" y="1852141"/>
            <a:ext cx="2701298" cy="286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463BEAF-E014-4C24-9626-2246B72627C6}"/>
              </a:ext>
            </a:extLst>
          </p:cNvPr>
          <p:cNvSpPr txBox="1"/>
          <p:nvPr/>
        </p:nvSpPr>
        <p:spPr>
          <a:xfrm>
            <a:off x="7084802" y="4921425"/>
            <a:ext cx="27001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УЛАДЗІМІР</a:t>
            </a:r>
          </a:p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КАРВАТ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B7B5672-E2F6-4EB7-B2F8-F2FAB4547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239" y="1087600"/>
            <a:ext cx="4106949" cy="4326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5D4B95D7-7837-469E-A1C6-8A4D17D18AD0}"/>
              </a:ext>
            </a:extLst>
          </p:cNvPr>
          <p:cNvSpPr txBox="1">
            <a:spLocks/>
          </p:cNvSpPr>
          <p:nvPr/>
        </p:nvSpPr>
        <p:spPr>
          <a:xfrm>
            <a:off x="5305297" y="144395"/>
            <a:ext cx="5860207" cy="17162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Прыпынак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«Цяперашні час»</a:t>
            </a:r>
          </a:p>
        </p:txBody>
      </p:sp>
    </p:spTree>
    <p:extLst>
      <p:ext uri="{BB962C8B-B14F-4D97-AF65-F5344CB8AC3E}">
        <p14:creationId xmlns:p14="http://schemas.microsoft.com/office/powerpoint/2010/main" val="1296546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E418CE-BCCC-497B-A6DC-51343626A570}"/>
              </a:ext>
            </a:extLst>
          </p:cNvPr>
          <p:cNvSpPr txBox="1"/>
          <p:nvPr/>
        </p:nvSpPr>
        <p:spPr>
          <a:xfrm>
            <a:off x="1661954" y="4279208"/>
            <a:ext cx="1834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ШЧЫТ 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DDE7C3C-F493-4A00-86C6-082CBDCBFE2C}"/>
              </a:ext>
            </a:extLst>
          </p:cNvPr>
          <p:cNvCxnSpPr>
            <a:cxnSpLocks/>
          </p:cNvCxnSpPr>
          <p:nvPr/>
        </p:nvCxnSpPr>
        <p:spPr>
          <a:xfrm>
            <a:off x="1506814" y="4941221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728CB93-5521-4C1F-BCD2-A494FCA6A2F1}"/>
              </a:ext>
            </a:extLst>
          </p:cNvPr>
          <p:cNvSpPr txBox="1"/>
          <p:nvPr/>
        </p:nvSpPr>
        <p:spPr>
          <a:xfrm>
            <a:off x="2042878" y="4970985"/>
            <a:ext cx="982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щит</a:t>
            </a:r>
            <a:endParaRPr lang="be-BY" sz="3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B3FF51-3CDD-43F2-BA99-45BF41151734}"/>
              </a:ext>
            </a:extLst>
          </p:cNvPr>
          <p:cNvSpPr txBox="1"/>
          <p:nvPr/>
        </p:nvSpPr>
        <p:spPr>
          <a:xfrm>
            <a:off x="9316841" y="4263526"/>
            <a:ext cx="1200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E8039F4C-7543-4211-92ED-823DA9CEA872}"/>
              </a:ext>
            </a:extLst>
          </p:cNvPr>
          <p:cNvCxnSpPr>
            <a:cxnSpLocks/>
          </p:cNvCxnSpPr>
          <p:nvPr/>
        </p:nvCxnSpPr>
        <p:spPr>
          <a:xfrm>
            <a:off x="8845110" y="4925539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9AF5B97-42B7-4BBF-B217-DCC08032CEA0}"/>
              </a:ext>
            </a:extLst>
          </p:cNvPr>
          <p:cNvSpPr txBox="1"/>
          <p:nvPr/>
        </p:nvSpPr>
        <p:spPr>
          <a:xfrm>
            <a:off x="9445377" y="4961168"/>
            <a:ext cx="9439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меч</a:t>
            </a:r>
            <a:endParaRPr lang="be-BY" sz="3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212427-E234-45B2-967E-98AF92BC3D05}"/>
              </a:ext>
            </a:extLst>
          </p:cNvPr>
          <p:cNvSpPr txBox="1"/>
          <p:nvPr/>
        </p:nvSpPr>
        <p:spPr>
          <a:xfrm>
            <a:off x="4380296" y="1051429"/>
            <a:ext cx="351250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Чч</a:t>
            </a:r>
            <a:endParaRPr lang="ru-RU" sz="200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49305C-33D4-4CD2-8410-F57114329C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771" y="1138296"/>
            <a:ext cx="3170093" cy="31700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D6C264-076A-438A-9328-47D677689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288" y="969283"/>
            <a:ext cx="2325998" cy="302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07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14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51" y="5922315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A4079667-89BF-438A-B319-C819DD3335FF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Скорагаворкі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625659-DD8A-4BDE-AE0E-DBF6602B6B02}"/>
              </a:ext>
            </a:extLst>
          </p:cNvPr>
          <p:cNvSpPr txBox="1"/>
          <p:nvPr/>
        </p:nvSpPr>
        <p:spPr>
          <a:xfrm>
            <a:off x="547110" y="1489717"/>
            <a:ext cx="10915379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Ча-ча-ча – ловім мы ляшча,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Чу-чу-чу – мячык я качу,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Чы-чы-чы – дружна елі калачы,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Чэ-чэ-чэ – сонейка пячэ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E5F323-0407-4952-9B55-56ED06D6573E}"/>
              </a:ext>
            </a:extLst>
          </p:cNvPr>
          <p:cNvSpPr txBox="1"/>
          <p:nvPr/>
        </p:nvSpPr>
        <p:spPr>
          <a:xfrm>
            <a:off x="8647927" y="4741267"/>
            <a:ext cx="26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>
                <a:solidFill>
                  <a:schemeClr val="bg2">
                    <a:lumMod val="25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96254E-8552-4976-8723-9C99C71CF779}"/>
              </a:ext>
            </a:extLst>
          </p:cNvPr>
          <p:cNvSpPr txBox="1"/>
          <p:nvPr/>
        </p:nvSpPr>
        <p:spPr>
          <a:xfrm>
            <a:off x="652183" y="6561239"/>
            <a:ext cx="91845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200" b="1" dirty="0"/>
              <a:t>Антонава, Н. У. Беларуская мова : план-канспект урокаў : 1 клас / Н. У. Антонава, Г. А. Галяш. – 4-е выд. – Мінск : Аверсэв, 2020. – 138 с.</a:t>
            </a:r>
            <a:endParaRPr lang="ru-RU" sz="1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ECA241-C829-49FD-8705-451DFB0452BA}"/>
              </a:ext>
            </a:extLst>
          </p:cNvPr>
          <p:cNvSpPr txBox="1"/>
          <p:nvPr/>
        </p:nvSpPr>
        <p:spPr>
          <a:xfrm>
            <a:off x="503401" y="6482507"/>
            <a:ext cx="340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200" b="1" dirty="0"/>
              <a:t>1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1700268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3250170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sp>
        <p:nvSpPr>
          <p:cNvPr id="37" name="Скругленный прямоугольник 4">
            <a:extLst>
              <a:ext uri="{FF2B5EF4-FFF2-40B4-BE49-F238E27FC236}">
                <a16:creationId xmlns:a16="http://schemas.microsoft.com/office/drawing/2014/main" id="{9B1400DB-0C72-4132-8028-DFE3A718AE5E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A08B1C3-184C-4C0F-AE66-AB656A72BBF1}"/>
              </a:ext>
            </a:extLst>
          </p:cNvPr>
          <p:cNvSpPr txBox="1"/>
          <p:nvPr/>
        </p:nvSpPr>
        <p:spPr>
          <a:xfrm>
            <a:off x="1992609" y="4890937"/>
            <a:ext cx="2498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ВЕТЭРАН 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897F5B0-EA86-46FA-96E2-7C5C33487161}"/>
              </a:ext>
            </a:extLst>
          </p:cNvPr>
          <p:cNvCxnSpPr>
            <a:cxnSpLocks/>
          </p:cNvCxnSpPr>
          <p:nvPr/>
        </p:nvCxnSpPr>
        <p:spPr>
          <a:xfrm>
            <a:off x="2169836" y="5552950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8E7A02A-3AE3-4171-A0AB-9808E8719997}"/>
              </a:ext>
            </a:extLst>
          </p:cNvPr>
          <p:cNvSpPr txBox="1"/>
          <p:nvPr/>
        </p:nvSpPr>
        <p:spPr>
          <a:xfrm>
            <a:off x="2338381" y="5588579"/>
            <a:ext cx="1807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6CA698-B8EB-4124-94B7-CCE0935A887D}"/>
              </a:ext>
            </a:extLst>
          </p:cNvPr>
          <p:cNvSpPr txBox="1"/>
          <p:nvPr/>
        </p:nvSpPr>
        <p:spPr>
          <a:xfrm>
            <a:off x="7358228" y="4890937"/>
            <a:ext cx="2841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ПАРТЫЗАН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6D5DF70-86B0-43E0-A6C5-2D9DB0667A73}"/>
              </a:ext>
            </a:extLst>
          </p:cNvPr>
          <p:cNvCxnSpPr>
            <a:cxnSpLocks/>
          </p:cNvCxnSpPr>
          <p:nvPr/>
        </p:nvCxnSpPr>
        <p:spPr>
          <a:xfrm>
            <a:off x="7706592" y="5552950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690AE5E-0B02-41A0-AFAD-6FE37B363E16}"/>
              </a:ext>
            </a:extLst>
          </p:cNvPr>
          <p:cNvSpPr txBox="1"/>
          <p:nvPr/>
        </p:nvSpPr>
        <p:spPr>
          <a:xfrm>
            <a:off x="7748214" y="5588579"/>
            <a:ext cx="2061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партизан</a:t>
            </a:r>
            <a:endParaRPr lang="be-BY" sz="3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4B7D12-90AF-4BEC-9FCD-3B83C5771E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965" y="950181"/>
            <a:ext cx="1656832" cy="39229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27B04B-BF70-418E-8440-23AD596542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2" t="10009" r="11620" b="19325"/>
          <a:stretch/>
        </p:blipFill>
        <p:spPr>
          <a:xfrm>
            <a:off x="7358229" y="738648"/>
            <a:ext cx="2841162" cy="36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5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224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41B1D43-CF23-4727-A343-AC5EFF500718}"/>
              </a:ext>
            </a:extLst>
          </p:cNvPr>
          <p:cNvSpPr txBox="1"/>
          <p:nvPr/>
        </p:nvSpPr>
        <p:spPr>
          <a:xfrm>
            <a:off x="2141278" y="4478559"/>
            <a:ext cx="2862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ПЕРАМОГА</a:t>
            </a:r>
            <a:r>
              <a:rPr lang="be-BY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F62690E-9147-4542-9212-C8A3A78FCF8C}"/>
              </a:ext>
            </a:extLst>
          </p:cNvPr>
          <p:cNvCxnSpPr>
            <a:cxnSpLocks/>
          </p:cNvCxnSpPr>
          <p:nvPr/>
        </p:nvCxnSpPr>
        <p:spPr>
          <a:xfrm>
            <a:off x="2544990" y="5140572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47FBF39-A865-4D1F-8BF4-009F8D22E4EA}"/>
              </a:ext>
            </a:extLst>
          </p:cNvPr>
          <p:cNvSpPr txBox="1"/>
          <p:nvPr/>
        </p:nvSpPr>
        <p:spPr>
          <a:xfrm>
            <a:off x="2746026" y="5176201"/>
            <a:ext cx="1653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B1281F-5025-4F6F-8DB2-9BFF1DBA74DD}"/>
              </a:ext>
            </a:extLst>
          </p:cNvPr>
          <p:cNvSpPr txBox="1"/>
          <p:nvPr/>
        </p:nvSpPr>
        <p:spPr>
          <a:xfrm>
            <a:off x="7678572" y="4478559"/>
            <a:ext cx="2200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МЕДАЛЬ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14EEEB9E-0FB2-430D-A462-33EDDC81A44B}"/>
              </a:ext>
            </a:extLst>
          </p:cNvPr>
          <p:cNvCxnSpPr>
            <a:cxnSpLocks/>
          </p:cNvCxnSpPr>
          <p:nvPr/>
        </p:nvCxnSpPr>
        <p:spPr>
          <a:xfrm>
            <a:off x="7706592" y="5140572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D245C9D-EFE2-4664-BD0D-B83A78704246}"/>
              </a:ext>
            </a:extLst>
          </p:cNvPr>
          <p:cNvSpPr txBox="1"/>
          <p:nvPr/>
        </p:nvSpPr>
        <p:spPr>
          <a:xfrm>
            <a:off x="7920247" y="5176201"/>
            <a:ext cx="17171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медаль</a:t>
            </a:r>
            <a:endParaRPr lang="be-BY" sz="3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58D5E7-95A1-4492-9F48-90B85A8C99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643" y="801306"/>
            <a:ext cx="1854739" cy="341868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73F5BC-A088-456D-B861-C12E97AA89D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24" y="923576"/>
            <a:ext cx="5128022" cy="34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30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83" y="7676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17</a:t>
            </a:r>
            <a:endParaRPr lang="ru-RU" b="1" dirty="0"/>
          </a:p>
        </p:txBody>
      </p:sp>
      <p:sp>
        <p:nvSpPr>
          <p:cNvPr id="36" name="Заголовок 2">
            <a:extLst>
              <a:ext uri="{FF2B5EF4-FFF2-40B4-BE49-F238E27FC236}">
                <a16:creationId xmlns:a16="http://schemas.microsoft.com/office/drawing/2014/main" id="{31E75AD1-1C7E-4E98-87B9-781BF643F641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Хвілінка адкрыццяў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6D996F4-E9A2-4BDF-A5FB-F97F7D108233}"/>
              </a:ext>
            </a:extLst>
          </p:cNvPr>
          <p:cNvSpPr txBox="1"/>
          <p:nvPr/>
        </p:nvSpPr>
        <p:spPr>
          <a:xfrm>
            <a:off x="1203693" y="4091563"/>
            <a:ext cx="3284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ЗЛЫ САБАКА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977D4B5-72A7-4735-B32E-59B4E4D8820B}"/>
              </a:ext>
            </a:extLst>
          </p:cNvPr>
          <p:cNvCxnSpPr>
            <a:cxnSpLocks/>
          </p:cNvCxnSpPr>
          <p:nvPr/>
        </p:nvCxnSpPr>
        <p:spPr>
          <a:xfrm>
            <a:off x="1466398" y="4753576"/>
            <a:ext cx="28545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BE071D7-6832-4FE2-A2CD-7886F88A749E}"/>
              </a:ext>
            </a:extLst>
          </p:cNvPr>
          <p:cNvSpPr txBox="1"/>
          <p:nvPr/>
        </p:nvSpPr>
        <p:spPr>
          <a:xfrm>
            <a:off x="1537990" y="4789205"/>
            <a:ext cx="2615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лая собака</a:t>
            </a:r>
            <a:endParaRPr lang="be-BY" sz="32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047A7D-D9B8-43A2-932F-8C1939BDE284}"/>
              </a:ext>
            </a:extLst>
          </p:cNvPr>
          <p:cNvSpPr txBox="1"/>
          <p:nvPr/>
        </p:nvSpPr>
        <p:spPr>
          <a:xfrm>
            <a:off x="7593317" y="1550924"/>
            <a:ext cx="1700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ВЯЛІКІ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BF93992-DEEF-4DA1-BBB2-7973BAF39039}"/>
              </a:ext>
            </a:extLst>
          </p:cNvPr>
          <p:cNvSpPr txBox="1"/>
          <p:nvPr/>
        </p:nvSpPr>
        <p:spPr>
          <a:xfrm>
            <a:off x="7564802" y="2642318"/>
            <a:ext cx="1963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ДОБРЫ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70FEAA6-2A54-4AEA-8B6A-14BC87AE1D22}"/>
              </a:ext>
            </a:extLst>
          </p:cNvPr>
          <p:cNvSpPr txBox="1"/>
          <p:nvPr/>
        </p:nvSpPr>
        <p:spPr>
          <a:xfrm>
            <a:off x="7532930" y="3749743"/>
            <a:ext cx="1960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ЧОРНЫ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EABA4B-F129-4A0B-A324-0A4F5269479F}"/>
              </a:ext>
            </a:extLst>
          </p:cNvPr>
          <p:cNvSpPr txBox="1"/>
          <p:nvPr/>
        </p:nvSpPr>
        <p:spPr>
          <a:xfrm>
            <a:off x="7511428" y="4967580"/>
            <a:ext cx="2774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ПУШЫСТЫ</a:t>
            </a:r>
          </a:p>
        </p:txBody>
      </p: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DBD11F09-4361-4D8B-8277-09F9FBC35680}"/>
              </a:ext>
            </a:extLst>
          </p:cNvPr>
          <p:cNvGrpSpPr/>
          <p:nvPr/>
        </p:nvGrpSpPr>
        <p:grpSpPr>
          <a:xfrm>
            <a:off x="4637026" y="2136862"/>
            <a:ext cx="2874402" cy="3150832"/>
            <a:chOff x="4612503" y="2066405"/>
            <a:chExt cx="2874402" cy="3150832"/>
          </a:xfrm>
        </p:grpSpPr>
        <p:cxnSp>
          <p:nvCxnSpPr>
            <p:cNvPr id="7" name="Прямая со стрелкой 6">
              <a:extLst>
                <a:ext uri="{FF2B5EF4-FFF2-40B4-BE49-F238E27FC236}">
                  <a16:creationId xmlns:a16="http://schemas.microsoft.com/office/drawing/2014/main" id="{1581EE83-59A0-4AEB-A69B-2892B866DF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8325" y="2066405"/>
              <a:ext cx="2747224" cy="243643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>
              <a:extLst>
                <a:ext uri="{FF2B5EF4-FFF2-40B4-BE49-F238E27FC236}">
                  <a16:creationId xmlns:a16="http://schemas.microsoft.com/office/drawing/2014/main" id="{54898733-44D2-4D8A-9377-2EACE549C0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8325" y="3044942"/>
              <a:ext cx="2858580" cy="145789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>
              <a:extLst>
                <a:ext uri="{FF2B5EF4-FFF2-40B4-BE49-F238E27FC236}">
                  <a16:creationId xmlns:a16="http://schemas.microsoft.com/office/drawing/2014/main" id="{2511B763-1D74-4665-87CC-63A4A43EEC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8325" y="4036106"/>
              <a:ext cx="2858580" cy="46673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>
              <a:extLst>
                <a:ext uri="{FF2B5EF4-FFF2-40B4-BE49-F238E27FC236}">
                  <a16:creationId xmlns:a16="http://schemas.microsoft.com/office/drawing/2014/main" id="{F77F9FF0-3D23-42F3-A8D2-6DD9B87D6A89}"/>
                </a:ext>
              </a:extLst>
            </p:cNvPr>
            <p:cNvCxnSpPr>
              <a:cxnSpLocks/>
            </p:cNvCxnSpPr>
            <p:nvPr/>
          </p:nvCxnSpPr>
          <p:spPr>
            <a:xfrm>
              <a:off x="4612503" y="4495543"/>
              <a:ext cx="2797946" cy="72169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92DD2F-D894-4A4C-A547-F8EF5D0B35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33" y="1395959"/>
            <a:ext cx="2271301" cy="260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7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9" y="430305"/>
            <a:ext cx="453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18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4166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441833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30" y="6295301"/>
            <a:ext cx="1086121" cy="569276"/>
          </a:xfrm>
          <a:prstGeom prst="rect">
            <a:avLst/>
          </a:prstGeom>
        </p:spPr>
      </p:pic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279D6A99-8BDF-4EB9-B2BD-4D8D856B34D5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Славутыя землякі побач з намі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3232ED7-D2D3-4F08-899F-95C96E5F2B60}"/>
              </a:ext>
            </a:extLst>
          </p:cNvPr>
          <p:cNvSpPr/>
          <p:nvPr/>
        </p:nvSpPr>
        <p:spPr>
          <a:xfrm>
            <a:off x="882189" y="185292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F160FD6-1652-4D97-85E0-3A5AEA81D897}"/>
              </a:ext>
            </a:extLst>
          </p:cNvPr>
          <p:cNvSpPr/>
          <p:nvPr/>
        </p:nvSpPr>
        <p:spPr>
          <a:xfrm>
            <a:off x="6340771" y="185292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7A6A4B2E-E057-4283-A2CE-655E923E9712}"/>
              </a:ext>
            </a:extLst>
          </p:cNvPr>
          <p:cNvSpPr/>
          <p:nvPr/>
        </p:nvSpPr>
        <p:spPr>
          <a:xfrm>
            <a:off x="9092934" y="185292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93D0C3-72E5-4467-B5E4-2C60AD982E8B}"/>
              </a:ext>
            </a:extLst>
          </p:cNvPr>
          <p:cNvSpPr txBox="1"/>
          <p:nvPr/>
        </p:nvSpPr>
        <p:spPr>
          <a:xfrm>
            <a:off x="1289334" y="5158825"/>
            <a:ext cx="129452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УРАЧ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FA975-CABC-46A9-B509-A129184FF27F}"/>
              </a:ext>
            </a:extLst>
          </p:cNvPr>
          <p:cNvSpPr txBox="1"/>
          <p:nvPr/>
        </p:nvSpPr>
        <p:spPr>
          <a:xfrm>
            <a:off x="6164954" y="5149877"/>
            <a:ext cx="2910797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ВУЧОНЫ /</a:t>
            </a:r>
          </a:p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НАВУКОВЕЦ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50CCEA-3DD0-4F72-9A62-B04869079327}"/>
              </a:ext>
            </a:extLst>
          </p:cNvPr>
          <p:cNvSpPr txBox="1"/>
          <p:nvPr/>
        </p:nvSpPr>
        <p:spPr>
          <a:xfrm>
            <a:off x="9205738" y="5158824"/>
            <a:ext cx="213725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0087B5-4B89-414B-A246-C4F9DBBC5A34}"/>
              </a:ext>
            </a:extLst>
          </p:cNvPr>
          <p:cNvSpPr txBox="1"/>
          <p:nvPr/>
        </p:nvSpPr>
        <p:spPr>
          <a:xfrm>
            <a:off x="3251993" y="5158824"/>
            <a:ext cx="290855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ПІСЬМЕННІК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CDA421-F5E5-4A38-A66A-A7B57E41B8A9}"/>
              </a:ext>
            </a:extLst>
          </p:cNvPr>
          <p:cNvSpPr txBox="1"/>
          <p:nvPr/>
        </p:nvSpPr>
        <p:spPr>
          <a:xfrm>
            <a:off x="1411981" y="1253955"/>
            <a:ext cx="1142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269057-3159-4522-934C-E482768F596D}"/>
              </a:ext>
            </a:extLst>
          </p:cNvPr>
          <p:cNvSpPr txBox="1"/>
          <p:nvPr/>
        </p:nvSpPr>
        <p:spPr>
          <a:xfrm>
            <a:off x="3648887" y="1253955"/>
            <a:ext cx="2086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05BB40-A721-4C03-91B6-7CDDF69BB97F}"/>
              </a:ext>
            </a:extLst>
          </p:cNvPr>
          <p:cNvSpPr txBox="1"/>
          <p:nvPr/>
        </p:nvSpPr>
        <p:spPr>
          <a:xfrm>
            <a:off x="6527329" y="1253955"/>
            <a:ext cx="1729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26EEF7-3433-4F99-B04C-C117A5E1D8C9}"/>
              </a:ext>
            </a:extLst>
          </p:cNvPr>
          <p:cNvSpPr txBox="1"/>
          <p:nvPr/>
        </p:nvSpPr>
        <p:spPr>
          <a:xfrm>
            <a:off x="9246118" y="1253955"/>
            <a:ext cx="1897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814A40-D896-4717-8B11-D2AD63C9BC7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8" t="-278" r="27040" b="278"/>
          <a:stretch/>
        </p:blipFill>
        <p:spPr>
          <a:xfrm>
            <a:off x="3605130" y="1864334"/>
            <a:ext cx="2185885" cy="3193474"/>
          </a:xfrm>
          <a:prstGeom prst="round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6FB3FA-7C6A-4396-85C9-13DB9219499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0"/>
          <a:stretch/>
        </p:blipFill>
        <p:spPr>
          <a:xfrm>
            <a:off x="1241908" y="1576078"/>
            <a:ext cx="1598654" cy="33741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EB9886-84AB-4CFE-80A8-E021C549BB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90"/>
          <a:stretch/>
        </p:blipFill>
        <p:spPr>
          <a:xfrm>
            <a:off x="9661743" y="2012813"/>
            <a:ext cx="1064652" cy="29374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A20A94-A1F6-4589-8EF5-359D5734F68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2" t="-2139" r="-4043" b="-448"/>
          <a:stretch/>
        </p:blipFill>
        <p:spPr>
          <a:xfrm>
            <a:off x="6822473" y="1936816"/>
            <a:ext cx="1238865" cy="3013398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ED3E883D-1898-4577-8DC7-E5DFCC66E328}"/>
              </a:ext>
            </a:extLst>
          </p:cNvPr>
          <p:cNvSpPr/>
          <p:nvPr/>
        </p:nvSpPr>
        <p:spPr>
          <a:xfrm>
            <a:off x="3605130" y="1864803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55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19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BB07C52-1BA9-4007-AFAE-A4D290326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550117"/>
            <a:ext cx="827313" cy="855646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B66C54A-EB42-4015-90BE-3CE9819AC881}"/>
              </a:ext>
            </a:extLst>
          </p:cNvPr>
          <p:cNvSpPr/>
          <p:nvPr/>
        </p:nvSpPr>
        <p:spPr>
          <a:xfrm>
            <a:off x="882189" y="159296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B191600-67D5-4853-B894-055541990E04}"/>
              </a:ext>
            </a:extLst>
          </p:cNvPr>
          <p:cNvSpPr/>
          <p:nvPr/>
        </p:nvSpPr>
        <p:spPr>
          <a:xfrm>
            <a:off x="6340771" y="159296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E17D38D-C326-4F1A-AD51-190ACFBB22F0}"/>
              </a:ext>
            </a:extLst>
          </p:cNvPr>
          <p:cNvSpPr/>
          <p:nvPr/>
        </p:nvSpPr>
        <p:spPr>
          <a:xfrm>
            <a:off x="9092934" y="159296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12EB741-C99F-46E8-ACD5-87F76CA24740}"/>
              </a:ext>
            </a:extLst>
          </p:cNvPr>
          <p:cNvSpPr/>
          <p:nvPr/>
        </p:nvSpPr>
        <p:spPr>
          <a:xfrm>
            <a:off x="3605130" y="1592961"/>
            <a:ext cx="2202271" cy="3198864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AA3F82-1B96-4BED-BC8F-DD140E744BE7}"/>
              </a:ext>
            </a:extLst>
          </p:cNvPr>
          <p:cNvSpPr txBox="1"/>
          <p:nvPr/>
        </p:nvSpPr>
        <p:spPr>
          <a:xfrm>
            <a:off x="890311" y="5096072"/>
            <a:ext cx="2324291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ЕФРАСІННЯ</a:t>
            </a:r>
          </a:p>
          <a:p>
            <a:pPr algn="ctr"/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ПОЛАЦКАЯ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B8742A-B613-41CF-994C-4B42B4EE2ED6}"/>
              </a:ext>
            </a:extLst>
          </p:cNvPr>
          <p:cNvSpPr txBox="1"/>
          <p:nvPr/>
        </p:nvSpPr>
        <p:spPr>
          <a:xfrm>
            <a:off x="6827516" y="5059925"/>
            <a:ext cx="1412823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МАРАТ</a:t>
            </a:r>
          </a:p>
          <a:p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КАЗЕЙ</a:t>
            </a:r>
            <a:endParaRPr lang="ru-RU" sz="28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8B35F0-6701-4809-8CC0-EC823B99D234}"/>
              </a:ext>
            </a:extLst>
          </p:cNvPr>
          <p:cNvSpPr txBox="1"/>
          <p:nvPr/>
        </p:nvSpPr>
        <p:spPr>
          <a:xfrm>
            <a:off x="9281675" y="5096071"/>
            <a:ext cx="2141164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УЛАДЗІМІР</a:t>
            </a:r>
            <a:b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КАРВАТ</a:t>
            </a:r>
            <a:endParaRPr lang="ru-RU" sz="28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BE16C5-718E-4F3A-8F5F-80FF7C1C7AC5}"/>
              </a:ext>
            </a:extLst>
          </p:cNvPr>
          <p:cNvSpPr txBox="1"/>
          <p:nvPr/>
        </p:nvSpPr>
        <p:spPr>
          <a:xfrm>
            <a:off x="3550889" y="5096071"/>
            <a:ext cx="2310761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ФРАНЦЫСК</a:t>
            </a:r>
          </a:p>
          <a:p>
            <a:pPr algn="ctr"/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СКАРЫНА</a:t>
            </a:r>
          </a:p>
        </p:txBody>
      </p:sp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A4079667-89BF-438A-B319-C819DD3335FF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 славутых землякоў</a:t>
            </a:r>
          </a:p>
        </p:txBody>
      </p:sp>
      <p:pic>
        <p:nvPicPr>
          <p:cNvPr id="37" name="Picture 5" descr="Преподобная Евфросиния Полоцкая. Икона">
            <a:extLst>
              <a:ext uri="{FF2B5EF4-FFF2-40B4-BE49-F238E27FC236}">
                <a16:creationId xmlns:a16="http://schemas.microsoft.com/office/drawing/2014/main" id="{2D8EDEA3-653B-46D5-9DBC-112A41EF5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/>
          <a:stretch/>
        </p:blipFill>
        <p:spPr bwMode="auto">
          <a:xfrm>
            <a:off x="885788" y="1592961"/>
            <a:ext cx="2202271" cy="320559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Франциск Скорина">
            <a:extLst>
              <a:ext uri="{FF2B5EF4-FFF2-40B4-BE49-F238E27FC236}">
                <a16:creationId xmlns:a16="http://schemas.microsoft.com/office/drawing/2014/main" id="{E3381611-CE87-4A30-AED2-EC8A9C075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6" t="-1129" r="28813" b="1129"/>
          <a:stretch/>
        </p:blipFill>
        <p:spPr bwMode="auto">
          <a:xfrm>
            <a:off x="3628001" y="1933884"/>
            <a:ext cx="2156527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175354DF-8FB0-4D92-8D6A-41B3E4441E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r="7529"/>
          <a:stretch/>
        </p:blipFill>
        <p:spPr bwMode="auto">
          <a:xfrm>
            <a:off x="6357293" y="1595533"/>
            <a:ext cx="2185749" cy="319629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История: подвиг первого Героя Беларуси Владимира Карвата">
            <a:extLst>
              <a:ext uri="{FF2B5EF4-FFF2-40B4-BE49-F238E27FC236}">
                <a16:creationId xmlns:a16="http://schemas.microsoft.com/office/drawing/2014/main" id="{5805377C-C37C-45DF-98EB-C5CA08B84C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r="13521"/>
          <a:stretch/>
        </p:blipFill>
        <p:spPr bwMode="auto">
          <a:xfrm>
            <a:off x="9101898" y="1599693"/>
            <a:ext cx="2196899" cy="319213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967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9792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1929385-C179-4022-AAC0-EBDAA90395F9}"/>
              </a:ext>
            </a:extLst>
          </p:cNvPr>
          <p:cNvSpPr/>
          <p:nvPr/>
        </p:nvSpPr>
        <p:spPr>
          <a:xfrm>
            <a:off x="882189" y="1664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BC8E202D-411A-4ED6-AC69-09AC7AAAA022}"/>
              </a:ext>
            </a:extLst>
          </p:cNvPr>
          <p:cNvSpPr/>
          <p:nvPr/>
        </p:nvSpPr>
        <p:spPr>
          <a:xfrm>
            <a:off x="6340771" y="1664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ED275C8D-5BE9-4722-B658-C7B88A719A5B}"/>
              </a:ext>
            </a:extLst>
          </p:cNvPr>
          <p:cNvSpPr/>
          <p:nvPr/>
        </p:nvSpPr>
        <p:spPr>
          <a:xfrm>
            <a:off x="9092934" y="1664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4E9F3E0-542A-4DB3-97F4-20F6B707AE39}"/>
              </a:ext>
            </a:extLst>
          </p:cNvPr>
          <p:cNvSpPr/>
          <p:nvPr/>
        </p:nvSpPr>
        <p:spPr>
          <a:xfrm>
            <a:off x="3605130" y="1664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0C0642-6A5E-452B-9D16-C1BFCB94D9C7}"/>
              </a:ext>
            </a:extLst>
          </p:cNvPr>
          <p:cNvSpPr txBox="1"/>
          <p:nvPr/>
        </p:nvSpPr>
        <p:spPr>
          <a:xfrm>
            <a:off x="966601" y="5096072"/>
            <a:ext cx="194540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СУНІЦЫ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0F7155-100D-4E94-B161-459E69C767FC}"/>
              </a:ext>
            </a:extLst>
          </p:cNvPr>
          <p:cNvSpPr txBox="1"/>
          <p:nvPr/>
        </p:nvSpPr>
        <p:spPr>
          <a:xfrm>
            <a:off x="6125821" y="5096071"/>
            <a:ext cx="254973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БРУСНІЦЫ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4DB5C5C-DABD-4D9C-9788-D7FACE8ADE48}"/>
              </a:ext>
            </a:extLst>
          </p:cNvPr>
          <p:cNvSpPr txBox="1"/>
          <p:nvPr/>
        </p:nvSpPr>
        <p:spPr>
          <a:xfrm>
            <a:off x="8990584" y="5096071"/>
            <a:ext cx="26033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ЖУРАВІНЫ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27F970-1625-4668-977F-5821EF05D379}"/>
              </a:ext>
            </a:extLst>
          </p:cNvPr>
          <p:cNvSpPr txBox="1"/>
          <p:nvPr/>
        </p:nvSpPr>
        <p:spPr>
          <a:xfrm>
            <a:off x="3567976" y="5096071"/>
            <a:ext cx="227658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ЧАРНІЦЫ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CF3E1B2-E59E-4ACC-AE6B-575C8E1EF0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743" y="2290682"/>
            <a:ext cx="2129044" cy="217393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E98A417-18FB-4D16-817C-E72F99E086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64" y="2429333"/>
            <a:ext cx="2006456" cy="217993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0E5B1A-804F-457A-A1D2-660FA0D06D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415" y="2494191"/>
            <a:ext cx="2066234" cy="1869617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0A5C6F3-4BC9-4E3E-B5D6-7B1C7D64B77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1649">
            <a:off x="8653182" y="2755326"/>
            <a:ext cx="3004484" cy="136107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41033CF-4D9D-4D1E-92BE-89D51E1F18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32" y="2572769"/>
            <a:ext cx="2006456" cy="21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0" grpId="0"/>
      <p:bldP spid="4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20</a:t>
            </a:r>
            <a:endParaRPr lang="ru-RU" b="1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sp>
        <p:nvSpPr>
          <p:cNvPr id="30" name="Заголовок 2">
            <a:extLst>
              <a:ext uri="{FF2B5EF4-FFF2-40B4-BE49-F238E27FC236}">
                <a16:creationId xmlns:a16="http://schemas.microsoft.com/office/drawing/2014/main" id="{6C6C909F-8E63-4116-8D9A-1AFB16244F73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Спіс выкарыстаных крыніц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3F810B0-7FFA-4DD7-B424-623A7972C714}"/>
              </a:ext>
            </a:extLst>
          </p:cNvPr>
          <p:cNvSpPr txBox="1"/>
          <p:nvPr/>
        </p:nvSpPr>
        <p:spPr>
          <a:xfrm>
            <a:off x="1781294" y="1535520"/>
            <a:ext cx="81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81294" y="1753769"/>
            <a:ext cx="46383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b="1" dirty="0"/>
              <a:t>belarus.by</a:t>
            </a:r>
            <a:endParaRPr lang="en-US" b="1" dirty="0"/>
          </a:p>
          <a:p>
            <a:pPr>
              <a:lnSpc>
                <a:spcPct val="200000"/>
              </a:lnSpc>
            </a:pPr>
            <a:r>
              <a:rPr lang="en-US" b="1" dirty="0"/>
              <a:t>sb.by</a:t>
            </a:r>
          </a:p>
          <a:p>
            <a:pPr>
              <a:lnSpc>
                <a:spcPct val="200000"/>
              </a:lnSpc>
            </a:pPr>
            <a:r>
              <a:rPr lang="en-US" b="1" dirty="0"/>
              <a:t>warmuseum.by</a:t>
            </a:r>
          </a:p>
          <a:p>
            <a:pPr>
              <a:lnSpc>
                <a:spcPct val="200000"/>
              </a:lnSpc>
            </a:pPr>
            <a:r>
              <a:rPr lang="ru-RU" b="1" dirty="0"/>
              <a:t>welcometobelarus.by</a:t>
            </a:r>
          </a:p>
          <a:p>
            <a:pPr>
              <a:lnSpc>
                <a:spcPct val="200000"/>
              </a:lnSpc>
            </a:pPr>
            <a:r>
              <a:rPr lang="es-ES_tradnl" b="1" dirty="0"/>
              <a:t>freepik.com</a:t>
            </a:r>
            <a:endParaRPr lang="ru-RU" b="1" dirty="0"/>
          </a:p>
          <a:p>
            <a:pPr>
              <a:lnSpc>
                <a:spcPct val="200000"/>
              </a:lnSpc>
            </a:pPr>
            <a:r>
              <a:rPr lang="es-ES_tradnl" b="1" dirty="0"/>
              <a:t>shutterstock.com</a:t>
            </a:r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96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44" name="Заголовок 2">
            <a:extLst>
              <a:ext uri="{FF2B5EF4-FFF2-40B4-BE49-F238E27FC236}">
                <a16:creationId xmlns:a16="http://schemas.microsoft.com/office/drawing/2014/main" id="{8D26BB4B-B611-4A46-B4D7-388A14793561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A1250DE9-4E38-45E8-8EAE-EFC5C4DEB589}"/>
              </a:ext>
            </a:extLst>
          </p:cNvPr>
          <p:cNvSpPr/>
          <p:nvPr/>
        </p:nvSpPr>
        <p:spPr>
          <a:xfrm>
            <a:off x="882189" y="163778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2A2375F-EB07-40A9-AF6D-9A43F2CD1386}"/>
              </a:ext>
            </a:extLst>
          </p:cNvPr>
          <p:cNvSpPr/>
          <p:nvPr/>
        </p:nvSpPr>
        <p:spPr>
          <a:xfrm>
            <a:off x="6340771" y="163778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C266C3DA-10A8-48AD-A12E-E27894DA1EB6}"/>
              </a:ext>
            </a:extLst>
          </p:cNvPr>
          <p:cNvSpPr/>
          <p:nvPr/>
        </p:nvSpPr>
        <p:spPr>
          <a:xfrm>
            <a:off x="9092934" y="163778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1502D445-5787-470C-BA0F-FB900FCC9C91}"/>
              </a:ext>
            </a:extLst>
          </p:cNvPr>
          <p:cNvSpPr/>
          <p:nvPr/>
        </p:nvSpPr>
        <p:spPr>
          <a:xfrm>
            <a:off x="3605130" y="163778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C1FE7D-634F-4FD4-B786-4D061BC74C2F}"/>
              </a:ext>
            </a:extLst>
          </p:cNvPr>
          <p:cNvSpPr txBox="1"/>
          <p:nvPr/>
        </p:nvSpPr>
        <p:spPr>
          <a:xfrm>
            <a:off x="930741" y="5096072"/>
            <a:ext cx="2243435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БУЯКІ / </a:t>
            </a:r>
          </a:p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ДУРНІЦЫ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4DF6FD-5CED-43A3-953E-ECB04C24BB74}"/>
              </a:ext>
            </a:extLst>
          </p:cNvPr>
          <p:cNvSpPr txBox="1"/>
          <p:nvPr/>
        </p:nvSpPr>
        <p:spPr>
          <a:xfrm>
            <a:off x="6358904" y="5096071"/>
            <a:ext cx="206017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АЖЫНЫ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31A5AFF-3C5B-4353-AA9C-92E205973437}"/>
              </a:ext>
            </a:extLst>
          </p:cNvPr>
          <p:cNvSpPr txBox="1"/>
          <p:nvPr/>
        </p:nvSpPr>
        <p:spPr>
          <a:xfrm>
            <a:off x="9277455" y="5096071"/>
            <a:ext cx="191629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АГРЭСТ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568C168-F34F-4DC1-9718-82ECDA98E3EB}"/>
              </a:ext>
            </a:extLst>
          </p:cNvPr>
          <p:cNvSpPr txBox="1"/>
          <p:nvPr/>
        </p:nvSpPr>
        <p:spPr>
          <a:xfrm>
            <a:off x="3687946" y="5096071"/>
            <a:ext cx="203664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МАЛІНЫ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E7182D3E-FA5D-43DA-9C38-D75568C437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678" y="2517712"/>
            <a:ext cx="1998914" cy="1533220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C3EF3A8-4CFA-4BE6-BD1A-9F14D1AC2BF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36625">
            <a:off x="6404074" y="2710722"/>
            <a:ext cx="1998199" cy="117596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92E9942-5887-4B18-902A-8323C6D17CC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" t="46591" r="77280" b="1892"/>
          <a:stretch/>
        </p:blipFill>
        <p:spPr>
          <a:xfrm>
            <a:off x="3664217" y="2076740"/>
            <a:ext cx="2262600" cy="280961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7FF2CE0-D909-40C3-9291-6AA0D6DF4836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3" t="-4575" r="75957" b="53058"/>
          <a:stretch/>
        </p:blipFill>
        <p:spPr>
          <a:xfrm>
            <a:off x="922126" y="2498780"/>
            <a:ext cx="2192199" cy="213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29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5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621A6B4B-E18B-4BE3-88AA-7C02C66782B8}"/>
              </a:ext>
            </a:extLst>
          </p:cNvPr>
          <p:cNvSpPr/>
          <p:nvPr/>
        </p:nvSpPr>
        <p:spPr>
          <a:xfrm>
            <a:off x="882189" y="1619851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71766E61-6DB5-4185-AD81-CB58651C0AB8}"/>
              </a:ext>
            </a:extLst>
          </p:cNvPr>
          <p:cNvSpPr/>
          <p:nvPr/>
        </p:nvSpPr>
        <p:spPr>
          <a:xfrm>
            <a:off x="6340771" y="161985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5CE60DD0-434F-471E-A1BC-2BABA39BF7F6}"/>
              </a:ext>
            </a:extLst>
          </p:cNvPr>
          <p:cNvSpPr/>
          <p:nvPr/>
        </p:nvSpPr>
        <p:spPr>
          <a:xfrm>
            <a:off x="9092934" y="1619851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F05FB7E8-0362-4E02-862B-DF17BCE75712}"/>
              </a:ext>
            </a:extLst>
          </p:cNvPr>
          <p:cNvSpPr/>
          <p:nvPr/>
        </p:nvSpPr>
        <p:spPr>
          <a:xfrm>
            <a:off x="3605130" y="1619851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C8CB4B8-51FD-421D-85F4-9AC1761800BC}"/>
              </a:ext>
            </a:extLst>
          </p:cNvPr>
          <p:cNvSpPr txBox="1"/>
          <p:nvPr/>
        </p:nvSpPr>
        <p:spPr>
          <a:xfrm>
            <a:off x="790736" y="5096072"/>
            <a:ext cx="252344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КЛУБНІЦЫ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7E8F18-A9E5-469F-A4E8-335F43370C16}"/>
              </a:ext>
            </a:extLst>
          </p:cNvPr>
          <p:cNvSpPr txBox="1"/>
          <p:nvPr/>
        </p:nvSpPr>
        <p:spPr>
          <a:xfrm>
            <a:off x="6188575" y="5096071"/>
            <a:ext cx="246291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АБЛЯПІХА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157C008-4846-4F86-8D76-BD2CE0F78F0B}"/>
              </a:ext>
            </a:extLst>
          </p:cNvPr>
          <p:cNvSpPr txBox="1"/>
          <p:nvPr/>
        </p:nvSpPr>
        <p:spPr>
          <a:xfrm>
            <a:off x="8802318" y="5096071"/>
            <a:ext cx="285526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ШЫПШЫНА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C414EE1-CBD8-4098-8D01-88464AF5F736}"/>
              </a:ext>
            </a:extLst>
          </p:cNvPr>
          <p:cNvSpPr txBox="1"/>
          <p:nvPr/>
        </p:nvSpPr>
        <p:spPr>
          <a:xfrm>
            <a:off x="3652135" y="5096071"/>
            <a:ext cx="210826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ПАРЭЧКІ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134B910C-C761-4102-9E90-447A6BF2374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6" t="63690" r="35879" b="4054"/>
          <a:stretch/>
        </p:blipFill>
        <p:spPr>
          <a:xfrm>
            <a:off x="6459738" y="2036697"/>
            <a:ext cx="1920592" cy="2288961"/>
          </a:xfrm>
          <a:prstGeom prst="rect">
            <a:avLst/>
          </a:prstGeom>
        </p:spPr>
      </p:pic>
      <p:sp>
        <p:nvSpPr>
          <p:cNvPr id="53" name="Заголовок 2">
            <a:extLst>
              <a:ext uri="{FF2B5EF4-FFF2-40B4-BE49-F238E27FC236}">
                <a16:creationId xmlns:a16="http://schemas.microsoft.com/office/drawing/2014/main" id="{4941FFBB-712C-4B63-B572-7EEEF76667A7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D59F9C0-79F5-4EF8-9BDB-3D866C81A9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612" y="2433361"/>
            <a:ext cx="2136955" cy="21216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B995943-58B1-45AD-BE97-1F27868289D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4" t="56337" r="21765" b="2295"/>
          <a:stretch/>
        </p:blipFill>
        <p:spPr>
          <a:xfrm>
            <a:off x="790736" y="2598862"/>
            <a:ext cx="2330446" cy="197605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0EEB46A-F9B5-4F8A-973E-F688FB11176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7" t="52204" r="51932" b="-3237"/>
          <a:stretch/>
        </p:blipFill>
        <p:spPr>
          <a:xfrm>
            <a:off x="3354263" y="2273212"/>
            <a:ext cx="2517400" cy="263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7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B839D8-E5EC-4250-9946-B59CEFEBC543}"/>
              </a:ext>
            </a:extLst>
          </p:cNvPr>
          <p:cNvSpPr txBox="1"/>
          <p:nvPr/>
        </p:nvSpPr>
        <p:spPr>
          <a:xfrm>
            <a:off x="643503" y="1777599"/>
            <a:ext cx="10915379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лесе растуць      </a:t>
            </a:r>
            <a:r>
              <a:rPr lang="en-US" sz="1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,     </a:t>
            </a:r>
            <a:r>
              <a:rPr lang="en-US" sz="1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і    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. А ў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маёй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    </a:t>
            </a:r>
            <a:r>
              <a:rPr lang="en-US" sz="1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,   </a:t>
            </a:r>
            <a:r>
              <a:rPr lang="en-US" sz="1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,    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0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і              .  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F72B1027-718F-4B8E-9BAE-3D8B03690308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Раскажы па-беларуску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6FF67A-6DAA-4D0C-A85E-C500AA6167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682" y="1357987"/>
            <a:ext cx="1301902" cy="13293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F18AC75-7E3F-49C4-AD2E-55BD14320E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69" y="1486166"/>
            <a:ext cx="1147684" cy="12469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883DB7-8F36-497C-991E-F92490C50B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06" y="3033900"/>
            <a:ext cx="1402238" cy="12688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F12079-AC09-4423-8BA7-11F8CE1960D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4" t="56337" r="21765" b="2295"/>
          <a:stretch/>
        </p:blipFill>
        <p:spPr>
          <a:xfrm>
            <a:off x="7198859" y="3066095"/>
            <a:ext cx="1684727" cy="142853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6B64239-CDCC-41B8-9D93-DC4250FEA1C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7" t="52204" r="51932" b="-3237"/>
          <a:stretch/>
        </p:blipFill>
        <p:spPr>
          <a:xfrm>
            <a:off x="9409082" y="3066095"/>
            <a:ext cx="1514676" cy="158441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90D2BFF-2761-48A7-A183-C8611F513F3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1439">
            <a:off x="911165" y="4792543"/>
            <a:ext cx="1674088" cy="98522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3D2DB41-C56B-4F4D-B104-0E2F0C37023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6" t="46591" r="77280" b="1892"/>
          <a:stretch/>
        </p:blipFill>
        <p:spPr>
          <a:xfrm>
            <a:off x="3122224" y="4619223"/>
            <a:ext cx="1653807" cy="160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4166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65698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30" y="6295301"/>
            <a:ext cx="1086121" cy="569276"/>
          </a:xfrm>
          <a:prstGeom prst="rect">
            <a:avLst/>
          </a:prstGeom>
        </p:spPr>
      </p:pic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279D6A99-8BDF-4EB9-B2BD-4D8D856B34D5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Гульня «Так ці не?»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DCD199-7807-408E-8D61-004CB1E7F7E8}"/>
              </a:ext>
            </a:extLst>
          </p:cNvPr>
          <p:cNvSpPr txBox="1"/>
          <p:nvPr/>
        </p:nvSpPr>
        <p:spPr>
          <a:xfrm>
            <a:off x="806838" y="1111956"/>
            <a:ext cx="10915379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наваколлі беларускіх гарадоў і вёсак </a:t>
            </a: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ўбачыць ..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.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EAD4AF-459F-4598-9B45-2933AB5757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5" t="-206" r="23099" b="206"/>
          <a:stretch/>
        </p:blipFill>
        <p:spPr>
          <a:xfrm>
            <a:off x="6343765" y="2413352"/>
            <a:ext cx="2200356" cy="3207529"/>
          </a:xfrm>
          <a:prstGeom prst="flowChartAlternateProcess">
            <a:avLst/>
          </a:prstGeom>
          <a:effectLst>
            <a:softEdge rad="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7CCBD79-858C-454E-A7B1-5FE26A8ED2C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9" t="6209" r="41202"/>
          <a:stretch/>
        </p:blipFill>
        <p:spPr>
          <a:xfrm>
            <a:off x="887493" y="2413352"/>
            <a:ext cx="2202271" cy="3207529"/>
          </a:xfrm>
          <a:prstGeom prst="round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851EC7-6F04-47B6-AADB-716B0CCA6A4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0" r="52636"/>
          <a:stretch/>
        </p:blipFill>
        <p:spPr>
          <a:xfrm>
            <a:off x="3606537" y="2446877"/>
            <a:ext cx="2203858" cy="3185246"/>
          </a:xfrm>
          <a:prstGeom prst="round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AF22244-EEEB-4F8E-9358-C4A3250D840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" t="17858" r="73773"/>
          <a:stretch/>
        </p:blipFill>
        <p:spPr>
          <a:xfrm>
            <a:off x="9107541" y="2454005"/>
            <a:ext cx="2185200" cy="3168097"/>
          </a:xfrm>
          <a:prstGeom prst="round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3232ED7-D2D3-4F08-899F-95C96E5F2B60}"/>
              </a:ext>
            </a:extLst>
          </p:cNvPr>
          <p:cNvSpPr/>
          <p:nvPr/>
        </p:nvSpPr>
        <p:spPr>
          <a:xfrm>
            <a:off x="882189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F160FD6-1652-4D97-85E0-3A5AEA81D897}"/>
              </a:ext>
            </a:extLst>
          </p:cNvPr>
          <p:cNvSpPr/>
          <p:nvPr/>
        </p:nvSpPr>
        <p:spPr>
          <a:xfrm>
            <a:off x="6340771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7A6A4B2E-E057-4283-A2CE-655E923E9712}"/>
              </a:ext>
            </a:extLst>
          </p:cNvPr>
          <p:cNvSpPr/>
          <p:nvPr/>
        </p:nvSpPr>
        <p:spPr>
          <a:xfrm>
            <a:off x="9092934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ED3E883D-1898-4577-8DC7-E5DFCC66E328}"/>
              </a:ext>
            </a:extLst>
          </p:cNvPr>
          <p:cNvSpPr/>
          <p:nvPr/>
        </p:nvSpPr>
        <p:spPr>
          <a:xfrm>
            <a:off x="3605130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93D0C3-72E5-4467-B5E4-2C60AD982E8B}"/>
              </a:ext>
            </a:extLst>
          </p:cNvPr>
          <p:cNvSpPr txBox="1"/>
          <p:nvPr/>
        </p:nvSpPr>
        <p:spPr>
          <a:xfrm>
            <a:off x="1289334" y="5732567"/>
            <a:ext cx="124636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ПАЛІ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FA975-CABC-46A9-B509-A129184FF27F}"/>
              </a:ext>
            </a:extLst>
          </p:cNvPr>
          <p:cNvSpPr txBox="1"/>
          <p:nvPr/>
        </p:nvSpPr>
        <p:spPr>
          <a:xfrm>
            <a:off x="6717491" y="5732566"/>
            <a:ext cx="148213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50CCEA-3DD0-4F72-9A62-B04869079327}"/>
              </a:ext>
            </a:extLst>
          </p:cNvPr>
          <p:cNvSpPr txBox="1"/>
          <p:nvPr/>
        </p:nvSpPr>
        <p:spPr>
          <a:xfrm>
            <a:off x="8990584" y="5732566"/>
            <a:ext cx="252505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ЛАГЧЫНЫ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0087B5-4B89-414B-A246-C4F9DBBC5A34}"/>
              </a:ext>
            </a:extLst>
          </p:cNvPr>
          <p:cNvSpPr txBox="1"/>
          <p:nvPr/>
        </p:nvSpPr>
        <p:spPr>
          <a:xfrm>
            <a:off x="4119409" y="5732566"/>
            <a:ext cx="117371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РЭКІ</a:t>
            </a:r>
          </a:p>
        </p:txBody>
      </p:sp>
    </p:spTree>
    <p:extLst>
      <p:ext uri="{BB962C8B-B14F-4D97-AF65-F5344CB8AC3E}">
        <p14:creationId xmlns:p14="http://schemas.microsoft.com/office/powerpoint/2010/main" val="81657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224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645" y="5474591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4D116000-69DA-4628-8C52-2DB46B83A817}"/>
              </a:ext>
            </a:extLst>
          </p:cNvPr>
          <p:cNvSpPr txBox="1">
            <a:spLocks/>
          </p:cNvSpPr>
          <p:nvPr/>
        </p:nvSpPr>
        <p:spPr>
          <a:xfrm>
            <a:off x="2023678" y="430305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Гульня «Так ці не?»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EB2C4A-C52A-4064-A319-56D148A14877}"/>
              </a:ext>
            </a:extLst>
          </p:cNvPr>
          <p:cNvSpPr txBox="1"/>
          <p:nvPr/>
        </p:nvSpPr>
        <p:spPr>
          <a:xfrm>
            <a:off x="806838" y="1111956"/>
            <a:ext cx="10915379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наваколлі беларускіх гарадоў і вёсак </a:t>
            </a:r>
          </a:p>
          <a:p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ўбачыць ..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.                                                             </a:t>
            </a: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76136F33-8988-42C8-8607-C3440F13CB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2" t="4869" r="33909"/>
          <a:stretch/>
        </p:blipFill>
        <p:spPr>
          <a:xfrm>
            <a:off x="3621639" y="2427090"/>
            <a:ext cx="2173049" cy="3198864"/>
          </a:xfrm>
          <a:prstGeom prst="round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76C6B42F-987D-4480-9653-82D34439AAF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4" t="1351" r="14647" b="-41"/>
          <a:stretch/>
        </p:blipFill>
        <p:spPr>
          <a:xfrm flipH="1">
            <a:off x="6339363" y="2435636"/>
            <a:ext cx="2203679" cy="3195701"/>
          </a:xfrm>
          <a:prstGeom prst="round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AD09834E-2E68-4F79-991D-30B2051A298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193" y="2434931"/>
            <a:ext cx="2189777" cy="3178728"/>
          </a:xfrm>
          <a:prstGeom prst="round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6322A3-D52B-41E2-920A-E4FDFED6E69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0" r="68046"/>
          <a:stretch/>
        </p:blipFill>
        <p:spPr>
          <a:xfrm>
            <a:off x="885095" y="2426670"/>
            <a:ext cx="2202271" cy="3198864"/>
          </a:xfrm>
          <a:prstGeom prst="flowChartAlternateProcess">
            <a:avLst/>
          </a:prstGeom>
        </p:spPr>
      </p:pic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C48A9EFC-7B54-488D-B318-3EADC0D78C86}"/>
              </a:ext>
            </a:extLst>
          </p:cNvPr>
          <p:cNvSpPr/>
          <p:nvPr/>
        </p:nvSpPr>
        <p:spPr>
          <a:xfrm>
            <a:off x="882189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7B933C34-C9F2-4ACF-8814-5F1B5BD4C501}"/>
              </a:ext>
            </a:extLst>
          </p:cNvPr>
          <p:cNvSpPr/>
          <p:nvPr/>
        </p:nvSpPr>
        <p:spPr>
          <a:xfrm>
            <a:off x="6340771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CE4FD6A2-D518-4B2D-AEBC-0DE088213EDE}"/>
              </a:ext>
            </a:extLst>
          </p:cNvPr>
          <p:cNvSpPr/>
          <p:nvPr/>
        </p:nvSpPr>
        <p:spPr>
          <a:xfrm>
            <a:off x="9092934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2985F928-9B11-4622-A5FB-2EBFDDAA754A}"/>
              </a:ext>
            </a:extLst>
          </p:cNvPr>
          <p:cNvSpPr/>
          <p:nvPr/>
        </p:nvSpPr>
        <p:spPr>
          <a:xfrm>
            <a:off x="3605130" y="2426670"/>
            <a:ext cx="2202271" cy="3198864"/>
          </a:xfrm>
          <a:prstGeom prst="round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AA65B0C-527D-41FC-9B43-E92989748DCE}"/>
              </a:ext>
            </a:extLst>
          </p:cNvPr>
          <p:cNvSpPr txBox="1"/>
          <p:nvPr/>
        </p:nvSpPr>
        <p:spPr>
          <a:xfrm>
            <a:off x="1002461" y="5732567"/>
            <a:ext cx="194155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АКІЯНЫ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3F0AE74-C8A9-47FD-BA2B-2B4A876D5416}"/>
              </a:ext>
            </a:extLst>
          </p:cNvPr>
          <p:cNvSpPr txBox="1"/>
          <p:nvPr/>
        </p:nvSpPr>
        <p:spPr>
          <a:xfrm>
            <a:off x="6717491" y="5732566"/>
            <a:ext cx="154561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ЛЯСЫ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6A0EB1-A33B-4DB6-A024-40A9AECC2235}"/>
              </a:ext>
            </a:extLst>
          </p:cNvPr>
          <p:cNvSpPr txBox="1"/>
          <p:nvPr/>
        </p:nvSpPr>
        <p:spPr>
          <a:xfrm>
            <a:off x="9851203" y="5732566"/>
            <a:ext cx="84010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ГАІ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E98CFFD-AFEA-43DE-AA80-A5808A0AE98A}"/>
              </a:ext>
            </a:extLst>
          </p:cNvPr>
          <p:cNvSpPr txBox="1"/>
          <p:nvPr/>
        </p:nvSpPr>
        <p:spPr>
          <a:xfrm>
            <a:off x="3816441" y="5732566"/>
            <a:ext cx="177965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АЗЁРЫ</a:t>
            </a:r>
          </a:p>
        </p:txBody>
      </p:sp>
    </p:spTree>
    <p:extLst>
      <p:ext uri="{BB962C8B-B14F-4D97-AF65-F5344CB8AC3E}">
        <p14:creationId xmlns:p14="http://schemas.microsoft.com/office/powerpoint/2010/main" val="110860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0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488EC6-A340-4F8A-A36D-4B7BF927011D}"/>
              </a:ext>
            </a:extLst>
          </p:cNvPr>
          <p:cNvSpPr txBox="1"/>
          <p:nvPr/>
        </p:nvSpPr>
        <p:spPr>
          <a:xfrm>
            <a:off x="2036719" y="3092434"/>
            <a:ext cx="2359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ЗЕМЛЯКІ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D9A8AE-1C6F-4D4C-A003-BF0502631EEA}"/>
              </a:ext>
            </a:extLst>
          </p:cNvPr>
          <p:cNvSpPr txBox="1"/>
          <p:nvPr/>
        </p:nvSpPr>
        <p:spPr>
          <a:xfrm>
            <a:off x="2167769" y="3790076"/>
            <a:ext cx="1978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земляк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B400BAB-9EC3-41E0-A44B-EAA1B672CCE7}"/>
              </a:ext>
            </a:extLst>
          </p:cNvPr>
          <p:cNvCxnSpPr>
            <a:cxnSpLocks/>
          </p:cNvCxnSpPr>
          <p:nvPr/>
        </p:nvCxnSpPr>
        <p:spPr>
          <a:xfrm>
            <a:off x="2144473" y="3754447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015FEE-9A58-492F-8E3E-571805F34B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04" y="734344"/>
            <a:ext cx="5511561" cy="535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82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414" y="6199724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A775EBA-C747-4391-84F9-401A087BE8CC}"/>
              </a:ext>
            </a:extLst>
          </p:cNvPr>
          <p:cNvSpPr txBox="1"/>
          <p:nvPr/>
        </p:nvSpPr>
        <p:spPr>
          <a:xfrm>
            <a:off x="6855155" y="5221414"/>
            <a:ext cx="30618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ЕФРАСІННЯ</a:t>
            </a:r>
          </a:p>
          <a:p>
            <a:pPr algn="ctr"/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ПОЛАЦКАЯ </a:t>
            </a:r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81E2A22C-B6B1-40B0-8C13-E125319F8C71}"/>
              </a:ext>
            </a:extLst>
          </p:cNvPr>
          <p:cNvSpPr txBox="1">
            <a:spLocks/>
          </p:cNvSpPr>
          <p:nvPr/>
        </p:nvSpPr>
        <p:spPr>
          <a:xfrm>
            <a:off x="5305297" y="144395"/>
            <a:ext cx="5860207" cy="17162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Прыпынак </a:t>
            </a:r>
          </a:p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«Старажытны час»</a:t>
            </a:r>
          </a:p>
        </p:txBody>
      </p:sp>
      <p:pic>
        <p:nvPicPr>
          <p:cNvPr id="1027" name="Picture 3" descr="Памятник преподобной Евфросинии Полоцкой">
            <a:extLst>
              <a:ext uri="{FF2B5EF4-FFF2-40B4-BE49-F238E27FC236}">
                <a16:creationId xmlns:a16="http://schemas.microsoft.com/office/drawing/2014/main" id="{E30AA031-4913-430B-820C-3577F3354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350" y="765604"/>
            <a:ext cx="3657788" cy="5281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Преподобная Евфросиния Полоцкая. Икона">
            <a:extLst>
              <a:ext uri="{FF2B5EF4-FFF2-40B4-BE49-F238E27FC236}">
                <a16:creationId xmlns:a16="http://schemas.microsoft.com/office/drawing/2014/main" id="{67EFFB1E-BBCC-45B5-A4B3-7646C0157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659" y="1694898"/>
            <a:ext cx="2486793" cy="343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427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6E651B-F8A4-462D-AD53-A41449326690}">
  <ds:schemaRefs>
    <ds:schemaRef ds:uri="6ee78bd2-4339-4042-adc0-bcc646419980"/>
    <ds:schemaRef ds:uri="http://schemas.microsoft.com/office/2006/documentManagement/types"/>
    <ds:schemaRef ds:uri="http://purl.org/dc/terms/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547570a-e5f4-4946-a4c3-82580e42479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312</Words>
  <Application>Microsoft Office PowerPoint</Application>
  <PresentationFormat>Широкоэкранный</PresentationFormat>
  <Paragraphs>143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2021-08-12T18:51:10Z</dcterms:created>
  <dcterms:modified xsi:type="dcterms:W3CDTF">2022-04-01T08:18:15Z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