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9"/>
  </p:handoutMasterIdLst>
  <p:sldIdLst>
    <p:sldId id="257" r:id="rId5"/>
    <p:sldId id="269" r:id="rId6"/>
    <p:sldId id="270" r:id="rId7"/>
    <p:sldId id="258" r:id="rId8"/>
    <p:sldId id="271" r:id="rId9"/>
    <p:sldId id="272" r:id="rId10"/>
    <p:sldId id="286" r:id="rId11"/>
    <p:sldId id="275" r:id="rId12"/>
    <p:sldId id="276" r:id="rId13"/>
    <p:sldId id="277" r:id="rId14"/>
    <p:sldId id="283" r:id="rId15"/>
    <p:sldId id="273" r:id="rId16"/>
    <p:sldId id="287" r:id="rId17"/>
    <p:sldId id="278" r:id="rId18"/>
    <p:sldId id="279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5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7.jpeg"/><Relationship Id="rId5" Type="http://schemas.openxmlformats.org/officeDocument/2006/relationships/image" Target="../media/image9.png"/><Relationship Id="rId10" Type="http://schemas.openxmlformats.org/officeDocument/2006/relationships/image" Target="../media/image56.jpeg"/><Relationship Id="rId4" Type="http://schemas.openxmlformats.org/officeDocument/2006/relationships/image" Target="../media/image11.png"/><Relationship Id="rId9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0.png"/><Relationship Id="rId7" Type="http://schemas.openxmlformats.org/officeDocument/2006/relationships/image" Target="../media/image5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10" Type="http://schemas.openxmlformats.org/officeDocument/2006/relationships/image" Target="../media/image62.png"/><Relationship Id="rId4" Type="http://schemas.openxmlformats.org/officeDocument/2006/relationships/image" Target="../media/image23.pn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64.png"/><Relationship Id="rId5" Type="http://schemas.openxmlformats.org/officeDocument/2006/relationships/image" Target="../media/image15.png"/><Relationship Id="rId10" Type="http://schemas.openxmlformats.org/officeDocument/2006/relationships/image" Target="../media/image63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68.png"/><Relationship Id="rId5" Type="http://schemas.openxmlformats.org/officeDocument/2006/relationships/image" Target="../media/image9.png"/><Relationship Id="rId10" Type="http://schemas.openxmlformats.org/officeDocument/2006/relationships/image" Target="../media/image67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9.png"/><Relationship Id="rId7" Type="http://schemas.openxmlformats.org/officeDocument/2006/relationships/image" Target="../media/image4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46.png"/><Relationship Id="rId4" Type="http://schemas.openxmlformats.org/officeDocument/2006/relationships/image" Target="../media/image12.png"/><Relationship Id="rId9" Type="http://schemas.openxmlformats.org/officeDocument/2006/relationships/image" Target="../media/image4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8.jpeg"/><Relationship Id="rId5" Type="http://schemas.openxmlformats.org/officeDocument/2006/relationships/image" Target="../media/image13.png"/><Relationship Id="rId10" Type="http://schemas.openxmlformats.org/officeDocument/2006/relationships/image" Target="../media/image47.jpe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6.png"/><Relationship Id="rId7" Type="http://schemas.openxmlformats.org/officeDocument/2006/relationships/image" Target="../media/image49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46.png"/><Relationship Id="rId4" Type="http://schemas.openxmlformats.org/officeDocument/2006/relationships/image" Target="../media/image17.png"/><Relationship Id="rId9" Type="http://schemas.openxmlformats.org/officeDocument/2006/relationships/image" Target="../media/image5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0.png"/><Relationship Id="rId7" Type="http://schemas.openxmlformats.org/officeDocument/2006/relationships/image" Target="../media/image5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26.png"/><Relationship Id="rId10" Type="http://schemas.openxmlformats.org/officeDocument/2006/relationships/image" Target="../media/image54.png"/><Relationship Id="rId4" Type="http://schemas.openxmlformats.org/officeDocument/2006/relationships/image" Target="../media/image23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10" y="4322499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89" y="1881804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86" y="1552208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7" y="3138817"/>
            <a:ext cx="932845" cy="9246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49DF4-D45F-4B9D-8612-2CBE4304DF30}"/>
              </a:ext>
            </a:extLst>
          </p:cNvPr>
          <p:cNvSpPr/>
          <p:nvPr/>
        </p:nvSpPr>
        <p:spPr>
          <a:xfrm>
            <a:off x="6831411" y="679013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65A35431-7CC5-4516-A0ED-C87B54942C72}"/>
              </a:ext>
            </a:extLst>
          </p:cNvPr>
          <p:cNvSpPr txBox="1">
            <a:spLocks/>
          </p:cNvSpPr>
          <p:nvPr/>
        </p:nvSpPr>
        <p:spPr>
          <a:xfrm>
            <a:off x="2149148" y="1705837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</a:t>
            </a: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ясціна, дзе я жыву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Памятныя мясціны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27BD6F2-C557-44E0-A4BD-590F61FD1B6A}"/>
              </a:ext>
            </a:extLst>
          </p:cNvPr>
          <p:cNvSpPr txBox="1">
            <a:spLocks/>
          </p:cNvSpPr>
          <p:nvPr/>
        </p:nvSpPr>
        <p:spPr>
          <a:xfrm>
            <a:off x="899734" y="74245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26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16">
            <a:extLst>
              <a:ext uri="{FF2B5EF4-FFF2-40B4-BE49-F238E27FC236}">
                <a16:creationId xmlns:a16="http://schemas.microsoft.com/office/drawing/2014/main" id="{15E4FC13-56A6-400D-B45B-323E2FDB2CC8}"/>
              </a:ext>
            </a:extLst>
          </p:cNvPr>
          <p:cNvSpPr>
            <a:spLocks noGrp="1"/>
          </p:cNvSpPr>
          <p:nvPr/>
        </p:nvSpPr>
        <p:spPr>
          <a:xfrm>
            <a:off x="3830203" y="414859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6449654A-11DA-4410-A918-7158AD1D0AC7}"/>
              </a:ext>
            </a:extLst>
          </p:cNvPr>
          <p:cNvSpPr>
            <a:spLocks noGrp="1"/>
          </p:cNvSpPr>
          <p:nvPr/>
        </p:nvSpPr>
        <p:spPr>
          <a:xfrm>
            <a:off x="1259389" y="5832959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D7087A3-DDC2-428E-A066-59225426A8CB}"/>
              </a:ext>
            </a:extLst>
          </p:cNvPr>
          <p:cNvGrpSpPr/>
          <p:nvPr/>
        </p:nvGrpSpPr>
        <p:grpSpPr>
          <a:xfrm>
            <a:off x="100596" y="3311"/>
            <a:ext cx="737194" cy="6854690"/>
            <a:chOff x="-24914" y="3311"/>
            <a:chExt cx="737194" cy="685469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CDB8BAA-F657-4F59-8D57-7CC5598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3" y="3311"/>
              <a:ext cx="737193" cy="29285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646D5F-00E0-421E-8DEF-B11BEF26D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4" y="2531358"/>
              <a:ext cx="737193" cy="292857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7C3DAC3-2611-4882-B152-9069E5A9A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8438"/>
            <a:stretch/>
          </p:blipFill>
          <p:spPr>
            <a:xfrm>
              <a:off x="-24914" y="5055111"/>
              <a:ext cx="737193" cy="1802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1" y="5127696"/>
            <a:ext cx="1107942" cy="338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9" y="819852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9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090" y="3825338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E2E531D-7A9A-4435-88D3-677E4BB5650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2"/>
          <a:stretch/>
        </p:blipFill>
        <p:spPr>
          <a:xfrm>
            <a:off x="882188" y="1473392"/>
            <a:ext cx="2202271" cy="3198865"/>
          </a:xfrm>
          <a:prstGeom prst="flowChartAlternateProcess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3C765D3-2ACC-417F-A4F4-C4F4A25F95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11" y="1473392"/>
            <a:ext cx="2187732" cy="3198865"/>
          </a:xfrm>
          <a:prstGeom prst="flowChartAlternateProcess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A0AD9EC-E6BC-4D79-BCC7-889D534386F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5" r="26835"/>
          <a:stretch/>
        </p:blipFill>
        <p:spPr>
          <a:xfrm>
            <a:off x="9095949" y="1473392"/>
            <a:ext cx="2216877" cy="3183950"/>
          </a:xfrm>
          <a:prstGeom prst="flowChartAlternateProcess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655BCA0-8326-489C-9041-2002FB565A5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0" t="655" r="25622" b="586"/>
          <a:stretch/>
        </p:blipFill>
        <p:spPr>
          <a:xfrm>
            <a:off x="3605129" y="1473392"/>
            <a:ext cx="2202273" cy="3203164"/>
          </a:xfrm>
          <a:prstGeom prst="flowChartAlternateProcess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90CD56A8-9D41-4A13-BF7A-0B03E36A52ED}"/>
              </a:ext>
            </a:extLst>
          </p:cNvPr>
          <p:cNvSpPr/>
          <p:nvPr/>
        </p:nvSpPr>
        <p:spPr>
          <a:xfrm>
            <a:off x="882189" y="145847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15CB9DC-E70A-4667-9BB3-A6AFE20261AB}"/>
              </a:ext>
            </a:extLst>
          </p:cNvPr>
          <p:cNvSpPr/>
          <p:nvPr/>
        </p:nvSpPr>
        <p:spPr>
          <a:xfrm>
            <a:off x="6340771" y="145847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4ED0108E-E56B-48F4-93CC-4A9B49ACDC98}"/>
              </a:ext>
            </a:extLst>
          </p:cNvPr>
          <p:cNvSpPr/>
          <p:nvPr/>
        </p:nvSpPr>
        <p:spPr>
          <a:xfrm>
            <a:off x="9092934" y="145847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936E63D-DB28-4BC3-A8C3-62E2005C770A}"/>
              </a:ext>
            </a:extLst>
          </p:cNvPr>
          <p:cNvSpPr/>
          <p:nvPr/>
        </p:nvSpPr>
        <p:spPr>
          <a:xfrm>
            <a:off x="3605130" y="145847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D5C9F0-36A0-457A-84E6-EF6A2C8D41C1}"/>
              </a:ext>
            </a:extLst>
          </p:cNvPr>
          <p:cNvSpPr txBox="1"/>
          <p:nvPr/>
        </p:nvSpPr>
        <p:spPr>
          <a:xfrm>
            <a:off x="837289" y="4770588"/>
            <a:ext cx="2196435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БРЭСЦКАЯ</a:t>
            </a:r>
          </a:p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КРЭПАСЦЬ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BE0DC6-64E0-47FE-8541-BA12534E8933}"/>
              </a:ext>
            </a:extLst>
          </p:cNvPr>
          <p:cNvSpPr txBox="1"/>
          <p:nvPr/>
        </p:nvSpPr>
        <p:spPr>
          <a:xfrm>
            <a:off x="6654318" y="4747073"/>
            <a:ext cx="1575175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КУРГАН</a:t>
            </a:r>
            <a:b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174D7A-73EE-4956-91A3-39EC0C674935}"/>
              </a:ext>
            </a:extLst>
          </p:cNvPr>
          <p:cNvSpPr txBox="1"/>
          <p:nvPr/>
        </p:nvSpPr>
        <p:spPr>
          <a:xfrm>
            <a:off x="8807692" y="4764374"/>
            <a:ext cx="3003450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БЕЛАВЕЖСКАЯ</a:t>
            </a:r>
          </a:p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ПУШЧА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EA0CF5-5E5F-4CED-ADDC-1708450D71E6}"/>
              </a:ext>
            </a:extLst>
          </p:cNvPr>
          <p:cNvSpPr txBox="1"/>
          <p:nvPr/>
        </p:nvSpPr>
        <p:spPr>
          <a:xfrm>
            <a:off x="3661637" y="4764374"/>
            <a:ext cx="221477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НЯСВІЖСКІ</a:t>
            </a:r>
          </a:p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ЗАМАК</a:t>
            </a:r>
          </a:p>
        </p:txBody>
      </p:sp>
    </p:spTree>
    <p:extLst>
      <p:ext uri="{BB962C8B-B14F-4D97-AF65-F5344CB8AC3E}">
        <p14:creationId xmlns:p14="http://schemas.microsoft.com/office/powerpoint/2010/main" val="187433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B214355-DB68-46CC-9511-8F1842F6B013}"/>
              </a:ext>
            </a:extLst>
          </p:cNvPr>
          <p:cNvSpPr/>
          <p:nvPr/>
        </p:nvSpPr>
        <p:spPr>
          <a:xfrm>
            <a:off x="882189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E9A8D92-6241-4213-9CA4-0DC1222EE6CE}"/>
              </a:ext>
            </a:extLst>
          </p:cNvPr>
          <p:cNvSpPr/>
          <p:nvPr/>
        </p:nvSpPr>
        <p:spPr>
          <a:xfrm>
            <a:off x="6340771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4A488797-6E92-400E-8ED0-D4DC0936BCDF}"/>
              </a:ext>
            </a:extLst>
          </p:cNvPr>
          <p:cNvSpPr/>
          <p:nvPr/>
        </p:nvSpPr>
        <p:spPr>
          <a:xfrm>
            <a:off x="9092934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10ECEFE-CD2E-4450-803B-0308A50E96BB}"/>
              </a:ext>
            </a:extLst>
          </p:cNvPr>
          <p:cNvSpPr/>
          <p:nvPr/>
        </p:nvSpPr>
        <p:spPr>
          <a:xfrm>
            <a:off x="3605130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321491-EFF1-4E3A-87DD-1673A9353116}"/>
              </a:ext>
            </a:extLst>
          </p:cNvPr>
          <p:cNvSpPr txBox="1"/>
          <p:nvPr/>
        </p:nvSpPr>
        <p:spPr>
          <a:xfrm>
            <a:off x="1244509" y="5158825"/>
            <a:ext cx="149752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ВЕЖА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62E03D-647A-4902-9161-1CE93D17CDB2}"/>
              </a:ext>
            </a:extLst>
          </p:cNvPr>
          <p:cNvSpPr txBox="1"/>
          <p:nvPr/>
        </p:nvSpPr>
        <p:spPr>
          <a:xfrm>
            <a:off x="6672934" y="5149877"/>
            <a:ext cx="171553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ЗАМАК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48479F-8F8D-45C4-8522-E4B3200826CC}"/>
              </a:ext>
            </a:extLst>
          </p:cNvPr>
          <p:cNvSpPr txBox="1"/>
          <p:nvPr/>
        </p:nvSpPr>
        <p:spPr>
          <a:xfrm>
            <a:off x="9205738" y="5158824"/>
            <a:ext cx="211147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АБЕЛІСК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8D18B0-C0A5-45DB-8588-E1D1ACD9880F}"/>
              </a:ext>
            </a:extLst>
          </p:cNvPr>
          <p:cNvSpPr txBox="1"/>
          <p:nvPr/>
        </p:nvSpPr>
        <p:spPr>
          <a:xfrm>
            <a:off x="3753924" y="5158824"/>
            <a:ext cx="190468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ПОМНІК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C05FF0-B52B-4C4F-AFEF-74C488AF472F}"/>
              </a:ext>
            </a:extLst>
          </p:cNvPr>
          <p:cNvSpPr txBox="1"/>
          <p:nvPr/>
        </p:nvSpPr>
        <p:spPr>
          <a:xfrm>
            <a:off x="1236164" y="1253955"/>
            <a:ext cx="1494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башня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C2D129-4F24-4055-92AD-BBFBADD72AB4}"/>
              </a:ext>
            </a:extLst>
          </p:cNvPr>
          <p:cNvSpPr txBox="1"/>
          <p:nvPr/>
        </p:nvSpPr>
        <p:spPr>
          <a:xfrm>
            <a:off x="3637763" y="1253955"/>
            <a:ext cx="2108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528B92-CF14-4141-98E5-F6C9F2A9C23B}"/>
              </a:ext>
            </a:extLst>
          </p:cNvPr>
          <p:cNvSpPr txBox="1"/>
          <p:nvPr/>
        </p:nvSpPr>
        <p:spPr>
          <a:xfrm>
            <a:off x="6707955" y="1253955"/>
            <a:ext cx="13687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мок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0009FC-5975-44AB-85B9-051B5BEA2807}"/>
              </a:ext>
            </a:extLst>
          </p:cNvPr>
          <p:cNvSpPr txBox="1"/>
          <p:nvPr/>
        </p:nvSpPr>
        <p:spPr>
          <a:xfrm>
            <a:off x="9264265" y="1253955"/>
            <a:ext cx="1861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обелиск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8264BC-9374-45A7-9D43-D1517875AC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39" y="2085075"/>
            <a:ext cx="1315894" cy="27987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C3214E-F40B-43BE-98BF-E9781D0A3B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95" y="2068154"/>
            <a:ext cx="1944738" cy="28326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E1FB0A-56E0-4E58-BD4B-DA29ECC739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628" y="2468042"/>
            <a:ext cx="2114555" cy="180851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82D2DD7-148F-4464-AA6F-AA78BDE837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548" y="1955945"/>
            <a:ext cx="1357729" cy="294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46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" y="4851050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0C77EF8-AD14-489C-9FC2-48611CC41C11}"/>
              </a:ext>
            </a:extLst>
          </p:cNvPr>
          <p:cNvSpPr txBox="1">
            <a:spLocks/>
          </p:cNvSpPr>
          <p:nvPr/>
        </p:nvSpPr>
        <p:spPr>
          <a:xfrm>
            <a:off x="1095256" y="735881"/>
            <a:ext cx="3592137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FDF231-DBC6-4DCA-B4DE-FF02C744B5AE}"/>
              </a:ext>
            </a:extLst>
          </p:cNvPr>
          <p:cNvSpPr txBox="1"/>
          <p:nvPr/>
        </p:nvSpPr>
        <p:spPr>
          <a:xfrm>
            <a:off x="6892239" y="2142617"/>
            <a:ext cx="34789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ВАНДРОЎКА / </a:t>
            </a:r>
          </a:p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ПАДАРОЖЖА </a:t>
            </a: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2C9B1D17-8621-4253-B753-F67FC44E0723}"/>
              </a:ext>
            </a:extLst>
          </p:cNvPr>
          <p:cNvCxnSpPr>
            <a:cxnSpLocks/>
          </p:cNvCxnSpPr>
          <p:nvPr/>
        </p:nvCxnSpPr>
        <p:spPr>
          <a:xfrm>
            <a:off x="7082740" y="3429966"/>
            <a:ext cx="29161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74E35AE7-CE09-4C42-A8DE-9B3BC3DB5DC6}"/>
              </a:ext>
            </a:extLst>
          </p:cNvPr>
          <p:cNvSpPr txBox="1"/>
          <p:nvPr/>
        </p:nvSpPr>
        <p:spPr>
          <a:xfrm>
            <a:off x="7182428" y="3520863"/>
            <a:ext cx="2816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</a:t>
            </a:r>
            <a:r>
              <a:rPr lang="ru-RU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A6135B-6953-4856-8376-A7E2588BA1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98" y="3764995"/>
            <a:ext cx="3828775" cy="24207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F06298-22C5-43FD-BA50-9BAEFA9425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85" y="549526"/>
            <a:ext cx="5025550" cy="42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4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51" y="5922315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512D57-FDB0-4CD1-80ED-6D7E8F6ECF40}"/>
              </a:ext>
            </a:extLst>
          </p:cNvPr>
          <p:cNvSpPr txBox="1"/>
          <p:nvPr/>
        </p:nvSpPr>
        <p:spPr>
          <a:xfrm>
            <a:off x="7599172" y="2755352"/>
            <a:ext cx="3261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НАВЕДВАЦЬ 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4278BA1-AF50-4DE9-8570-FC35339FC19F}"/>
              </a:ext>
            </a:extLst>
          </p:cNvPr>
          <p:cNvCxnSpPr>
            <a:cxnSpLocks/>
          </p:cNvCxnSpPr>
          <p:nvPr/>
        </p:nvCxnSpPr>
        <p:spPr>
          <a:xfrm>
            <a:off x="7664914" y="3514193"/>
            <a:ext cx="29161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C83F353-381D-4B38-9396-017E49DFEC5B}"/>
              </a:ext>
            </a:extLst>
          </p:cNvPr>
          <p:cNvSpPr txBox="1"/>
          <p:nvPr/>
        </p:nvSpPr>
        <p:spPr>
          <a:xfrm>
            <a:off x="8090812" y="3605090"/>
            <a:ext cx="2163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посещать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CBF4D5-BEDB-4A68-A16D-C7ABE0BDED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42" y="1388873"/>
            <a:ext cx="6070341" cy="405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68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808" y="5875491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65BB61-23AC-4A10-A668-CB2E678A5696}"/>
              </a:ext>
            </a:extLst>
          </p:cNvPr>
          <p:cNvSpPr txBox="1"/>
          <p:nvPr/>
        </p:nvSpPr>
        <p:spPr>
          <a:xfrm>
            <a:off x="2212489" y="2030071"/>
            <a:ext cx="206659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endParaRPr lang="ru-RU" sz="200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1AEE37-5EE0-4C73-BD13-F93A30081E95}"/>
              </a:ext>
            </a:extLst>
          </p:cNvPr>
          <p:cNvSpPr txBox="1"/>
          <p:nvPr/>
        </p:nvSpPr>
        <p:spPr>
          <a:xfrm>
            <a:off x="6021785" y="864154"/>
            <a:ext cx="4387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7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</a:t>
            </a:r>
            <a:r>
              <a:rPr lang="be-BY" sz="7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</a:t>
            </a:r>
            <a:r>
              <a:rPr lang="be-BY" sz="7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</a:t>
            </a:r>
            <a:r>
              <a:rPr lang="be-BY" sz="7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F5E570B-0A6E-4080-8F3C-03225501C01C}"/>
              </a:ext>
            </a:extLst>
          </p:cNvPr>
          <p:cNvSpPr txBox="1"/>
          <p:nvPr/>
        </p:nvSpPr>
        <p:spPr>
          <a:xfrm>
            <a:off x="6876186" y="2790024"/>
            <a:ext cx="26789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7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Лое</a:t>
            </a:r>
            <a:r>
              <a:rPr lang="be-BY" sz="7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</a:t>
            </a:r>
            <a:r>
              <a:rPr lang="be-BY" sz="7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B94ED1-A0AB-4FB6-8714-82C0744627DB}"/>
              </a:ext>
            </a:extLst>
          </p:cNvPr>
          <p:cNvSpPr txBox="1"/>
          <p:nvPr/>
        </p:nvSpPr>
        <p:spPr>
          <a:xfrm>
            <a:off x="5841819" y="4624247"/>
            <a:ext cx="48981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7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Петрыка</a:t>
            </a:r>
            <a:r>
              <a:rPr lang="be-BY" sz="7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</a:t>
            </a:r>
            <a:r>
              <a:rPr lang="be-BY" sz="7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30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44" name="Заголовок 2">
            <a:extLst>
              <a:ext uri="{FF2B5EF4-FFF2-40B4-BE49-F238E27FC236}">
                <a16:creationId xmlns:a16="http://schemas.microsoft.com/office/drawing/2014/main" id="{E54101C8-EEF5-427D-AC79-DF4EFDBDD747}"/>
              </a:ext>
            </a:extLst>
          </p:cNvPr>
          <p:cNvSpPr txBox="1">
            <a:spLocks/>
          </p:cNvSpPr>
          <p:nvPr/>
        </p:nvSpPr>
        <p:spPr>
          <a:xfrm>
            <a:off x="636306" y="556822"/>
            <a:ext cx="6261610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«Ма́шына Радзіма»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E283CC3-DE95-4EA1-9105-5DCDD8BE7985}"/>
              </a:ext>
            </a:extLst>
          </p:cNvPr>
          <p:cNvGrpSpPr/>
          <p:nvPr/>
        </p:nvGrpSpPr>
        <p:grpSpPr>
          <a:xfrm>
            <a:off x="4250368" y="226414"/>
            <a:ext cx="7069685" cy="6174296"/>
            <a:chOff x="3269702" y="1282279"/>
            <a:chExt cx="5918493" cy="4897790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7533365F-B50E-4830-8971-E5D93C9AC6EB}"/>
                </a:ext>
              </a:extLst>
            </p:cNvPr>
            <p:cNvGrpSpPr/>
            <p:nvPr/>
          </p:nvGrpSpPr>
          <p:grpSpPr>
            <a:xfrm>
              <a:off x="3269702" y="1282279"/>
              <a:ext cx="5918493" cy="4897790"/>
              <a:chOff x="1341348" y="1801797"/>
              <a:chExt cx="5221776" cy="4478406"/>
            </a:xfrm>
          </p:grpSpPr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4F6CDFF3-67DD-4182-87DF-AB4E899B62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97" t="51083"/>
              <a:stretch/>
            </p:blipFill>
            <p:spPr>
              <a:xfrm>
                <a:off x="1341348" y="1801797"/>
                <a:ext cx="5221776" cy="4478406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1F0B64A-7934-4675-B14B-40F709076B6E}"/>
                  </a:ext>
                </a:extLst>
              </p:cNvPr>
              <p:cNvSpPr txBox="1"/>
              <p:nvPr/>
            </p:nvSpPr>
            <p:spPr>
              <a:xfrm>
                <a:off x="3590893" y="3579229"/>
                <a:ext cx="980393" cy="478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800" b="1" dirty="0"/>
                  <a:t>Мінск</a:t>
                </a:r>
                <a:endParaRPr lang="ru-RU" sz="2800" b="1" dirty="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954E927-B300-4CF2-93A8-BFD2544F7D56}"/>
                  </a:ext>
                </a:extLst>
              </p:cNvPr>
              <p:cNvSpPr txBox="1"/>
              <p:nvPr/>
            </p:nvSpPr>
            <p:spPr>
              <a:xfrm>
                <a:off x="4994388" y="3710423"/>
                <a:ext cx="1024858" cy="393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200" b="1" dirty="0">
                    <a:solidFill>
                      <a:schemeClr val="accent2">
                        <a:lumMod val="50000"/>
                      </a:schemeClr>
                    </a:solidFill>
                  </a:rPr>
                  <a:t>Магілёў</a:t>
                </a:r>
                <a:endParaRPr lang="ru-RU" sz="2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640A8F5-ACF6-46ED-A933-3270C087E439}"/>
                  </a:ext>
                </a:extLst>
              </p:cNvPr>
              <p:cNvSpPr txBox="1"/>
              <p:nvPr/>
            </p:nvSpPr>
            <p:spPr>
              <a:xfrm>
                <a:off x="2060349" y="4028899"/>
                <a:ext cx="921105" cy="393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200" b="1" dirty="0">
                    <a:solidFill>
                      <a:schemeClr val="accent2">
                        <a:lumMod val="50000"/>
                      </a:schemeClr>
                    </a:solidFill>
                  </a:rPr>
                  <a:t>Гродна</a:t>
                </a:r>
                <a:endParaRPr lang="ru-RU" sz="2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8F8EFE2-E089-4346-9F62-B2DF9984F21B}"/>
                  </a:ext>
                </a:extLst>
              </p:cNvPr>
              <p:cNvSpPr txBox="1"/>
              <p:nvPr/>
            </p:nvSpPr>
            <p:spPr>
              <a:xfrm>
                <a:off x="4994388" y="4991705"/>
                <a:ext cx="864194" cy="3658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000" b="1" dirty="0">
                    <a:solidFill>
                      <a:schemeClr val="accent2">
                        <a:lumMod val="50000"/>
                      </a:schemeClr>
                    </a:solidFill>
                  </a:rPr>
                  <a:t>Гомель</a:t>
                </a:r>
                <a:endParaRPr lang="ru-RU" sz="2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9025C5D-A345-4C90-BAA9-C2EB25F69FA0}"/>
                  </a:ext>
                </a:extLst>
              </p:cNvPr>
              <p:cNvSpPr txBox="1"/>
              <p:nvPr/>
            </p:nvSpPr>
            <p:spPr>
              <a:xfrm>
                <a:off x="1799591" y="5191767"/>
                <a:ext cx="745619" cy="393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200" b="1" dirty="0">
                    <a:solidFill>
                      <a:schemeClr val="accent2">
                        <a:lumMod val="50000"/>
                      </a:schemeClr>
                    </a:solidFill>
                  </a:rPr>
                  <a:t>Брэст</a:t>
                </a:r>
                <a:endParaRPr lang="ru-RU" sz="2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136F126-244A-477B-AF09-AA7D83271F2F}"/>
                  </a:ext>
                </a:extLst>
              </p:cNvPr>
              <p:cNvSpPr txBox="1"/>
              <p:nvPr/>
            </p:nvSpPr>
            <p:spPr>
              <a:xfrm>
                <a:off x="4527816" y="2939697"/>
                <a:ext cx="988199" cy="393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e-BY" sz="2200" b="1" dirty="0">
                    <a:solidFill>
                      <a:schemeClr val="accent2">
                        <a:lumMod val="50000"/>
                      </a:schemeClr>
                    </a:solidFill>
                  </a:rPr>
                  <a:t>Віцебск</a:t>
                </a:r>
                <a:endParaRPr lang="ru-RU" sz="2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566C095-70E0-49D2-954C-95F8A75D505A}"/>
                </a:ext>
              </a:extLst>
            </p:cNvPr>
            <p:cNvSpPr txBox="1"/>
            <p:nvPr/>
          </p:nvSpPr>
          <p:spPr>
            <a:xfrm>
              <a:off x="7022286" y="5673265"/>
              <a:ext cx="1121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Камарын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5E2F47B2-9DC6-4D58-862A-F59C3AC9FDB5}"/>
                </a:ext>
              </a:extLst>
            </p:cNvPr>
            <p:cNvSpPr/>
            <p:nvPr/>
          </p:nvSpPr>
          <p:spPr>
            <a:xfrm>
              <a:off x="6145247" y="3650689"/>
              <a:ext cx="166972" cy="16097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31764368-E1FF-4004-B618-80B38B9B6951}"/>
                </a:ext>
              </a:extLst>
            </p:cNvPr>
            <p:cNvSpPr/>
            <p:nvPr/>
          </p:nvSpPr>
          <p:spPr>
            <a:xfrm>
              <a:off x="7965244" y="5100628"/>
              <a:ext cx="117760" cy="10452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DD5C9BBF-2FE0-40D4-931C-CCE96A91D8DB}"/>
                </a:ext>
              </a:extLst>
            </p:cNvPr>
            <p:cNvSpPr/>
            <p:nvPr/>
          </p:nvSpPr>
          <p:spPr>
            <a:xfrm>
              <a:off x="3861996" y="5387667"/>
              <a:ext cx="117760" cy="10452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6F73FCD0-535C-45C0-AABE-BDFAB599F447}"/>
                </a:ext>
              </a:extLst>
            </p:cNvPr>
            <p:cNvSpPr/>
            <p:nvPr/>
          </p:nvSpPr>
          <p:spPr>
            <a:xfrm>
              <a:off x="3979756" y="3934399"/>
              <a:ext cx="117760" cy="10452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A7C523F1-257A-4935-9DA2-DD306B41A8DD}"/>
                </a:ext>
              </a:extLst>
            </p:cNvPr>
            <p:cNvSpPr/>
            <p:nvPr/>
          </p:nvSpPr>
          <p:spPr>
            <a:xfrm>
              <a:off x="4816348" y="3546169"/>
              <a:ext cx="75448" cy="7392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EB7D569A-D533-49C2-9358-06FF4EB4E064}"/>
                </a:ext>
              </a:extLst>
            </p:cNvPr>
            <p:cNvSpPr/>
            <p:nvPr/>
          </p:nvSpPr>
          <p:spPr>
            <a:xfrm>
              <a:off x="6813520" y="1979509"/>
              <a:ext cx="67805" cy="76894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251F43FA-9CFE-4017-8142-59694127F9FB}"/>
                </a:ext>
              </a:extLst>
            </p:cNvPr>
            <p:cNvSpPr/>
            <p:nvPr/>
          </p:nvSpPr>
          <p:spPr>
            <a:xfrm>
              <a:off x="7668101" y="2466242"/>
              <a:ext cx="117760" cy="10452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E4EBCAA6-C94D-4D67-828A-0D0132381273}"/>
                </a:ext>
              </a:extLst>
            </p:cNvPr>
            <p:cNvSpPr/>
            <p:nvPr/>
          </p:nvSpPr>
          <p:spPr>
            <a:xfrm>
              <a:off x="7726981" y="3747067"/>
              <a:ext cx="117760" cy="10452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A70D2588-1D50-4AC6-8AA2-A7258F25F3B2}"/>
                </a:ext>
              </a:extLst>
            </p:cNvPr>
            <p:cNvSpPr/>
            <p:nvPr/>
          </p:nvSpPr>
          <p:spPr>
            <a:xfrm>
              <a:off x="5622523" y="3250170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D52678C0-566A-48E8-92F0-C93179D203E5}"/>
                </a:ext>
              </a:extLst>
            </p:cNvPr>
            <p:cNvSpPr/>
            <p:nvPr/>
          </p:nvSpPr>
          <p:spPr>
            <a:xfrm>
              <a:off x="6515536" y="3916464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83ECC749-1CFE-4775-BAD2-A1BDB29946B2}"/>
                </a:ext>
              </a:extLst>
            </p:cNvPr>
            <p:cNvSpPr/>
            <p:nvPr/>
          </p:nvSpPr>
          <p:spPr>
            <a:xfrm>
              <a:off x="5603611" y="2733109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AA9F9057-9ADB-4EF2-8576-FE3A4485AC76}"/>
                </a:ext>
              </a:extLst>
            </p:cNvPr>
            <p:cNvSpPr/>
            <p:nvPr/>
          </p:nvSpPr>
          <p:spPr>
            <a:xfrm>
              <a:off x="7022286" y="5439927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6DC6FF9E-204F-471A-BADE-02CA512B7EA0}"/>
                </a:ext>
              </a:extLst>
            </p:cNvPr>
            <p:cNvSpPr/>
            <p:nvPr/>
          </p:nvSpPr>
          <p:spPr>
            <a:xfrm>
              <a:off x="4211637" y="4405513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E47DAAC3-7650-47CF-8506-EAFC30116FA6}"/>
                </a:ext>
              </a:extLst>
            </p:cNvPr>
            <p:cNvSpPr/>
            <p:nvPr/>
          </p:nvSpPr>
          <p:spPr>
            <a:xfrm>
              <a:off x="4816348" y="4149923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37C26159-9522-45C6-96A8-D60EEE54CF21}"/>
                </a:ext>
              </a:extLst>
            </p:cNvPr>
            <p:cNvSpPr/>
            <p:nvPr/>
          </p:nvSpPr>
          <p:spPr>
            <a:xfrm>
              <a:off x="7785861" y="5980400"/>
              <a:ext cx="82146" cy="8048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E75D17D-E0BB-4901-AD5D-5F5CC3A2E66F}"/>
                </a:ext>
              </a:extLst>
            </p:cNvPr>
            <p:cNvSpPr txBox="1"/>
            <p:nvPr/>
          </p:nvSpPr>
          <p:spPr>
            <a:xfrm>
              <a:off x="5806440" y="3940837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Мар’іна Горка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6D1E6DD-88E8-45EB-912E-5794CB5A8E3A}"/>
                </a:ext>
              </a:extLst>
            </p:cNvPr>
            <p:cNvSpPr txBox="1"/>
            <p:nvPr/>
          </p:nvSpPr>
          <p:spPr>
            <a:xfrm>
              <a:off x="6579135" y="5118528"/>
              <a:ext cx="886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Мазыр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6A3CDD-4FF8-4285-9E63-709B70F7EFBB}"/>
                </a:ext>
              </a:extLst>
            </p:cNvPr>
            <p:cNvSpPr txBox="1"/>
            <p:nvPr/>
          </p:nvSpPr>
          <p:spPr>
            <a:xfrm>
              <a:off x="3968643" y="4512586"/>
              <a:ext cx="12483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Ваўкавыск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B277676-F396-43C9-854E-0A9073C4268C}"/>
                </a:ext>
              </a:extLst>
            </p:cNvPr>
            <p:cNvSpPr txBox="1"/>
            <p:nvPr/>
          </p:nvSpPr>
          <p:spPr>
            <a:xfrm>
              <a:off x="4503225" y="4148827"/>
              <a:ext cx="10980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Дзятлава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8EE0706-4BB3-46CA-9E99-40930446BCE8}"/>
                </a:ext>
              </a:extLst>
            </p:cNvPr>
            <p:cNvSpPr txBox="1"/>
            <p:nvPr/>
          </p:nvSpPr>
          <p:spPr>
            <a:xfrm>
              <a:off x="4891796" y="3396541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Ліда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ACA21E4-D1B0-42D1-9059-819DF2B280B4}"/>
                </a:ext>
              </a:extLst>
            </p:cNvPr>
            <p:cNvSpPr txBox="1"/>
            <p:nvPr/>
          </p:nvSpPr>
          <p:spPr>
            <a:xfrm>
              <a:off x="5444713" y="2916688"/>
              <a:ext cx="1436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Маладзечна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630125-00B4-4B06-9BB7-652E2CFF421B}"/>
                </a:ext>
              </a:extLst>
            </p:cNvPr>
            <p:cNvSpPr txBox="1"/>
            <p:nvPr/>
          </p:nvSpPr>
          <p:spPr>
            <a:xfrm>
              <a:off x="5481525" y="2475901"/>
              <a:ext cx="1081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Мядзель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C6ACA3-DDAA-4D5F-A73B-A0A1E71ECA27}"/>
                </a:ext>
              </a:extLst>
            </p:cNvPr>
            <p:cNvSpPr txBox="1"/>
            <p:nvPr/>
          </p:nvSpPr>
          <p:spPr>
            <a:xfrm>
              <a:off x="6382775" y="1971827"/>
              <a:ext cx="92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chemeClr val="accent5">
                      <a:lumMod val="75000"/>
                    </a:schemeClr>
                  </a:solidFill>
                </a:rPr>
                <a:t>Полацк</a:t>
              </a:r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FA396D03-B5D2-4110-A87C-46B3709C1A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018" y="3755608"/>
            <a:ext cx="523657" cy="14160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73555C-554B-4AE8-8BAC-132D39C6B6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0" y="1658771"/>
            <a:ext cx="2543223" cy="45255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71EE68-BA03-4176-933D-1535B496C9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86"/>
          <a:stretch/>
        </p:blipFill>
        <p:spPr>
          <a:xfrm>
            <a:off x="3640257" y="1899732"/>
            <a:ext cx="1897761" cy="83755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64EAC09-AC5A-45DC-B065-20979240F2C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9"/>
          <a:stretch/>
        </p:blipFill>
        <p:spPr>
          <a:xfrm>
            <a:off x="9605659" y="5085111"/>
            <a:ext cx="1947475" cy="8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hlinkClick r:id="" action="ppaction://hlinkshowjump?jump=nextslide">
              <a:snd r:embed="rId3" name="chimes.wav"/>
            </a:hlinkClick>
            <a:extLst>
              <a:ext uri="{FF2B5EF4-FFF2-40B4-BE49-F238E27FC236}">
                <a16:creationId xmlns:a16="http://schemas.microsoft.com/office/drawing/2014/main" id="{F9B894DD-3AF5-404B-8B08-4B2276748F34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Вёска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EB285F-7597-4CCD-BA59-BAE5894DEECF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Вуліца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9E90B34-433B-40B9-9B17-AC8224BC3506}"/>
              </a:ext>
            </a:extLst>
          </p:cNvPr>
          <p:cNvSpPr/>
          <p:nvPr/>
        </p:nvSpPr>
        <p:spPr>
          <a:xfrm>
            <a:off x="6862541" y="304433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Горад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863614-68F8-43EC-B683-F860687773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5" r="13304"/>
          <a:stretch/>
        </p:blipFill>
        <p:spPr>
          <a:xfrm>
            <a:off x="2288283" y="808603"/>
            <a:ext cx="4223287" cy="3795396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AC88D4-5DF0-447B-B781-8E850C7B80BE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17660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hlinkClick r:id="" action="ppaction://hlinkshowjump?jump=nextslide">
              <a:snd r:embed="rId3" name="chimes.wav"/>
            </a:hlinkClick>
            <a:extLst>
              <a:ext uri="{FF2B5EF4-FFF2-40B4-BE49-F238E27FC236}">
                <a16:creationId xmlns:a16="http://schemas.microsoft.com/office/drawing/2014/main" id="{BF09C502-B81C-4217-B51D-F59A133D3F0A}"/>
              </a:ext>
            </a:extLst>
          </p:cNvPr>
          <p:cNvSpPr/>
          <p:nvPr/>
        </p:nvSpPr>
        <p:spPr>
          <a:xfrm>
            <a:off x="6862541" y="3092398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Фіранкі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B583101-8F50-4966-A8F0-57711DB1F8A4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Паліца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4B25FC6-D9CE-4416-8A7D-B2177D172C2D}"/>
              </a:ext>
            </a:extLst>
          </p:cNvPr>
          <p:cNvSpPr/>
          <p:nvPr/>
        </p:nvSpPr>
        <p:spPr>
          <a:xfrm>
            <a:off x="2239304" y="808603"/>
            <a:ext cx="4223599" cy="38673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757365-D930-48C0-8A99-90AA33123C87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Шыба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C957BD-5455-4FF5-942C-F1F5B7A69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89" y="977712"/>
            <a:ext cx="3566828" cy="3529102"/>
          </a:xfrm>
          <a:prstGeom prst="rect">
            <a:avLst/>
          </a:prstGeom>
        </p:spPr>
      </p:pic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B6318367-BC7C-4979-8EE3-F53FCC55E807}"/>
              </a:ext>
            </a:extLst>
          </p:cNvPr>
          <p:cNvSpPr/>
          <p:nvPr/>
        </p:nvSpPr>
        <p:spPr>
          <a:xfrm rot="7070767">
            <a:off x="4617557" y="1216993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70CB87-0196-4B76-817A-19F27D86F182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64102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FD1E98F-3F65-44EF-9D7F-6395CF20152F}"/>
              </a:ext>
            </a:extLst>
          </p:cNvPr>
          <p:cNvSpPr/>
          <p:nvPr/>
        </p:nvSpPr>
        <p:spPr>
          <a:xfrm>
            <a:off x="2298273" y="701725"/>
            <a:ext cx="4223599" cy="38673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37BAB0-5308-4BA0-BEFB-5F07FDE6D3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4641" r="31343"/>
          <a:stretch/>
        </p:blipFill>
        <p:spPr>
          <a:xfrm flipH="1">
            <a:off x="2298272" y="705155"/>
            <a:ext cx="3457687" cy="38638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10C39872-F369-43F4-BC9F-B9474011A3AF}"/>
              </a:ext>
            </a:extLst>
          </p:cNvPr>
          <p:cNvSpPr/>
          <p:nvPr/>
        </p:nvSpPr>
        <p:spPr>
          <a:xfrm rot="7734176">
            <a:off x="5196848" y="2404823"/>
            <a:ext cx="1118224" cy="461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EF90EE98-AA52-44A5-83BE-40235A297152}"/>
              </a:ext>
            </a:extLst>
          </p:cNvPr>
          <p:cNvSpPr/>
          <p:nvPr/>
        </p:nvSpPr>
        <p:spPr>
          <a:xfrm>
            <a:off x="6862541" y="2057483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Ганак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A6A49E-D72B-4355-9B3E-11AEF7BFE4E2}"/>
              </a:ext>
            </a:extLst>
          </p:cNvPr>
          <p:cNvSpPr/>
          <p:nvPr/>
        </p:nvSpPr>
        <p:spPr>
          <a:xfrm>
            <a:off x="6862541" y="105754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Куфар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C89950C-14FD-4052-BDED-32429B14BAF4}"/>
              </a:ext>
            </a:extLst>
          </p:cNvPr>
          <p:cNvSpPr/>
          <p:nvPr/>
        </p:nvSpPr>
        <p:spPr>
          <a:xfrm>
            <a:off x="6862541" y="304433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Комін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2A6C10-44D6-487E-9E41-8D218B79D033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4425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hlinkClick r:id="" action="ppaction://hlinkshowjump?jump=nextslide">
              <a:snd r:embed="rId3" name="chimes.wav"/>
            </a:hlinkClick>
            <a:extLst>
              <a:ext uri="{FF2B5EF4-FFF2-40B4-BE49-F238E27FC236}">
                <a16:creationId xmlns:a16="http://schemas.microsoft.com/office/drawing/2014/main" id="{053483A1-698B-4A5B-9CA6-7F17AEC0C043}"/>
              </a:ext>
            </a:extLst>
          </p:cNvPr>
          <p:cNvSpPr/>
          <p:nvPr/>
        </p:nvSpPr>
        <p:spPr>
          <a:xfrm>
            <a:off x="6862541" y="3092398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Гай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CB58C4-F9A9-4F39-B3A2-1567E7B03DA8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Алешнік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D0A745C-0B8F-4F96-9D19-72E28EB24E5E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Бор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AFC833-6D52-4F62-ABE6-D4E01F729481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19</a:t>
            </a:r>
            <a:endParaRPr lang="ru-RU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F3ED6F-CEC0-4356-B288-07472CF7C1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5" b="16142"/>
          <a:stretch/>
        </p:blipFill>
        <p:spPr>
          <a:xfrm>
            <a:off x="2110159" y="623937"/>
            <a:ext cx="4385647" cy="4526858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7795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1493828" y="63233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792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ED275C8D-5BE9-4722-B658-C7B88A719A5B}"/>
              </a:ext>
            </a:extLst>
          </p:cNvPr>
          <p:cNvSpPr/>
          <p:nvPr/>
        </p:nvSpPr>
        <p:spPr>
          <a:xfrm>
            <a:off x="8785791" y="157799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8AF1CA-EFD3-4A60-8B74-DBDDCE989F87}"/>
              </a:ext>
            </a:extLst>
          </p:cNvPr>
          <p:cNvSpPr txBox="1"/>
          <p:nvPr/>
        </p:nvSpPr>
        <p:spPr>
          <a:xfrm>
            <a:off x="1049424" y="1831946"/>
            <a:ext cx="7307296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Яна заснавала на нашай зямлі манастыр, перапісвала ад рукі рэлігійныя кнігі. Хто гэта?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Гэта…</a:t>
            </a:r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37" name="Picture 5" descr="Преподобная Евфросиния Полоцкая. Икона">
            <a:extLst>
              <a:ext uri="{FF2B5EF4-FFF2-40B4-BE49-F238E27FC236}">
                <a16:creationId xmlns:a16="http://schemas.microsoft.com/office/drawing/2014/main" id="{B8D6F4ED-3025-4EBB-B635-F765DA609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/>
          <a:stretch/>
        </p:blipFill>
        <p:spPr bwMode="auto">
          <a:xfrm>
            <a:off x="8785791" y="1577993"/>
            <a:ext cx="2202271" cy="320559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F429B07-B6AC-48F4-9308-2DA9BBFFF35B}"/>
              </a:ext>
            </a:extLst>
          </p:cNvPr>
          <p:cNvSpPr txBox="1"/>
          <p:nvPr/>
        </p:nvSpPr>
        <p:spPr>
          <a:xfrm>
            <a:off x="8558203" y="4957012"/>
            <a:ext cx="2780440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ЕФРАСІННЯ</a:t>
            </a:r>
          </a:p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ПОЛАЦКАЯ</a:t>
            </a:r>
          </a:p>
        </p:txBody>
      </p:sp>
    </p:spTree>
    <p:extLst>
      <p:ext uri="{BB962C8B-B14F-4D97-AF65-F5344CB8AC3E}">
        <p14:creationId xmlns:p14="http://schemas.microsoft.com/office/powerpoint/2010/main" val="5768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9A16F0-3608-452D-AF5C-AC57710D913C}"/>
              </a:ext>
            </a:extLst>
          </p:cNvPr>
          <p:cNvSpPr/>
          <p:nvPr/>
        </p:nvSpPr>
        <p:spPr>
          <a:xfrm>
            <a:off x="2303140" y="687052"/>
            <a:ext cx="4223599" cy="38673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1ECE1A-82A2-4B71-8555-292B469AC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075" y="848841"/>
            <a:ext cx="3569233" cy="3543741"/>
          </a:xfrm>
          <a:prstGeom prst="rect">
            <a:avLst/>
          </a:prstGeom>
        </p:spPr>
      </p:pic>
      <p:sp>
        <p:nvSpPr>
          <p:cNvPr id="17" name="Прямоугольник 16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2BA7C2C0-5D96-40E2-AC45-049380EB01E1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Шыпшына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01B9BC5-E2CF-43EA-B5E9-71E499713F25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Абляпіха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A61121-F830-448A-A71B-64F2F99BBB22}"/>
              </a:ext>
            </a:extLst>
          </p:cNvPr>
          <p:cNvSpPr/>
          <p:nvPr/>
        </p:nvSpPr>
        <p:spPr>
          <a:xfrm>
            <a:off x="6862541" y="304433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Алешнік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B65E5D-4182-4E4C-8079-6A6CDEFA38B0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8363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A85EEF-BB6B-43EB-9D3F-69BF4A812B1F}"/>
              </a:ext>
            </a:extLst>
          </p:cNvPr>
          <p:cNvSpPr/>
          <p:nvPr/>
        </p:nvSpPr>
        <p:spPr>
          <a:xfrm>
            <a:off x="2303140" y="698928"/>
            <a:ext cx="4223599" cy="38673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EDB649-EA6B-4ADF-B72D-D81E60DDB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04" y="1182663"/>
            <a:ext cx="4044497" cy="3102237"/>
          </a:xfrm>
          <a:prstGeom prst="rect">
            <a:avLst/>
          </a:prstGeom>
        </p:spPr>
      </p:pic>
      <p:sp>
        <p:nvSpPr>
          <p:cNvPr id="12" name="Прямоугольник 11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194181E4-2860-4531-A8C1-C166DF88994E}"/>
              </a:ext>
            </a:extLst>
          </p:cNvPr>
          <p:cNvSpPr/>
          <p:nvPr/>
        </p:nvSpPr>
        <p:spPr>
          <a:xfrm>
            <a:off x="6862541" y="3092398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Агрэст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8B9863-9E94-4F69-8C6B-CD0610273735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Буякі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32AE7F-26A5-4DC0-9896-5246B5E4FC66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Ажыны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1ECF82-CABE-4107-B14A-364DE3A51B0B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16451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DDAD36-1C57-4160-A54E-C5506049A80F}"/>
              </a:ext>
            </a:extLst>
          </p:cNvPr>
          <p:cNvSpPr/>
          <p:nvPr/>
        </p:nvSpPr>
        <p:spPr>
          <a:xfrm>
            <a:off x="2303140" y="722678"/>
            <a:ext cx="4223599" cy="38673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038BCC-59C4-434D-AD6C-102569D7E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511" y="1535164"/>
            <a:ext cx="3778856" cy="2444736"/>
          </a:xfrm>
          <a:prstGeom prst="rect">
            <a:avLst/>
          </a:prstGeom>
        </p:spPr>
      </p:pic>
      <p:sp>
        <p:nvSpPr>
          <p:cNvPr id="12" name="Прямоугольник 11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8B0931EF-7285-433F-B9B4-1EE5BF633471}"/>
              </a:ext>
            </a:extLst>
          </p:cNvPr>
          <p:cNvSpPr/>
          <p:nvPr/>
        </p:nvSpPr>
        <p:spPr>
          <a:xfrm>
            <a:off x="6862541" y="3092398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Гародніна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65EF536-F098-4D0E-8441-6F761FE4156D}"/>
              </a:ext>
            </a:extLst>
          </p:cNvPr>
          <p:cNvSpPr/>
          <p:nvPr/>
        </p:nvSpPr>
        <p:spPr>
          <a:xfrm>
            <a:off x="6862541" y="205093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Садавіна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9EB0C03-43AA-453C-B453-7A93D99B13E1}"/>
              </a:ext>
            </a:extLst>
          </p:cNvPr>
          <p:cNvSpPr/>
          <p:nvPr/>
        </p:nvSpPr>
        <p:spPr>
          <a:xfrm>
            <a:off x="6862541" y="1009480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Журавіны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519FF6-D693-449F-BDDB-74E64EA210B8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17109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hlinkClick r:id="" action="ppaction://hlinkshowjump?jump=nextslide">
              <a:snd r:embed="rId3" name="chimes.wav"/>
            </a:hlinkClick>
            <a:extLst>
              <a:ext uri="{FF2B5EF4-FFF2-40B4-BE49-F238E27FC236}">
                <a16:creationId xmlns:a16="http://schemas.microsoft.com/office/drawing/2014/main" id="{EBD4311F-1B24-485C-8BF5-B494CE3184D6}"/>
              </a:ext>
            </a:extLst>
          </p:cNvPr>
          <p:cNvSpPr/>
          <p:nvPr/>
        </p:nvSpPr>
        <p:spPr>
          <a:xfrm>
            <a:off x="6862541" y="2057483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Францыск Скарына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6B60E91-6521-4653-BAB5-A96EF4E9C819}"/>
              </a:ext>
            </a:extLst>
          </p:cNvPr>
          <p:cNvSpPr/>
          <p:nvPr/>
        </p:nvSpPr>
        <p:spPr>
          <a:xfrm>
            <a:off x="6862541" y="105754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Марат Казей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0111A41-BE13-45D2-9984-8AA01D417491}"/>
              </a:ext>
            </a:extLst>
          </p:cNvPr>
          <p:cNvSpPr/>
          <p:nvPr/>
        </p:nvSpPr>
        <p:spPr>
          <a:xfrm>
            <a:off x="6862541" y="3044334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000" dirty="0">
                <a:solidFill>
                  <a:schemeClr val="accent1">
                    <a:lumMod val="75000"/>
                  </a:schemeClr>
                </a:solidFill>
                <a:cs typeface="Segoe UI Light" panose="020B0502040204020203" pitchFamily="34" charset="0"/>
              </a:rPr>
              <a:t>Уладзімір Карват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Segoe UI Light" panose="020B0502040204020203" pitchFamily="34" charset="0"/>
            </a:endParaRPr>
          </a:p>
        </p:txBody>
      </p:sp>
      <p:pic>
        <p:nvPicPr>
          <p:cNvPr id="21" name="Picture 2" descr="Франциск Скорина">
            <a:extLst>
              <a:ext uri="{FF2B5EF4-FFF2-40B4-BE49-F238E27FC236}">
                <a16:creationId xmlns:a16="http://schemas.microsoft.com/office/drawing/2014/main" id="{36A3AE18-518F-4139-8B91-FA45BB77E1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5" r="20518"/>
          <a:stretch/>
        </p:blipFill>
        <p:spPr bwMode="auto">
          <a:xfrm>
            <a:off x="2267514" y="927356"/>
            <a:ext cx="4223599" cy="386732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DED922F-6A48-4846-A4D5-6993615DCCC2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11247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24</a:t>
            </a:r>
            <a:endParaRPr lang="ru-RU" b="1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6C6C909F-8E63-4116-8D9A-1AFB16244F73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Спіс выкарыстаных крыніц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3F810B0-7FFA-4DD7-B424-623A7972C714}"/>
              </a:ext>
            </a:extLst>
          </p:cNvPr>
          <p:cNvSpPr txBox="1"/>
          <p:nvPr/>
        </p:nvSpPr>
        <p:spPr>
          <a:xfrm>
            <a:off x="1781294" y="1535520"/>
            <a:ext cx="8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81294" y="1753769"/>
            <a:ext cx="46383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/>
              <a:t>belarus.by</a:t>
            </a:r>
            <a:endParaRPr lang="en-US" b="1" dirty="0"/>
          </a:p>
          <a:p>
            <a:pPr>
              <a:lnSpc>
                <a:spcPct val="200000"/>
              </a:lnSpc>
            </a:pPr>
            <a:r>
              <a:rPr lang="en-US" b="1" dirty="0"/>
              <a:t>sb.by</a:t>
            </a:r>
          </a:p>
          <a:p>
            <a:pPr>
              <a:lnSpc>
                <a:spcPct val="200000"/>
              </a:lnSpc>
            </a:pPr>
            <a:r>
              <a:rPr lang="en-US" b="1" dirty="0"/>
              <a:t>warmuseum.by</a:t>
            </a:r>
          </a:p>
          <a:p>
            <a:pPr>
              <a:lnSpc>
                <a:spcPct val="200000"/>
              </a:lnSpc>
            </a:pPr>
            <a:r>
              <a:rPr lang="ru-RU" b="1" dirty="0"/>
              <a:t>welcometobelarus.by</a:t>
            </a:r>
          </a:p>
          <a:p>
            <a:pPr>
              <a:lnSpc>
                <a:spcPct val="200000"/>
              </a:lnSpc>
            </a:pPr>
            <a:r>
              <a:rPr lang="es-ES_tradnl" b="1" dirty="0"/>
              <a:t>freepik.com</a:t>
            </a:r>
            <a:endParaRPr lang="ru-RU" b="1" dirty="0"/>
          </a:p>
          <a:p>
            <a:pPr>
              <a:lnSpc>
                <a:spcPct val="200000"/>
              </a:lnSpc>
            </a:pPr>
            <a:r>
              <a:rPr lang="es-ES_tradnl" b="1" dirty="0"/>
              <a:t>shutterstock.com</a:t>
            </a:r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93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36" name="Заголовок 2">
            <a:extLst>
              <a:ext uri="{FF2B5EF4-FFF2-40B4-BE49-F238E27FC236}">
                <a16:creationId xmlns:a16="http://schemas.microsoft.com/office/drawing/2014/main" id="{7643ECBE-F610-436D-9539-4F0B675973B4}"/>
              </a:ext>
            </a:extLst>
          </p:cNvPr>
          <p:cNvSpPr txBox="1">
            <a:spLocks/>
          </p:cNvSpPr>
          <p:nvPr/>
        </p:nvSpPr>
        <p:spPr>
          <a:xfrm>
            <a:off x="1493828" y="63233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Успомні…</a:t>
            </a: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8B14F21D-8C0D-4FBD-954F-0B34B5303AA9}"/>
              </a:ext>
            </a:extLst>
          </p:cNvPr>
          <p:cNvSpPr/>
          <p:nvPr/>
        </p:nvSpPr>
        <p:spPr>
          <a:xfrm>
            <a:off x="8785791" y="1577993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DDBEBA-D350-4393-8C8F-0EFE34020928}"/>
              </a:ext>
            </a:extLst>
          </p:cNvPr>
          <p:cNvSpPr txBox="1"/>
          <p:nvPr/>
        </p:nvSpPr>
        <p:spPr>
          <a:xfrm>
            <a:off x="725080" y="1857182"/>
            <a:ext cx="7307296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Хто адным з першых пачаў друкаваць кнігі і быў вельмі адукаваным чалавекам?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Гэта…</a:t>
            </a:r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4BFFE0-2EDA-4FF9-9ECB-21AA4DC4FB9C}"/>
              </a:ext>
            </a:extLst>
          </p:cNvPr>
          <p:cNvSpPr txBox="1"/>
          <p:nvPr/>
        </p:nvSpPr>
        <p:spPr>
          <a:xfrm>
            <a:off x="8724306" y="4957012"/>
            <a:ext cx="2448234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ФРАЦЫСК</a:t>
            </a:r>
          </a:p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СКАРЫНА</a:t>
            </a:r>
          </a:p>
        </p:txBody>
      </p:sp>
      <p:pic>
        <p:nvPicPr>
          <p:cNvPr id="42" name="Picture 2" descr="Франциск Скорина">
            <a:extLst>
              <a:ext uri="{FF2B5EF4-FFF2-40B4-BE49-F238E27FC236}">
                <a16:creationId xmlns:a16="http://schemas.microsoft.com/office/drawing/2014/main" id="{E8468A5E-6A51-4AAC-BDF3-4F0CB8D12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6" t="-1129" r="28813" b="1129"/>
          <a:stretch/>
        </p:blipFill>
        <p:spPr bwMode="auto">
          <a:xfrm>
            <a:off x="8808662" y="1965370"/>
            <a:ext cx="2156527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82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AEB2813-5B60-4D0E-AC81-73C00A28E849}"/>
              </a:ext>
            </a:extLst>
          </p:cNvPr>
          <p:cNvSpPr txBox="1">
            <a:spLocks/>
          </p:cNvSpPr>
          <p:nvPr/>
        </p:nvSpPr>
        <p:spPr>
          <a:xfrm>
            <a:off x="1493828" y="63233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Успомні…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1855C91-4F6D-4838-B5ED-FDEFB4441046}"/>
              </a:ext>
            </a:extLst>
          </p:cNvPr>
          <p:cNvSpPr/>
          <p:nvPr/>
        </p:nvSpPr>
        <p:spPr>
          <a:xfrm>
            <a:off x="8785791" y="157799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FF1E4D-6711-4254-B18A-D49E86CEF2AD}"/>
              </a:ext>
            </a:extLst>
          </p:cNvPr>
          <p:cNvSpPr txBox="1"/>
          <p:nvPr/>
        </p:nvSpPr>
        <p:spPr>
          <a:xfrm>
            <a:off x="1176768" y="1857182"/>
            <a:ext cx="7277047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Хто ў час Вялікай Айчыннай вайны, калі яго акружылі фашысты, падпусціў іх бліжэй і ўзарваў гранату?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Гэта…</a:t>
            </a:r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724308-1E45-4DE4-AF74-C0D20FD0AC38}"/>
              </a:ext>
            </a:extLst>
          </p:cNvPr>
          <p:cNvSpPr txBox="1"/>
          <p:nvPr/>
        </p:nvSpPr>
        <p:spPr>
          <a:xfrm>
            <a:off x="9111879" y="4957012"/>
            <a:ext cx="1673086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МАРАТ</a:t>
            </a:r>
          </a:p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КАЗЕЙ</a:t>
            </a:r>
          </a:p>
        </p:txBody>
      </p:sp>
      <p:pic>
        <p:nvPicPr>
          <p:cNvPr id="42" name="Picture 2">
            <a:extLst>
              <a:ext uri="{FF2B5EF4-FFF2-40B4-BE49-F238E27FC236}">
                <a16:creationId xmlns:a16="http://schemas.microsoft.com/office/drawing/2014/main" id="{CDFB5D4A-1D6A-4AB9-ACE8-A763B4C105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r="7529"/>
          <a:stretch/>
        </p:blipFill>
        <p:spPr bwMode="auto">
          <a:xfrm>
            <a:off x="8794051" y="1594701"/>
            <a:ext cx="2185749" cy="31821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00D02D0D-7DFB-4D5B-B2CE-859DB61ECA3D}"/>
              </a:ext>
            </a:extLst>
          </p:cNvPr>
          <p:cNvSpPr txBox="1">
            <a:spLocks/>
          </p:cNvSpPr>
          <p:nvPr/>
        </p:nvSpPr>
        <p:spPr>
          <a:xfrm>
            <a:off x="1493828" y="63233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Успомні…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D15F21A6-190A-4897-98FE-2BAF9F056B25}"/>
              </a:ext>
            </a:extLst>
          </p:cNvPr>
          <p:cNvSpPr/>
          <p:nvPr/>
        </p:nvSpPr>
        <p:spPr>
          <a:xfrm>
            <a:off x="8785791" y="157799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5B985D-C472-469E-A56D-422745D91430}"/>
              </a:ext>
            </a:extLst>
          </p:cNvPr>
          <p:cNvSpPr txBox="1"/>
          <p:nvPr/>
        </p:nvSpPr>
        <p:spPr>
          <a:xfrm>
            <a:off x="1269988" y="1857182"/>
            <a:ext cx="6691137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Хто ў мірны час, калі самалёт выйшаў са строю, стаў адводзіць яго ад населеных пуктаў, ратуючы людзей?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Гэта…</a:t>
            </a:r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E20779-1A3C-4871-90A0-5B61817AD374}"/>
              </a:ext>
            </a:extLst>
          </p:cNvPr>
          <p:cNvSpPr txBox="1"/>
          <p:nvPr/>
        </p:nvSpPr>
        <p:spPr>
          <a:xfrm>
            <a:off x="8667431" y="4957012"/>
            <a:ext cx="2561984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УЛАДЗІМІР</a:t>
            </a:r>
          </a:p>
          <a:p>
            <a:pPr algn="ctr"/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КАРВАТ</a:t>
            </a:r>
          </a:p>
        </p:txBody>
      </p:sp>
      <p:pic>
        <p:nvPicPr>
          <p:cNvPr id="25" name="Picture 2" descr="История: подвиг первого Героя Беларуси Владимира Карвата">
            <a:extLst>
              <a:ext uri="{FF2B5EF4-FFF2-40B4-BE49-F238E27FC236}">
                <a16:creationId xmlns:a16="http://schemas.microsoft.com/office/drawing/2014/main" id="{2960EFB5-1757-4E24-9C79-71DA375503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r="13521"/>
          <a:stretch/>
        </p:blipFill>
        <p:spPr bwMode="auto">
          <a:xfrm>
            <a:off x="8791163" y="1577993"/>
            <a:ext cx="2196899" cy="319213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8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38" y="3934877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65698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30" y="6295301"/>
            <a:ext cx="1086121" cy="569276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279D6A99-8BDF-4EB9-B2BD-4D8D856B34D5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Памятныя мясціны Беларусі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118DE5-AAF7-4D75-BAD9-F87E315C8F93}"/>
              </a:ext>
            </a:extLst>
          </p:cNvPr>
          <p:cNvSpPr txBox="1"/>
          <p:nvPr/>
        </p:nvSpPr>
        <p:spPr>
          <a:xfrm>
            <a:off x="3412766" y="5430880"/>
            <a:ext cx="2330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ХАТЫНЬ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978C9C-9EB9-4643-8091-F1080107E6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55" y="1160733"/>
            <a:ext cx="3999712" cy="2666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52CBF1-E68C-4432-A124-21E5798B12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792" y="3567150"/>
            <a:ext cx="3734932" cy="24985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BD3E9AF-8DA1-4230-894D-71AD9AED33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971" y="1160733"/>
            <a:ext cx="2620812" cy="39312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8E496A-9711-40F8-BB6D-7A928AADAA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5" y="5284206"/>
            <a:ext cx="2182907" cy="151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7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645" y="5474591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041C1CA-42AA-4C38-BB80-D46ED4206C45}"/>
              </a:ext>
            </a:extLst>
          </p:cNvPr>
          <p:cNvSpPr txBox="1"/>
          <p:nvPr/>
        </p:nvSpPr>
        <p:spPr>
          <a:xfrm>
            <a:off x="2604857" y="4876274"/>
            <a:ext cx="39020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ВЕЖА </a:t>
            </a:r>
          </a:p>
          <a:p>
            <a:pPr algn="ctr"/>
            <a:r>
              <a:rPr lang="be-BY" sz="28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КАМЯНЕЦКАЯ </a:t>
            </a:r>
            <a:r>
              <a:rPr lang="be-BY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ВЕЖА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ACC9A5-417E-40EE-B3AF-1AF7D929A1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72" y="769310"/>
            <a:ext cx="3526679" cy="52900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C14C64-3784-4C44-88E1-EAD67ACF94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436" y="742134"/>
            <a:ext cx="5178106" cy="387846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EBBCEE-AB54-4FB1-A721-FFB422BAA1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5" y="5284206"/>
            <a:ext cx="2182907" cy="151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0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88EC6-A340-4F8A-A36D-4B7BF927011D}"/>
              </a:ext>
            </a:extLst>
          </p:cNvPr>
          <p:cNvSpPr txBox="1"/>
          <p:nvPr/>
        </p:nvSpPr>
        <p:spPr>
          <a:xfrm>
            <a:off x="2435492" y="4874648"/>
            <a:ext cx="3616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МІРСКІ ЗАМАК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B86165-3B45-410D-BFDA-022D899170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0" y="1284613"/>
            <a:ext cx="5380833" cy="31093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DD4836-2C35-47B0-96AB-6784CC7560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668" y="648633"/>
            <a:ext cx="4173413" cy="27803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62E2392-0D68-4932-A9C8-AC8BAC536F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026" y="2972263"/>
            <a:ext cx="4481753" cy="296843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BAC087B-830F-4A80-926D-2030A699DE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5" y="5284206"/>
            <a:ext cx="2182907" cy="151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8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14" y="6199724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090262A-A12C-4332-9BF9-138DE68C9818}"/>
              </a:ext>
            </a:extLst>
          </p:cNvPr>
          <p:cNvSpPr txBox="1"/>
          <p:nvPr/>
        </p:nvSpPr>
        <p:spPr>
          <a:xfrm>
            <a:off x="1302323" y="4308557"/>
            <a:ext cx="4949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ПЛОШЧА ПЕРАМОГІ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D1F031-D7D7-419D-9DB3-C5DFD0931E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6" t="20775" r="25706" b="352"/>
          <a:stretch/>
        </p:blipFill>
        <p:spPr>
          <a:xfrm>
            <a:off x="6476497" y="1275392"/>
            <a:ext cx="3849585" cy="42778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304E5F-4BCF-4A39-B057-9A07B699E3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85" y="579732"/>
            <a:ext cx="4727081" cy="31516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7AA6C19-6CCF-4471-A742-4A37C00A5A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5" y="5284206"/>
            <a:ext cx="2182907" cy="15131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A2AD48-91CE-4F6D-BE64-29F0133CCB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8254" l="9852" r="89778">
                        <a14:foregroundMark x1="53571" y1="88571" x2="53818" y2="94127"/>
                        <a14:foregroundMark x1="37315" y1="98571" x2="51601" y2="97619"/>
                        <a14:foregroundMark x1="51601" y1="97619" x2="62069" y2="98254"/>
                        <a14:backgroundMark x1="29557" y1="46508" x2="36453" y2="70159"/>
                        <a14:backgroundMark x1="36453" y1="70159" x2="40271" y2="72857"/>
                        <a14:backgroundMark x1="54803" y1="66667" x2="60222" y2="76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84" t="18593" r="25273"/>
          <a:stretch/>
        </p:blipFill>
        <p:spPr>
          <a:xfrm>
            <a:off x="8989827" y="3050057"/>
            <a:ext cx="2527311" cy="345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2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E651B-F8A4-462D-AD53-A41449326690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273</Words>
  <Application>Microsoft Office PowerPoint</Application>
  <PresentationFormat>Широкоэкранный</PresentationFormat>
  <Paragraphs>132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2021-08-12T18:51:10Z</dcterms:created>
  <dcterms:modified xsi:type="dcterms:W3CDTF">2022-04-06T07:22:33Z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