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7" r:id="rId5"/>
    <p:sldId id="258" r:id="rId6"/>
    <p:sldId id="260" r:id="rId7"/>
    <p:sldId id="261" r:id="rId8"/>
    <p:sldId id="262" r:id="rId9"/>
    <p:sldId id="269" r:id="rId10"/>
    <p:sldId id="263" r:id="rId11"/>
    <p:sldId id="270" r:id="rId12"/>
    <p:sldId id="271" r:id="rId13"/>
    <p:sldId id="272" r:id="rId14"/>
    <p:sldId id="264" r:id="rId15"/>
    <p:sldId id="267" r:id="rId16"/>
    <p:sldId id="265" r:id="rId17"/>
    <p:sldId id="266" r:id="rId18"/>
    <p:sldId id="273" r:id="rId19"/>
    <p:sldId id="268" r:id="rId20"/>
    <p:sldId id="274" r:id="rId21"/>
    <p:sldId id="277" r:id="rId22"/>
    <p:sldId id="279" r:id="rId23"/>
    <p:sldId id="280" r:id="rId24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2222"/>
    <a:srgbClr val="32823D"/>
    <a:srgbClr val="B48900"/>
    <a:srgbClr val="926F00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280" autoAdjust="0"/>
  </p:normalViewPr>
  <p:slideViewPr>
    <p:cSldViewPr>
      <p:cViewPr varScale="1">
        <p:scale>
          <a:sx n="85" d="100"/>
          <a:sy n="85" d="100"/>
        </p:scale>
        <p:origin x="547" y="-53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139" y="1031437"/>
            <a:ext cx="42221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7419" y="1032933"/>
            <a:ext cx="2732837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7419" y="2072896"/>
            <a:ext cx="2732837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7419" y="3066291"/>
            <a:ext cx="2759711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35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22F950-57BE-40F1-AAE5-8233B6531738}"/>
              </a:ext>
            </a:extLst>
          </p:cNvPr>
          <p:cNvSpPr/>
          <p:nvPr/>
        </p:nvSpPr>
        <p:spPr>
          <a:xfrm>
            <a:off x="6677616" y="528194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208A4078-843D-41CF-8A3C-71DD4CE840E5}"/>
              </a:ext>
            </a:extLst>
          </p:cNvPr>
          <p:cNvSpPr txBox="1">
            <a:spLocks/>
          </p:cNvSpPr>
          <p:nvPr/>
        </p:nvSpPr>
        <p:spPr>
          <a:xfrm>
            <a:off x="2205862" y="1999260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«Я і мая </a:t>
            </a:r>
            <a:r>
              <a:rPr lang="ru-RU" sz="4800" b="1" dirty="0" err="1">
                <a:ln w="0"/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Радзіма</a:t>
            </a:r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Сімвалы Беларусі</a:t>
            </a:r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53B5679-187C-4599-815D-717FB1A0232B}"/>
              </a:ext>
            </a:extLst>
          </p:cNvPr>
          <p:cNvSpPr txBox="1">
            <a:spLocks/>
          </p:cNvSpPr>
          <p:nvPr/>
        </p:nvSpPr>
        <p:spPr>
          <a:xfrm>
            <a:off x="1917948" y="528194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27</a:t>
            </a:r>
            <a:endParaRPr lang="ru-RU" sz="2400" b="1" dirty="0">
              <a:ln w="0"/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16">
            <a:extLst>
              <a:ext uri="{FF2B5EF4-FFF2-40B4-BE49-F238E27FC236}">
                <a16:creationId xmlns:a16="http://schemas.microsoft.com/office/drawing/2014/main" id="{C47CF852-0AE1-4F75-B96A-43F23B23D87F}"/>
              </a:ext>
            </a:extLst>
          </p:cNvPr>
          <p:cNvSpPr>
            <a:spLocks noGrp="1"/>
          </p:cNvSpPr>
          <p:nvPr/>
        </p:nvSpPr>
        <p:spPr>
          <a:xfrm>
            <a:off x="4434945" y="4298080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0" name="Нижний колонтитул 16">
            <a:extLst>
              <a:ext uri="{FF2B5EF4-FFF2-40B4-BE49-F238E27FC236}">
                <a16:creationId xmlns:a16="http://schemas.microsoft.com/office/drawing/2014/main" id="{FBA86936-9328-437B-BA4E-FE80FD64397F}"/>
              </a:ext>
            </a:extLst>
          </p:cNvPr>
          <p:cNvSpPr>
            <a:spLocks noGrp="1"/>
          </p:cNvSpPr>
          <p:nvPr/>
        </p:nvSpPr>
        <p:spPr>
          <a:xfrm>
            <a:off x="1557908" y="5805264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 У.,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56D9F6C-E870-49E6-8926-D9FAE89D7477}"/>
              </a:ext>
            </a:extLst>
          </p:cNvPr>
          <p:cNvGrpSpPr/>
          <p:nvPr/>
        </p:nvGrpSpPr>
        <p:grpSpPr>
          <a:xfrm>
            <a:off x="10990956" y="68276"/>
            <a:ext cx="957822" cy="6789724"/>
            <a:chOff x="3399346" y="0"/>
            <a:chExt cx="1025758" cy="6789724"/>
          </a:xfrm>
        </p:grpSpPr>
        <p:pic>
          <p:nvPicPr>
            <p:cNvPr id="22" name="Объект 4">
              <a:extLst>
                <a:ext uri="{FF2B5EF4-FFF2-40B4-BE49-F238E27FC236}">
                  <a16:creationId xmlns:a16="http://schemas.microsoft.com/office/drawing/2014/main" id="{212F91D0-8600-485D-8F6D-23B841E1EB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0"/>
              <a:ext cx="1025758" cy="2494266"/>
            </a:xfrm>
            <a:prstGeom prst="rect">
              <a:avLst/>
            </a:prstGeom>
          </p:spPr>
        </p:pic>
        <p:pic>
          <p:nvPicPr>
            <p:cNvPr id="23" name="Объект 4">
              <a:extLst>
                <a:ext uri="{FF2B5EF4-FFF2-40B4-BE49-F238E27FC236}">
                  <a16:creationId xmlns:a16="http://schemas.microsoft.com/office/drawing/2014/main" id="{98E46AB7-61B1-4626-B2F2-371EE93461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2147729"/>
              <a:ext cx="1025758" cy="2494266"/>
            </a:xfrm>
            <a:prstGeom prst="rect">
              <a:avLst/>
            </a:prstGeom>
          </p:spPr>
        </p:pic>
        <p:pic>
          <p:nvPicPr>
            <p:cNvPr id="24" name="Объект 4">
              <a:extLst>
                <a:ext uri="{FF2B5EF4-FFF2-40B4-BE49-F238E27FC236}">
                  <a16:creationId xmlns:a16="http://schemas.microsoft.com/office/drawing/2014/main" id="{870A3725-E096-46FE-BCDA-3D4186E0C1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4295458"/>
              <a:ext cx="1025758" cy="2494266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E12EFF0E-9AC7-4BF8-86BF-776D9342815F}"/>
              </a:ext>
            </a:extLst>
          </p:cNvPr>
          <p:cNvGrpSpPr/>
          <p:nvPr/>
        </p:nvGrpSpPr>
        <p:grpSpPr>
          <a:xfrm>
            <a:off x="487682" y="68276"/>
            <a:ext cx="957822" cy="6789724"/>
            <a:chOff x="3399346" y="0"/>
            <a:chExt cx="1025758" cy="6789724"/>
          </a:xfrm>
        </p:grpSpPr>
        <p:pic>
          <p:nvPicPr>
            <p:cNvPr id="26" name="Объект 4">
              <a:extLst>
                <a:ext uri="{FF2B5EF4-FFF2-40B4-BE49-F238E27FC236}">
                  <a16:creationId xmlns:a16="http://schemas.microsoft.com/office/drawing/2014/main" id="{C366119F-1C5A-450F-92F8-09AD1627BF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0"/>
              <a:ext cx="1025758" cy="2494266"/>
            </a:xfrm>
            <a:prstGeom prst="rect">
              <a:avLst/>
            </a:prstGeom>
          </p:spPr>
        </p:pic>
        <p:pic>
          <p:nvPicPr>
            <p:cNvPr id="27" name="Объект 4">
              <a:extLst>
                <a:ext uri="{FF2B5EF4-FFF2-40B4-BE49-F238E27FC236}">
                  <a16:creationId xmlns:a16="http://schemas.microsoft.com/office/drawing/2014/main" id="{BD19393B-6198-4527-957C-265D066C93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2147729"/>
              <a:ext cx="1025758" cy="2494266"/>
            </a:xfrm>
            <a:prstGeom prst="rect">
              <a:avLst/>
            </a:prstGeom>
          </p:spPr>
        </p:pic>
        <p:pic>
          <p:nvPicPr>
            <p:cNvPr id="28" name="Объект 4">
              <a:extLst>
                <a:ext uri="{FF2B5EF4-FFF2-40B4-BE49-F238E27FC236}">
                  <a16:creationId xmlns:a16="http://schemas.microsoft.com/office/drawing/2014/main" id="{1982999A-A2E6-453A-AF3A-9055EEF1CB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4295458"/>
              <a:ext cx="1025758" cy="2494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10</a:t>
            </a:fld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ACF5EF3-AAA7-4C93-8C77-29B8B8FDBEC2}"/>
              </a:ext>
            </a:extLst>
          </p:cNvPr>
          <p:cNvSpPr txBox="1"/>
          <p:nvPr/>
        </p:nvSpPr>
        <p:spPr>
          <a:xfrm>
            <a:off x="907762" y="4797152"/>
            <a:ext cx="386785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АБРЫС КРАІНЫ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CFEDBFD-B114-414F-9660-7A5639A3E40F}"/>
              </a:ext>
            </a:extLst>
          </p:cNvPr>
          <p:cNvCxnSpPr>
            <a:cxnSpLocks/>
          </p:cNvCxnSpPr>
          <p:nvPr/>
        </p:nvCxnSpPr>
        <p:spPr>
          <a:xfrm>
            <a:off x="1197868" y="5479487"/>
            <a:ext cx="3007681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3381A4D-A3E4-4078-94E3-1C0D9FDB0BE1}"/>
              </a:ext>
            </a:extLst>
          </p:cNvPr>
          <p:cNvSpPr txBox="1"/>
          <p:nvPr/>
        </p:nvSpPr>
        <p:spPr>
          <a:xfrm>
            <a:off x="1261337" y="5551495"/>
            <a:ext cx="3184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контур страны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75FAC2-A051-4EEC-AC1D-A458C6E23B20}"/>
              </a:ext>
            </a:extLst>
          </p:cNvPr>
          <p:cNvSpPr txBox="1"/>
          <p:nvPr/>
        </p:nvSpPr>
        <p:spPr>
          <a:xfrm>
            <a:off x="8021003" y="4797152"/>
            <a:ext cx="165141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МЯЖА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8E52023-80D3-4792-A69B-48D09C16C021}"/>
              </a:ext>
            </a:extLst>
          </p:cNvPr>
          <p:cNvCxnSpPr>
            <a:cxnSpLocks/>
          </p:cNvCxnSpPr>
          <p:nvPr/>
        </p:nvCxnSpPr>
        <p:spPr>
          <a:xfrm>
            <a:off x="7772959" y="5479487"/>
            <a:ext cx="2147502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A091A90-C01D-46BF-9ADB-3C3172773E82}"/>
              </a:ext>
            </a:extLst>
          </p:cNvPr>
          <p:cNvSpPr txBox="1"/>
          <p:nvPr/>
        </p:nvSpPr>
        <p:spPr>
          <a:xfrm>
            <a:off x="7949653" y="5551495"/>
            <a:ext cx="18183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</a:t>
            </a:r>
            <a:r>
              <a:rPr lang="ru-RU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ица</a:t>
            </a:r>
            <a:endParaRPr lang="be-BY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1CF1BB-5A5F-49FC-A43D-3DC6720C5A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56" b="50000"/>
          <a:stretch/>
        </p:blipFill>
        <p:spPr>
          <a:xfrm>
            <a:off x="1189045" y="1040538"/>
            <a:ext cx="4036317" cy="357834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6FD0CE-DDD4-4369-86EA-C15E7F50CD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462" y="1135089"/>
            <a:ext cx="4014577" cy="348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2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11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205980" y="373356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Дзяржаўныя сімвалы Рэспублікі Беларусь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7986292" y="2420888"/>
            <a:ext cx="338034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ДЗЯРЖАЎНЫ </a:t>
            </a:r>
            <a:b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ГІМН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FB06F0B1-73E2-460C-AF39-7316DF3459CF}"/>
              </a:ext>
            </a:extLst>
          </p:cNvPr>
          <p:cNvCxnSpPr>
            <a:cxnSpLocks/>
          </p:cNvCxnSpPr>
          <p:nvPr/>
        </p:nvCxnSpPr>
        <p:spPr>
          <a:xfrm>
            <a:off x="8590614" y="3743826"/>
            <a:ext cx="2147502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ECBF17-D574-4E64-AF87-6D27ED869638}"/>
              </a:ext>
            </a:extLst>
          </p:cNvPr>
          <p:cNvSpPr txBox="1"/>
          <p:nvPr/>
        </p:nvSpPr>
        <p:spPr>
          <a:xfrm>
            <a:off x="7785920" y="3815834"/>
            <a:ext cx="37811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</a:t>
            </a:r>
          </a:p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3CE7D1-F6CA-47DF-A984-ED782F0D9756}"/>
              </a:ext>
            </a:extLst>
          </p:cNvPr>
          <p:cNvSpPr txBox="1"/>
          <p:nvPr/>
        </p:nvSpPr>
        <p:spPr>
          <a:xfrm>
            <a:off x="1070273" y="1990264"/>
            <a:ext cx="7320811" cy="41722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Мы, беларусы – мірныя людзі,</a:t>
            </a:r>
          </a:p>
          <a:p>
            <a:pPr algn="just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Сэрцам адданыя роднай зямлі,</a:t>
            </a:r>
          </a:p>
          <a:p>
            <a:pPr algn="just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Шчыра сябруем, сілы гартуем</a:t>
            </a:r>
          </a:p>
          <a:p>
            <a:pPr algn="just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ў працавітай, вольнай сям’і.</a:t>
            </a:r>
          </a:p>
          <a:p>
            <a:pPr algn="just">
              <a:lnSpc>
                <a:spcPct val="125000"/>
              </a:lnSpc>
            </a:pPr>
            <a:endParaRPr lang="be-BY" sz="1100" b="1" dirty="0">
              <a:ln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Слаўся, зямлі нашай светлае імя,</a:t>
            </a:r>
          </a:p>
          <a:p>
            <a:pPr algn="just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Слаўся, народаў братэрскі саюз!</a:t>
            </a:r>
          </a:p>
          <a:p>
            <a:pPr algn="just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любімая маці-Радзіма,</a:t>
            </a:r>
          </a:p>
          <a:p>
            <a:pPr algn="just"/>
            <a:r>
              <a:rPr lang="be-BY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Вечна жыві і квітней, Беларусь!..</a:t>
            </a:r>
            <a:r>
              <a:rPr lang="ru-RU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</a:t>
            </a:r>
          </a:p>
          <a:p>
            <a:pPr algn="ctr"/>
            <a:r>
              <a:rPr lang="ru-RU" sz="28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10" name="Объект 4">
            <a:extLst>
              <a:ext uri="{FF2B5EF4-FFF2-40B4-BE49-F238E27FC236}">
                <a16:creationId xmlns:a16="http://schemas.microsoft.com/office/drawing/2014/main" id="{9AFF742D-7744-47F2-A171-2D77153233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2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12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205980" y="373356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Грамадзяне </a:t>
            </a:r>
          </a:p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Рэспублікі Беларусь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1413892" y="4797152"/>
            <a:ext cx="285559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БЕЛАРУСЫ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FB06F0B1-73E2-460C-AF39-7316DF3459CF}"/>
              </a:ext>
            </a:extLst>
          </p:cNvPr>
          <p:cNvCxnSpPr>
            <a:cxnSpLocks/>
          </p:cNvCxnSpPr>
          <p:nvPr/>
        </p:nvCxnSpPr>
        <p:spPr>
          <a:xfrm>
            <a:off x="1767936" y="5479487"/>
            <a:ext cx="2147502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ECBF17-D574-4E64-AF87-6D27ED869638}"/>
              </a:ext>
            </a:extLst>
          </p:cNvPr>
          <p:cNvSpPr txBox="1"/>
          <p:nvPr/>
        </p:nvSpPr>
        <p:spPr>
          <a:xfrm>
            <a:off x="1747623" y="5551495"/>
            <a:ext cx="2212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белорусы</a:t>
            </a:r>
          </a:p>
        </p:txBody>
      </p:sp>
      <p:pic>
        <p:nvPicPr>
          <p:cNvPr id="10" name="Объект 4">
            <a:extLst>
              <a:ext uri="{FF2B5EF4-FFF2-40B4-BE49-F238E27FC236}">
                <a16:creationId xmlns:a16="http://schemas.microsoft.com/office/drawing/2014/main" id="{9AFF742D-7744-47F2-A171-2D77153233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7D8E89A-B778-4904-B340-369CC745D26F}"/>
              </a:ext>
            </a:extLst>
          </p:cNvPr>
          <p:cNvSpPr txBox="1"/>
          <p:nvPr/>
        </p:nvSpPr>
        <p:spPr>
          <a:xfrm>
            <a:off x="7565591" y="4797152"/>
            <a:ext cx="256224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ПАШПАРТ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71C3013-494F-49F8-881D-E24FA1D063E6}"/>
              </a:ext>
            </a:extLst>
          </p:cNvPr>
          <p:cNvCxnSpPr>
            <a:cxnSpLocks/>
          </p:cNvCxnSpPr>
          <p:nvPr/>
        </p:nvCxnSpPr>
        <p:spPr>
          <a:xfrm>
            <a:off x="7772959" y="5479487"/>
            <a:ext cx="2147502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5B46964-2892-4451-84D4-81B571DBE6D7}"/>
              </a:ext>
            </a:extLst>
          </p:cNvPr>
          <p:cNvSpPr txBox="1"/>
          <p:nvPr/>
        </p:nvSpPr>
        <p:spPr>
          <a:xfrm>
            <a:off x="7942825" y="5551495"/>
            <a:ext cx="1831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F22DFE-AD46-49E9-8BFB-BE9BE817C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800" y="1727502"/>
            <a:ext cx="2724200" cy="29313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4607D5-6D51-4521-8BAB-DAB746794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765" y="1905541"/>
            <a:ext cx="1941196" cy="275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9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13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205980" y="373356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Культурныя сімвалы </a:t>
            </a:r>
          </a:p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Рэспублікі Беларусь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EBE2E27-146E-4A35-BFFF-166C190D6BBE}"/>
              </a:ext>
            </a:extLst>
          </p:cNvPr>
          <p:cNvSpPr/>
          <p:nvPr/>
        </p:nvSpPr>
        <p:spPr>
          <a:xfrm>
            <a:off x="1557908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43D351D-FE18-43E7-ABDB-AF1B7112A706}"/>
              </a:ext>
            </a:extLst>
          </p:cNvPr>
          <p:cNvSpPr/>
          <p:nvPr/>
        </p:nvSpPr>
        <p:spPr>
          <a:xfrm>
            <a:off x="8615424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7399321-772D-40C4-9708-835EF7AC3237}"/>
              </a:ext>
            </a:extLst>
          </p:cNvPr>
          <p:cNvSpPr/>
          <p:nvPr/>
        </p:nvSpPr>
        <p:spPr>
          <a:xfrm rot="16200000">
            <a:off x="5144945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698539" y="5139004"/>
            <a:ext cx="175695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БУСЕЛ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8711099" y="5158933"/>
            <a:ext cx="219399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ВАСІЛЁК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5887BC-1E01-4C38-BDD9-A28CCB735066}"/>
              </a:ext>
            </a:extLst>
          </p:cNvPr>
          <p:cNvSpPr txBox="1"/>
          <p:nvPr/>
        </p:nvSpPr>
        <p:spPr>
          <a:xfrm>
            <a:off x="5600088" y="4702592"/>
            <a:ext cx="138217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ЗУБР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5C5C805-53EB-40C9-A7B3-899F5E6095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79" y="2523160"/>
            <a:ext cx="1425928" cy="22593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4C17845-6ADF-4A8B-9B21-7D2C7B854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2537478"/>
            <a:ext cx="2939925" cy="18690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1449FB-17CF-41F4-B5C6-7F9289AF42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842" y="2146387"/>
            <a:ext cx="1430512" cy="2793637"/>
          </a:xfrm>
          <a:prstGeom prst="rect">
            <a:avLst/>
          </a:prstGeom>
        </p:spPr>
      </p:pic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3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14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205980" y="373356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Культурныя сімвалы </a:t>
            </a:r>
          </a:p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Рэспублікі Беларусь 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3859C5E-1EB5-4D58-B8EC-A1F59052B085}"/>
              </a:ext>
            </a:extLst>
          </p:cNvPr>
          <p:cNvSpPr/>
          <p:nvPr/>
        </p:nvSpPr>
        <p:spPr>
          <a:xfrm rot="16200000">
            <a:off x="3184961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698E5C40-270B-4471-BF38-4BF3BCB0DF2C}"/>
              </a:ext>
            </a:extLst>
          </p:cNvPr>
          <p:cNvSpPr/>
          <p:nvPr/>
        </p:nvSpPr>
        <p:spPr>
          <a:xfrm>
            <a:off x="6771998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F8228-6404-46D5-89F6-DDE7F40D42FA}"/>
              </a:ext>
            </a:extLst>
          </p:cNvPr>
          <p:cNvSpPr txBox="1"/>
          <p:nvPr/>
        </p:nvSpPr>
        <p:spPr>
          <a:xfrm>
            <a:off x="3211106" y="5139004"/>
            <a:ext cx="198592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ДРАНІКІ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19259B-42E9-4C3B-9261-01E56C376AD8}"/>
              </a:ext>
            </a:extLst>
          </p:cNvPr>
          <p:cNvSpPr txBox="1"/>
          <p:nvPr/>
        </p:nvSpPr>
        <p:spPr>
          <a:xfrm>
            <a:off x="6897047" y="5132790"/>
            <a:ext cx="207768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БУЛЬБА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D4D85C6-2D2C-42F2-ABE9-7D60A135B8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076" y="2219561"/>
            <a:ext cx="1905626" cy="25566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3FFAE7-01FE-42EA-A99B-79BBA3A227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927" y="2744442"/>
            <a:ext cx="2638338" cy="138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7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15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205980" y="373356"/>
            <a:ext cx="8170391" cy="10283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Культурныя сімвалы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7A1F11F-79C7-48F4-A6CC-EBDAFF620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564" y="1674661"/>
            <a:ext cx="3397746" cy="339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6A3DCA-26C0-475E-9F71-4736B92860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74" y="1462472"/>
            <a:ext cx="5899584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2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16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FCD76-7D4B-4FA7-9AD0-082CA1F7E92D}"/>
              </a:ext>
            </a:extLst>
          </p:cNvPr>
          <p:cNvSpPr txBox="1"/>
          <p:nvPr/>
        </p:nvSpPr>
        <p:spPr>
          <a:xfrm>
            <a:off x="1485900" y="1484784"/>
            <a:ext cx="365837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Цц</a:t>
            </a:r>
            <a:endParaRPr lang="ru-RU" sz="200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9587E4-377B-4E7D-B2CC-70F9DF6BBDFF}"/>
              </a:ext>
            </a:extLst>
          </p:cNvPr>
          <p:cNvSpPr txBox="1"/>
          <p:nvPr/>
        </p:nvSpPr>
        <p:spPr>
          <a:xfrm>
            <a:off x="6692081" y="3811176"/>
            <a:ext cx="430925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БАЦЬКАЎШЧЫНА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732DE15-B29E-4FF2-864D-F4151F9AD4E9}"/>
              </a:ext>
            </a:extLst>
          </p:cNvPr>
          <p:cNvCxnSpPr>
            <a:cxnSpLocks/>
          </p:cNvCxnSpPr>
          <p:nvPr/>
        </p:nvCxnSpPr>
        <p:spPr>
          <a:xfrm>
            <a:off x="6886500" y="4581128"/>
            <a:ext cx="403244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A812EDA-278B-4432-B7F8-16FBC6CAC50D}"/>
              </a:ext>
            </a:extLst>
          </p:cNvPr>
          <p:cNvSpPr txBox="1"/>
          <p:nvPr/>
        </p:nvSpPr>
        <p:spPr>
          <a:xfrm>
            <a:off x="7749266" y="4704750"/>
            <a:ext cx="2306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DB9556-C698-4252-8C42-02D80296E3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4" t="68" r="17807" b="-68"/>
          <a:stretch/>
        </p:blipFill>
        <p:spPr>
          <a:xfrm>
            <a:off x="5590356" y="744355"/>
            <a:ext cx="5699015" cy="293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17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сімвалы Беларусі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1425992" y="15016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8758708" y="145712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5047012" y="15016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909836" y="4817716"/>
            <a:ext cx="3252109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ДЗЯРЖАЎНЫ</a:t>
            </a:r>
          </a:p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СЦЯГ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8265187" y="4840682"/>
            <a:ext cx="325210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ДЗЯРЖАЎНЫ</a:t>
            </a:r>
          </a:p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ГІМН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4522093" y="4831460"/>
            <a:ext cx="325210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ДЗЯРЖАЎНЫ</a:t>
            </a:r>
          </a:p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ГЕРБ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B7CC08C-B63D-403F-8D1C-E8F99B2A8C4D}"/>
              </a:ext>
            </a:extLst>
          </p:cNvPr>
          <p:cNvSpPr txBox="1"/>
          <p:nvPr/>
        </p:nvSpPr>
        <p:spPr>
          <a:xfrm>
            <a:off x="8974732" y="1556391"/>
            <a:ext cx="1986247" cy="32316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Мы, беларусы – мірныя людзі,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Сэрцам адданыя родная зямлі,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Шчыра сябруем, сілы гартуем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ў працавітай, вольнай сям’і.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Слаўся, зямлі нашай светлае імя,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Слаўся, народаў братэрскі саюз!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Наша любімая маці-Радзіма,</a:t>
            </a:r>
          </a:p>
          <a:p>
            <a:r>
              <a:rPr lang="be-BY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Вечна жыві і квітней, Беларусь!..</a:t>
            </a:r>
            <a:r>
              <a:rPr lang="ru-RU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</a:t>
            </a:r>
          </a:p>
          <a:p>
            <a:r>
              <a:rPr lang="ru-RU" sz="1200" b="1" dirty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6350A2-08C6-4A07-B9B9-F78DBC9C97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228" y="2531609"/>
            <a:ext cx="2099798" cy="104989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7D4E8D3-28E3-42EE-B466-E914D021A1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255" y="2032264"/>
            <a:ext cx="2046277" cy="204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3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18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EBE2E27-146E-4A35-BFFF-166C190D6BBE}"/>
              </a:ext>
            </a:extLst>
          </p:cNvPr>
          <p:cNvSpPr/>
          <p:nvPr/>
        </p:nvSpPr>
        <p:spPr>
          <a:xfrm>
            <a:off x="1557908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43D351D-FE18-43E7-ABDB-AF1B7112A706}"/>
              </a:ext>
            </a:extLst>
          </p:cNvPr>
          <p:cNvSpPr/>
          <p:nvPr/>
        </p:nvSpPr>
        <p:spPr>
          <a:xfrm>
            <a:off x="8615424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7399321-772D-40C4-9708-835EF7AC3237}"/>
              </a:ext>
            </a:extLst>
          </p:cNvPr>
          <p:cNvSpPr/>
          <p:nvPr/>
        </p:nvSpPr>
        <p:spPr>
          <a:xfrm rot="16200000">
            <a:off x="5144945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698539" y="5139004"/>
            <a:ext cx="175695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БУСЕЛ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8711099" y="5158933"/>
            <a:ext cx="219399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ВАСІЛЁК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5887BC-1E01-4C38-BDD9-A28CCB735066}"/>
              </a:ext>
            </a:extLst>
          </p:cNvPr>
          <p:cNvSpPr txBox="1"/>
          <p:nvPr/>
        </p:nvSpPr>
        <p:spPr>
          <a:xfrm>
            <a:off x="5600088" y="4702592"/>
            <a:ext cx="138217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ЗУБР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5C5C805-53EB-40C9-A7B3-899F5E6095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79" y="2523160"/>
            <a:ext cx="1425928" cy="22593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4C17845-6ADF-4A8B-9B21-7D2C7B854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2537478"/>
            <a:ext cx="2939925" cy="18690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1449FB-17CF-41F4-B5C6-7F9289AF42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842" y="2146387"/>
            <a:ext cx="1430512" cy="2793637"/>
          </a:xfrm>
          <a:prstGeom prst="rect">
            <a:avLst/>
          </a:prstGeom>
        </p:spPr>
      </p:pic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 сімвалы Беларусі</a:t>
            </a:r>
          </a:p>
        </p:txBody>
      </p:sp>
    </p:spTree>
    <p:extLst>
      <p:ext uri="{BB962C8B-B14F-4D97-AF65-F5344CB8AC3E}">
        <p14:creationId xmlns:p14="http://schemas.microsoft.com/office/powerpoint/2010/main" val="3468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19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3C95B3CD-6B7B-45D6-83BD-9A6A68700858}"/>
              </a:ext>
            </a:extLst>
          </p:cNvPr>
          <p:cNvSpPr txBox="1">
            <a:spLocks/>
          </p:cNvSpPr>
          <p:nvPr/>
        </p:nvSpPr>
        <p:spPr>
          <a:xfrm>
            <a:off x="2133972" y="35425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Раскажы па-беларуску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0967F9-2ED3-49C0-9B8B-8BFE5BBCE1C1}"/>
              </a:ext>
            </a:extLst>
          </p:cNvPr>
          <p:cNvSpPr txBox="1"/>
          <p:nvPr/>
        </p:nvSpPr>
        <p:spPr>
          <a:xfrm>
            <a:off x="790727" y="1159623"/>
            <a:ext cx="10704285" cy="483209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prstMaterial="softEdge"/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Мая Радзіма – Рэспубліка Беларусь.  У нас</a:t>
            </a:r>
          </a:p>
          <a:p>
            <a:pPr algn="ctr"/>
            <a:endParaRPr lang="be-BY" sz="20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ёсць дзяржаўны   </a:t>
            </a:r>
            <a:r>
              <a:rPr lang="be-BY" sz="9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сцяг</a:t>
            </a:r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, </a:t>
            </a:r>
            <a:r>
              <a:rPr lang="en-US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гімн. </a:t>
            </a:r>
          </a:p>
          <a:p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Сцяг Беларусі мае тры колеры:              , </a:t>
            </a:r>
          </a:p>
          <a:p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і             . </a:t>
            </a: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 гербе намаляваныя           ,             і         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                                                                                            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26A881F9-A368-4E2B-B0E7-1180B9C25E2E}"/>
              </a:ext>
            </a:extLst>
          </p:cNvPr>
          <p:cNvSpPr/>
          <p:nvPr/>
        </p:nvSpPr>
        <p:spPr>
          <a:xfrm>
            <a:off x="8986663" y="3021584"/>
            <a:ext cx="1080120" cy="785471"/>
          </a:xfrm>
          <a:prstGeom prst="roundRect">
            <a:avLst/>
          </a:prstGeom>
          <a:solidFill>
            <a:srgbClr val="C92222"/>
          </a:solidFill>
          <a:ln>
            <a:solidFill>
              <a:srgbClr val="C922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619B6C8-8AB3-4BF8-AC3B-B23AD0EED1E7}"/>
              </a:ext>
            </a:extLst>
          </p:cNvPr>
          <p:cNvSpPr/>
          <p:nvPr/>
        </p:nvSpPr>
        <p:spPr>
          <a:xfrm>
            <a:off x="841092" y="4037261"/>
            <a:ext cx="1080120" cy="785471"/>
          </a:xfrm>
          <a:prstGeom prst="roundRect">
            <a:avLst/>
          </a:prstGeom>
          <a:solidFill>
            <a:srgbClr val="3282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0FDFA39-488A-4360-85E1-BE0B81312D24}"/>
              </a:ext>
            </a:extLst>
          </p:cNvPr>
          <p:cNvSpPr/>
          <p:nvPr/>
        </p:nvSpPr>
        <p:spPr>
          <a:xfrm>
            <a:off x="2638028" y="4052098"/>
            <a:ext cx="1080120" cy="78547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1347A4A-DC1C-4429-ACA8-A8E43ECCF0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6747">
            <a:off x="7350921" y="4332970"/>
            <a:ext cx="651113" cy="212456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5D8C004-9424-479A-A932-8ADA1B5B95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b="61446"/>
          <a:stretch/>
        </p:blipFill>
        <p:spPr>
          <a:xfrm>
            <a:off x="10107830" y="4743580"/>
            <a:ext cx="939368" cy="137118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DF479AD-FB18-49AD-B06B-6EF8071275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99"/>
          <a:stretch/>
        </p:blipFill>
        <p:spPr>
          <a:xfrm>
            <a:off x="8693709" y="4709661"/>
            <a:ext cx="638591" cy="137118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19EA22B-E14A-44AA-9CE6-2DCFEF0D54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945" y="1871355"/>
            <a:ext cx="1261736" cy="126316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2E8EA1F-0207-4D94-8734-51B35FCC32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1909344"/>
            <a:ext cx="1906518" cy="95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6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2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029411B1-33FC-4850-A5DF-A2F500CEA0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Наша краіна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DD4071-FD5B-44BD-B080-D01B1070EB4E}"/>
              </a:ext>
            </a:extLst>
          </p:cNvPr>
          <p:cNvSpPr txBox="1"/>
          <p:nvPr/>
        </p:nvSpPr>
        <p:spPr>
          <a:xfrm>
            <a:off x="7739784" y="2537157"/>
            <a:ext cx="3772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5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Рэспубліка Беларусь</a:t>
            </a:r>
            <a:endParaRPr lang="ru-RU" sz="5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0492AA-82CA-4821-AF52-6EAFD65A8D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73" y="1233356"/>
            <a:ext cx="7691635" cy="4806621"/>
          </a:xfrm>
          <a:prstGeom prst="rect">
            <a:avLst/>
          </a:prstGeom>
        </p:spPr>
      </p:pic>
      <p:pic>
        <p:nvPicPr>
          <p:cNvPr id="10" name="Объект 4">
            <a:extLst>
              <a:ext uri="{FF2B5EF4-FFF2-40B4-BE49-F238E27FC236}">
                <a16:creationId xmlns:a16="http://schemas.microsoft.com/office/drawing/2014/main" id="{60572A54-885E-464C-822A-49A280A62B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661" y="327172"/>
            <a:ext cx="11330576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754" y="430305"/>
            <a:ext cx="313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3470" y="5762458"/>
            <a:ext cx="331383" cy="77767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0" y="988758"/>
            <a:ext cx="916484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64" y="5593985"/>
            <a:ext cx="973108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404" y="147017"/>
            <a:ext cx="722445" cy="71765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D9AB832-72A5-45BC-BEC5-19616E7EA8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549" y="4746637"/>
            <a:ext cx="523521" cy="141608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262" y="6277911"/>
            <a:ext cx="1085838" cy="56927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042" y="5863244"/>
            <a:ext cx="1393010" cy="1193480"/>
          </a:xfrm>
          <a:prstGeom prst="rect">
            <a:avLst/>
          </a:prstGeom>
        </p:spPr>
      </p:pic>
      <p:sp>
        <p:nvSpPr>
          <p:cNvPr id="30" name="Заголовок 2">
            <a:extLst>
              <a:ext uri="{FF2B5EF4-FFF2-40B4-BE49-F238E27FC236}">
                <a16:creationId xmlns:a16="http://schemas.microsoft.com/office/drawing/2014/main" id="{6C6C909F-8E63-4116-8D9A-1AFB16244F73}"/>
              </a:ext>
            </a:extLst>
          </p:cNvPr>
          <p:cNvSpPr txBox="1">
            <a:spLocks/>
          </p:cNvSpPr>
          <p:nvPr/>
        </p:nvSpPr>
        <p:spPr>
          <a:xfrm>
            <a:off x="2023152" y="430305"/>
            <a:ext cx="8168263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Спіс выкарыстаных крыніц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3F810B0-7FFA-4DD7-B424-623A7972C714}"/>
              </a:ext>
            </a:extLst>
          </p:cNvPr>
          <p:cNvSpPr txBox="1"/>
          <p:nvPr/>
        </p:nvSpPr>
        <p:spPr>
          <a:xfrm>
            <a:off x="1780830" y="1535520"/>
            <a:ext cx="81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780830" y="1753769"/>
            <a:ext cx="46371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_tradnl" b="1" dirty="0"/>
              <a:t>fest-sbv.by</a:t>
            </a:r>
            <a:endParaRPr lang="ru-RU" b="1" dirty="0"/>
          </a:p>
          <a:p>
            <a:pPr>
              <a:lnSpc>
                <a:spcPct val="200000"/>
              </a:lnSpc>
            </a:pPr>
            <a:r>
              <a:rPr lang="es-ES_tradnl" b="1" dirty="0"/>
              <a:t>freepik.com</a:t>
            </a:r>
            <a:endParaRPr lang="ru-RU" b="1" dirty="0"/>
          </a:p>
          <a:p>
            <a:pPr>
              <a:lnSpc>
                <a:spcPct val="200000"/>
              </a:lnSpc>
            </a:pPr>
            <a:r>
              <a:rPr lang="es-ES_tradnl" b="1" dirty="0"/>
              <a:t>shutterstock.com</a:t>
            </a:r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  <p:sp>
        <p:nvSpPr>
          <p:cNvPr id="16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 txBox="1">
            <a:spLocks/>
          </p:cNvSpPr>
          <p:nvPr/>
        </p:nvSpPr>
        <p:spPr>
          <a:xfrm>
            <a:off x="11278988" y="6314609"/>
            <a:ext cx="792087" cy="365125"/>
          </a:xfrm>
          <a:prstGeom prst="rect">
            <a:avLst/>
          </a:prstGeom>
        </p:spPr>
        <p:txBody>
          <a:bodyPr/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1FEFA0A-2F20-4B60-98C6-5FFDA469AA1C}" type="slidenum">
              <a:rPr lang="en-US" sz="1100" b="1" smtClean="0">
                <a:latin typeface="Arial Black" panose="020B0A04020102020204" pitchFamily="34" charset="0"/>
              </a:rPr>
              <a:pPr/>
              <a:t>20</a:t>
            </a:fld>
            <a:endParaRPr lang="en-US" sz="11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679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3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Назавіце памятныя мясціны 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3651874-38AC-43BA-98C3-6ECF37A65B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9" t="81" r="28671" b="-81"/>
          <a:stretch/>
        </p:blipFill>
        <p:spPr>
          <a:xfrm>
            <a:off x="6390328" y="1700808"/>
            <a:ext cx="2261019" cy="3294365"/>
          </a:xfrm>
          <a:prstGeom prst="flowChartAlternateProcess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BEC2E3E-DCEC-4684-B573-F9FC1B84D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1" t="-651" r="29714" b="16637"/>
          <a:stretch/>
        </p:blipFill>
        <p:spPr>
          <a:xfrm>
            <a:off x="9092934" y="1679690"/>
            <a:ext cx="2233810" cy="3306536"/>
          </a:xfrm>
          <a:prstGeom prst="round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90327" y="1679689"/>
            <a:ext cx="2261020" cy="3300183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113268" y="1700808"/>
            <a:ext cx="2213476" cy="3262889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392C049-8A0E-495A-91D8-027F8CA050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3"/>
          <a:stretch/>
        </p:blipFill>
        <p:spPr>
          <a:xfrm>
            <a:off x="3598560" y="1689276"/>
            <a:ext cx="2208841" cy="3198865"/>
          </a:xfrm>
          <a:prstGeom prst="flowChartAlternateProcess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1689277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1211870" y="5053885"/>
            <a:ext cx="1753750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ХАТЫНЬ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730446" y="5053885"/>
            <a:ext cx="1447833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МІРСКІ</a:t>
            </a:r>
          </a:p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ЗАМАК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9237125" y="5047553"/>
            <a:ext cx="2030236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ПЛОШЧА</a:t>
            </a:r>
          </a:p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ПЕРАМОГІ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170003" y="5014882"/>
            <a:ext cx="3307246" cy="12618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БЕЛАЯ ВЕЖА</a:t>
            </a:r>
            <a:b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20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КАМЯНЕЦКАЯ ВЕЖА</a:t>
            </a:r>
          </a:p>
          <a:p>
            <a:pPr algn="ctr"/>
            <a:endParaRPr lang="be-BY" sz="2800" b="1" dirty="0">
              <a:ln/>
              <a:solidFill>
                <a:srgbClr val="B48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77200"/>
            <a:ext cx="816988" cy="21275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DF3B33-55C7-4161-8EA3-1E2E8D4B6C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" r="-53"/>
          <a:stretch/>
        </p:blipFill>
        <p:spPr>
          <a:xfrm>
            <a:off x="882188" y="1700808"/>
            <a:ext cx="2202271" cy="3198864"/>
          </a:xfrm>
          <a:prstGeom prst="flowChartAlternateProcess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1689277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18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4</a:t>
            </a:fld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B08FC0-00E4-435F-8177-6C118F1D22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2"/>
          <a:stretch/>
        </p:blipFill>
        <p:spPr>
          <a:xfrm>
            <a:off x="882188" y="1584490"/>
            <a:ext cx="2202271" cy="3198865"/>
          </a:xfrm>
          <a:prstGeom prst="flowChartAlternateProcess">
            <a:avLst/>
          </a:prstGeom>
        </p:spPr>
      </p:pic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Назавіце памятныя мясціны 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88B63E9-0403-4DA4-89FF-79D45EEC3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11" y="1584490"/>
            <a:ext cx="2187732" cy="3198865"/>
          </a:xfrm>
          <a:prstGeom prst="flowChartAlternateProcess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1584491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1584491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1C1B0EA-4D2D-43BE-A168-91A696456C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5" r="26835"/>
          <a:stretch/>
        </p:blipFill>
        <p:spPr>
          <a:xfrm>
            <a:off x="9095949" y="1584490"/>
            <a:ext cx="2216877" cy="3209270"/>
          </a:xfrm>
          <a:prstGeom prst="flowChartAlternateProcess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1584491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D89F371-A1DD-4F41-BA18-F7B5262165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0" t="655" r="25622" b="586"/>
          <a:stretch/>
        </p:blipFill>
        <p:spPr>
          <a:xfrm>
            <a:off x="3605129" y="1584490"/>
            <a:ext cx="2202273" cy="3203164"/>
          </a:xfrm>
          <a:prstGeom prst="flowChartAlternateProcess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1584491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941574" y="4923165"/>
            <a:ext cx="2196435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БРЭСЦКАЯ</a:t>
            </a:r>
          </a:p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КРЭПАСЦЬ</a:t>
            </a:r>
            <a:endParaRPr lang="ru-RU" sz="2800" b="1" dirty="0">
              <a:ln/>
              <a:solidFill>
                <a:srgbClr val="B48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649236" y="4881439"/>
            <a:ext cx="1575175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КУРГАН</a:t>
            </a:r>
            <a:b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8692344" y="4881439"/>
            <a:ext cx="3003450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БЕЛАВЕЖСКАЯ</a:t>
            </a:r>
          </a:p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ПУШЧА</a:t>
            </a:r>
            <a:endParaRPr lang="ru-RU" sz="2800" b="1" dirty="0">
              <a:ln/>
              <a:solidFill>
                <a:srgbClr val="B48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661637" y="4890387"/>
            <a:ext cx="2214773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НЯСВІЖСКІ</a:t>
            </a:r>
          </a:p>
          <a:p>
            <a:pPr algn="ctr"/>
            <a:r>
              <a:rPr lang="be-BY" sz="2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ЗАМАК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D850A1C0-3828-42EE-B36F-35385ECF7E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5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Дзяржаўныя сімвалы Рэспублікі Беларусь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7606580" y="2420888"/>
            <a:ext cx="338034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ДЗЯРЖАЎНЫ </a:t>
            </a:r>
            <a:b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СЦЯГ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FB06F0B1-73E2-460C-AF39-7316DF3459CF}"/>
              </a:ext>
            </a:extLst>
          </p:cNvPr>
          <p:cNvCxnSpPr>
            <a:cxnSpLocks/>
          </p:cNvCxnSpPr>
          <p:nvPr/>
        </p:nvCxnSpPr>
        <p:spPr>
          <a:xfrm>
            <a:off x="8210902" y="3743826"/>
            <a:ext cx="2147502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ECBF17-D574-4E64-AF87-6D27ED869638}"/>
              </a:ext>
            </a:extLst>
          </p:cNvPr>
          <p:cNvSpPr txBox="1"/>
          <p:nvPr/>
        </p:nvSpPr>
        <p:spPr>
          <a:xfrm>
            <a:off x="7406208" y="3815834"/>
            <a:ext cx="37811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</a:t>
            </a:r>
          </a:p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флаг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631E0939-36CA-444B-AEEA-C383C60A71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5519E3-647A-4A22-84FE-E4EBBFA635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897" y="2317505"/>
            <a:ext cx="5816306" cy="290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4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6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2422004" y="5408412"/>
            <a:ext cx="765825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cap="all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Плошча Дзяржаўнага сцяга</a:t>
            </a: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631E0939-36CA-444B-AEEA-C383C60A71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DE4C7F-61D0-42CF-ADEE-5286756318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620688"/>
            <a:ext cx="3652507" cy="27393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9DE6FE-5F78-44F8-B4DC-CB559A2275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89" y="2310096"/>
            <a:ext cx="4868741" cy="27386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CEDE0C-E907-4898-8102-0628402272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72" y="2457334"/>
            <a:ext cx="2678505" cy="267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7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Дзяржаўныя сімвалы Рэспублікі Беларусь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7606580" y="2420888"/>
            <a:ext cx="338034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ДЗЯРЖАЎНЫ </a:t>
            </a:r>
            <a:b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ГЕРБ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FB06F0B1-73E2-460C-AF39-7316DF3459CF}"/>
              </a:ext>
            </a:extLst>
          </p:cNvPr>
          <p:cNvCxnSpPr>
            <a:cxnSpLocks/>
          </p:cNvCxnSpPr>
          <p:nvPr/>
        </p:nvCxnSpPr>
        <p:spPr>
          <a:xfrm>
            <a:off x="8210902" y="3743826"/>
            <a:ext cx="2147502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ECBF17-D574-4E64-AF87-6D27ED869638}"/>
              </a:ext>
            </a:extLst>
          </p:cNvPr>
          <p:cNvSpPr txBox="1"/>
          <p:nvPr/>
        </p:nvSpPr>
        <p:spPr>
          <a:xfrm>
            <a:off x="7406208" y="3815834"/>
            <a:ext cx="37811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государственный</a:t>
            </a:r>
          </a:p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герб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E9ACD6-CCCD-4ACB-9260-7717BA7F2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793" y="1931922"/>
            <a:ext cx="4104456" cy="410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2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8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Дзяржаўны герб</a:t>
            </a: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9E5605F-993F-458C-A2C2-8447427E638B}"/>
              </a:ext>
            </a:extLst>
          </p:cNvPr>
          <p:cNvSpPr/>
          <p:nvPr/>
        </p:nvSpPr>
        <p:spPr>
          <a:xfrm>
            <a:off x="1557908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5451AA4-71CC-498D-8531-9513EC9FA18D}"/>
              </a:ext>
            </a:extLst>
          </p:cNvPr>
          <p:cNvSpPr/>
          <p:nvPr/>
        </p:nvSpPr>
        <p:spPr>
          <a:xfrm>
            <a:off x="8615424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72D5988-2432-4FFD-AE51-06E0BB86AC38}"/>
              </a:ext>
            </a:extLst>
          </p:cNvPr>
          <p:cNvSpPr/>
          <p:nvPr/>
        </p:nvSpPr>
        <p:spPr>
          <a:xfrm rot="10800000">
            <a:off x="5144945" y="1826894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5EA349-2A3E-4068-B6A1-A2B31BB7D784}"/>
              </a:ext>
            </a:extLst>
          </p:cNvPr>
          <p:cNvSpPr txBox="1"/>
          <p:nvPr/>
        </p:nvSpPr>
        <p:spPr>
          <a:xfrm>
            <a:off x="1458475" y="5139004"/>
            <a:ext cx="223708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КАЛАСЫ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8015FC-D94C-41F4-9E69-1C007EF9C2BB}"/>
              </a:ext>
            </a:extLst>
          </p:cNvPr>
          <p:cNvSpPr txBox="1"/>
          <p:nvPr/>
        </p:nvSpPr>
        <p:spPr>
          <a:xfrm>
            <a:off x="9232459" y="5158933"/>
            <a:ext cx="115127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E02160-87CF-4612-9FF2-74ABBF1F96B8}"/>
              </a:ext>
            </a:extLst>
          </p:cNvPr>
          <p:cNvSpPr txBox="1"/>
          <p:nvPr/>
        </p:nvSpPr>
        <p:spPr>
          <a:xfrm>
            <a:off x="4695226" y="5158933"/>
            <a:ext cx="319190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КАНЮШЫНА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B3129C-0464-445B-8686-1DC6F0B24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237" y="1918096"/>
            <a:ext cx="1096644" cy="303439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7E0A92C-C2E3-45DC-89A3-BFF317184E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b="55017"/>
          <a:stretch/>
        </p:blipFill>
        <p:spPr>
          <a:xfrm>
            <a:off x="5355071" y="1937788"/>
            <a:ext cx="1728192" cy="297707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0C3F847-7FB6-4719-98AA-3FCB4B9F34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777" y="1995529"/>
            <a:ext cx="889299" cy="290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5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509166" y="336903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9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F06F5AA0-79B3-4316-8BE6-6D58AEDB8D85}"/>
              </a:ext>
            </a:extLst>
          </p:cNvPr>
          <p:cNvSpPr txBox="1">
            <a:spLocks/>
          </p:cNvSpPr>
          <p:nvPr/>
        </p:nvSpPr>
        <p:spPr>
          <a:xfrm>
            <a:off x="2160884" y="169761"/>
            <a:ext cx="8170391" cy="1318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68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Дзяржаўны герб</a:t>
            </a:r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31EFC783-42F3-4F27-88C2-DEFA7D25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9E5605F-993F-458C-A2C2-8447427E638B}"/>
              </a:ext>
            </a:extLst>
          </p:cNvPr>
          <p:cNvSpPr/>
          <p:nvPr/>
        </p:nvSpPr>
        <p:spPr>
          <a:xfrm>
            <a:off x="1186741" y="191683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35A22B-262D-4CF7-B6EA-AD9CAEEDDB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6" t="13578" r="25437" b="39777"/>
          <a:stretch/>
        </p:blipFill>
        <p:spPr>
          <a:xfrm>
            <a:off x="4844353" y="1911879"/>
            <a:ext cx="2202271" cy="3198864"/>
          </a:xfrm>
          <a:prstGeom prst="flowChartAlternateProcess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72D5988-2432-4FFD-AE51-06E0BB86AC38}"/>
              </a:ext>
            </a:extLst>
          </p:cNvPr>
          <p:cNvSpPr/>
          <p:nvPr/>
        </p:nvSpPr>
        <p:spPr>
          <a:xfrm rot="10800000">
            <a:off x="4844354" y="1916832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5EA349-2A3E-4068-B6A1-A2B31BB7D784}"/>
              </a:ext>
            </a:extLst>
          </p:cNvPr>
          <p:cNvSpPr txBox="1"/>
          <p:nvPr/>
        </p:nvSpPr>
        <p:spPr>
          <a:xfrm>
            <a:off x="366106" y="5217067"/>
            <a:ext cx="3843539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ПРОМНІ </a:t>
            </a:r>
          </a:p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СОНЦА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8015FC-D94C-41F4-9E69-1C007EF9C2BB}"/>
              </a:ext>
            </a:extLst>
          </p:cNvPr>
          <p:cNvSpPr txBox="1"/>
          <p:nvPr/>
        </p:nvSpPr>
        <p:spPr>
          <a:xfrm>
            <a:off x="7736030" y="5213263"/>
            <a:ext cx="3542958" cy="10772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ЧАСТКА </a:t>
            </a:r>
          </a:p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ЗЯМНОГА ШАРА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E02160-87CF-4612-9FF2-74ABBF1F96B8}"/>
              </a:ext>
            </a:extLst>
          </p:cNvPr>
          <p:cNvSpPr txBox="1"/>
          <p:nvPr/>
        </p:nvSpPr>
        <p:spPr>
          <a:xfrm>
            <a:off x="5026393" y="5253856"/>
            <a:ext cx="189288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СТУЖКА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640286-9FDF-480E-A81B-A45C0199F2EF}"/>
              </a:ext>
            </a:extLst>
          </p:cNvPr>
          <p:cNvSpPr txBox="1"/>
          <p:nvPr/>
        </p:nvSpPr>
        <p:spPr>
          <a:xfrm>
            <a:off x="903213" y="1163522"/>
            <a:ext cx="2766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лучи солнца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3EE807-0898-468B-9942-D7F9644ACC92}"/>
              </a:ext>
            </a:extLst>
          </p:cNvPr>
          <p:cNvSpPr txBox="1"/>
          <p:nvPr/>
        </p:nvSpPr>
        <p:spPr>
          <a:xfrm>
            <a:off x="5273155" y="1179497"/>
            <a:ext cx="1344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72F105-237C-40CD-AA67-22496FBC4F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9" t="36394" r="30874" b="8450"/>
          <a:stretch/>
        </p:blipFill>
        <p:spPr>
          <a:xfrm>
            <a:off x="8314832" y="1931867"/>
            <a:ext cx="2202272" cy="3197825"/>
          </a:xfrm>
          <a:prstGeom prst="flowChartAlternateProcess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5451AA4-71CC-498D-8531-9513EC9FA18D}"/>
              </a:ext>
            </a:extLst>
          </p:cNvPr>
          <p:cNvSpPr/>
          <p:nvPr/>
        </p:nvSpPr>
        <p:spPr>
          <a:xfrm>
            <a:off x="8314833" y="1916832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348C93-85C7-4B70-811B-F8B285B780D0}"/>
              </a:ext>
            </a:extLst>
          </p:cNvPr>
          <p:cNvSpPr txBox="1"/>
          <p:nvPr/>
        </p:nvSpPr>
        <p:spPr>
          <a:xfrm>
            <a:off x="8001236" y="1122880"/>
            <a:ext cx="2983381" cy="788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</a:t>
            </a:r>
          </a:p>
          <a:p>
            <a:pPr algn="ctr">
              <a:lnSpc>
                <a:spcPct val="70000"/>
              </a:lnSpc>
            </a:pPr>
            <a:r>
              <a:rPr lang="be-BY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земного шара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604100-AF44-4AAB-BF38-17D3F3CCFC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625" b="65904" l="29668" r="69416">
                        <a14:foregroundMark x1="32646" y1="36270" x2="44559" y2="26773"/>
                        <a14:foregroundMark x1="44559" y1="26773" x2="55899" y2="25858"/>
                        <a14:foregroundMark x1="55899" y1="25858" x2="66438" y2="37185"/>
                        <a14:foregroundMark x1="66438" y1="37185" x2="68156" y2="60755"/>
                        <a14:foregroundMark x1="68156" y1="60755" x2="58190" y2="63730"/>
                        <a14:foregroundMark x1="41924" y1="63844" x2="30928" y2="61670"/>
                        <a14:foregroundMark x1="30928" y1="61670" x2="31615" y2="45652"/>
                        <a14:foregroundMark x1="46392" y1="21854" x2="51890" y2="21625"/>
                        <a14:foregroundMark x1="36884" y1="65103" x2="37915" y2="65904"/>
                        <a14:foregroundMark x1="29668" y1="50686" x2="31844" y2="42334"/>
                        <a14:foregroundMark x1="69416" y1="49428" x2="69416" y2="57551"/>
                        <a14:foregroundMark x1="69072" y1="63730" x2="68614" y2="57323"/>
                        <a14:foregroundMark x1="30355" y1="58238" x2="33906" y2="34439"/>
                        <a14:foregroundMark x1="33906" y1="34439" x2="37801" y2="31693"/>
                        <a14:backgroundMark x1="30584" y1="33867" x2="36312" y2="27574"/>
                        <a14:backgroundMark x1="61970" y1="27231" x2="69187" y2="33638"/>
                        <a14:backgroundMark x1="69187" y1="33638" x2="69416" y2="33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28" t="19725" r="31119" b="37459"/>
          <a:stretch/>
        </p:blipFill>
        <p:spPr>
          <a:xfrm>
            <a:off x="1206494" y="2562921"/>
            <a:ext cx="2202271" cy="254678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3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theme/theme1.xml><?xml version="1.0" encoding="utf-8"?>
<a:theme xmlns:a="http://schemas.openxmlformats.org/drawingml/2006/main" name="Безмятежность 16 х 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83_TF02801109" id="{514C060C-566A-4793-92E8-9B42C1E338D4}" vid="{9DF11653-B6B4-453F-BFE5-9B797DE28643}"/>
    </a:ext>
  </a:extLst>
</a:theme>
</file>

<file path=ppt/theme/theme2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тему природы с аурой безмятежности (широкоэкранный формат)</Template>
  <TotalTime>461</TotalTime>
  <Words>330</Words>
  <Application>Microsoft Office PowerPoint</Application>
  <PresentationFormat>Произвольный</PresentationFormat>
  <Paragraphs>137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Euphemia</vt:lpstr>
      <vt:lpstr>Segoe UI</vt:lpstr>
      <vt:lpstr>Segoe UI Light</vt:lpstr>
      <vt:lpstr>Times New Roman</vt:lpstr>
      <vt:lpstr>Безмятежность 16 х 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Nata</dc:creator>
  <cp:lastModifiedBy>Nata</cp:lastModifiedBy>
  <cp:revision>33</cp:revision>
  <dcterms:created xsi:type="dcterms:W3CDTF">2021-08-12T18:55:53Z</dcterms:created>
  <dcterms:modified xsi:type="dcterms:W3CDTF">2025-03-09T16:54:20Z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