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7" r:id="rId5"/>
    <p:sldId id="274" r:id="rId6"/>
    <p:sldId id="277" r:id="rId7"/>
    <p:sldId id="279" r:id="rId8"/>
    <p:sldId id="260" r:id="rId9"/>
    <p:sldId id="280" r:id="rId10"/>
    <p:sldId id="281" r:id="rId11"/>
    <p:sldId id="282" r:id="rId12"/>
    <p:sldId id="268" r:id="rId13"/>
    <p:sldId id="262" r:id="rId14"/>
    <p:sldId id="269" r:id="rId15"/>
    <p:sldId id="270" r:id="rId16"/>
    <p:sldId id="263" r:id="rId17"/>
    <p:sldId id="271" r:id="rId18"/>
    <p:sldId id="283" r:id="rId19"/>
    <p:sldId id="285" r:id="rId20"/>
    <p:sldId id="286" r:id="rId21"/>
    <p:sldId id="287" r:id="rId22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680000"/>
    <a:srgbClr val="C92222"/>
    <a:srgbClr val="32823D"/>
    <a:srgbClr val="B48900"/>
    <a:srgbClr val="926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7" autoAdjust="0"/>
    <p:restoredTop sz="94280" autoAdjust="0"/>
  </p:normalViewPr>
  <p:slideViewPr>
    <p:cSldViewPr>
      <p:cViewPr varScale="1">
        <p:scale>
          <a:sx n="85" d="100"/>
          <a:sy n="85" d="100"/>
        </p:scale>
        <p:origin x="566" y="4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02.08.2016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02.08.2016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 rtlCol="0">
            <a:normAutofit/>
          </a:bodyPr>
          <a:lstStyle>
            <a:lvl1pPr algn="l" rtl="0">
              <a:defRPr sz="60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marL="1600200" algn="l" rtl="0">
              <a:defRPr/>
            </a:lvl6pPr>
            <a:lvl7pPr marL="1874520" algn="l" rtl="0">
              <a:defRPr/>
            </a:lvl7pPr>
            <a:lvl8pPr marL="2148840" algn="l" rtl="0">
              <a:defRPr/>
            </a:lvl8pPr>
            <a:lvl9pPr marL="2423160"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rtlCol="0" anchor="b">
            <a:normAutofit/>
          </a:bodyPr>
          <a:lstStyle>
            <a:lvl1pPr algn="l" rtl="0">
              <a:defRPr sz="4800" b="0" i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eg"/><Relationship Id="rId5" Type="http://schemas.microsoft.com/office/2007/relationships/hdphoto" Target="../media/hdphoto1.wdp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3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F22F950-57BE-40F1-AAE5-8233B6531738}"/>
              </a:ext>
            </a:extLst>
          </p:cNvPr>
          <p:cNvSpPr/>
          <p:nvPr/>
        </p:nvSpPr>
        <p:spPr>
          <a:xfrm>
            <a:off x="6677616" y="528194"/>
            <a:ext cx="3829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400" b="1" dirty="0">
                <a:ln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b="1" dirty="0">
                <a:ln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400" b="1" dirty="0" err="1">
                <a:ln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208A4078-843D-41CF-8A3C-71DD4CE840E5}"/>
              </a:ext>
            </a:extLst>
          </p:cNvPr>
          <p:cNvSpPr txBox="1">
            <a:spLocks/>
          </p:cNvSpPr>
          <p:nvPr/>
        </p:nvSpPr>
        <p:spPr>
          <a:xfrm>
            <a:off x="2205862" y="1999260"/>
            <a:ext cx="8301136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rgbClr val="8A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«Я і мая </a:t>
            </a:r>
            <a:r>
              <a:rPr lang="ru-RU" sz="4800" b="1" dirty="0" err="1">
                <a:ln w="0"/>
                <a:solidFill>
                  <a:srgbClr val="8A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Радзіма</a:t>
            </a:r>
            <a:r>
              <a:rPr lang="ru-RU" sz="4800" b="1" dirty="0">
                <a:ln w="0"/>
                <a:solidFill>
                  <a:srgbClr val="8A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ru-RU" sz="4800" b="1" dirty="0">
                <a:ln w="0"/>
                <a:solidFill>
                  <a:srgbClr val="8A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e-BY" sz="4800" b="1" dirty="0">
                <a:ln w="0"/>
                <a:solidFill>
                  <a:srgbClr val="8A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Гонар Беларусі</a:t>
            </a:r>
            <a:r>
              <a:rPr lang="ru-RU" sz="4800" b="1" dirty="0">
                <a:ln w="0"/>
                <a:solidFill>
                  <a:srgbClr val="8A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53B5679-187C-4599-815D-717FB1A0232B}"/>
              </a:ext>
            </a:extLst>
          </p:cNvPr>
          <p:cNvSpPr txBox="1">
            <a:spLocks/>
          </p:cNvSpPr>
          <p:nvPr/>
        </p:nvSpPr>
        <p:spPr>
          <a:xfrm>
            <a:off x="1917948" y="528194"/>
            <a:ext cx="1480810" cy="6268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b="1" dirty="0">
                <a:ln w="0"/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28</a:t>
            </a:r>
            <a:endParaRPr lang="ru-RU" sz="2400" b="1" dirty="0">
              <a:ln w="0"/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Нижний колонтитул 16">
            <a:extLst>
              <a:ext uri="{FF2B5EF4-FFF2-40B4-BE49-F238E27FC236}">
                <a16:creationId xmlns:a16="http://schemas.microsoft.com/office/drawing/2014/main" id="{C47CF852-0AE1-4F75-B96A-43F23B23D87F}"/>
              </a:ext>
            </a:extLst>
          </p:cNvPr>
          <p:cNvSpPr>
            <a:spLocks noGrp="1"/>
          </p:cNvSpPr>
          <p:nvPr/>
        </p:nvSpPr>
        <p:spPr>
          <a:xfrm>
            <a:off x="4434945" y="4298080"/>
            <a:ext cx="3567458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10" name="Нижний колонтитул 16">
            <a:extLst>
              <a:ext uri="{FF2B5EF4-FFF2-40B4-BE49-F238E27FC236}">
                <a16:creationId xmlns:a16="http://schemas.microsoft.com/office/drawing/2014/main" id="{FBA86936-9328-437B-BA4E-FE80FD64397F}"/>
              </a:ext>
            </a:extLst>
          </p:cNvPr>
          <p:cNvSpPr>
            <a:spLocks noGrp="1"/>
          </p:cNvSpPr>
          <p:nvPr/>
        </p:nvSpPr>
        <p:spPr>
          <a:xfrm>
            <a:off x="1445504" y="5622485"/>
            <a:ext cx="6765555" cy="76506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</a:p>
          <a:p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456D9F6C-E870-49E6-8926-D9FAE89D7477}"/>
              </a:ext>
            </a:extLst>
          </p:cNvPr>
          <p:cNvGrpSpPr/>
          <p:nvPr/>
        </p:nvGrpSpPr>
        <p:grpSpPr>
          <a:xfrm>
            <a:off x="10990956" y="68276"/>
            <a:ext cx="957822" cy="6789724"/>
            <a:chOff x="3399346" y="0"/>
            <a:chExt cx="1025758" cy="6789724"/>
          </a:xfrm>
        </p:grpSpPr>
        <p:pic>
          <p:nvPicPr>
            <p:cNvPr id="22" name="Объект 4">
              <a:extLst>
                <a:ext uri="{FF2B5EF4-FFF2-40B4-BE49-F238E27FC236}">
                  <a16:creationId xmlns:a16="http://schemas.microsoft.com/office/drawing/2014/main" id="{212F91D0-8600-485D-8F6D-23B841E1EB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0"/>
              <a:ext cx="1025758" cy="2494266"/>
            </a:xfrm>
            <a:prstGeom prst="rect">
              <a:avLst/>
            </a:prstGeom>
          </p:spPr>
        </p:pic>
        <p:pic>
          <p:nvPicPr>
            <p:cNvPr id="23" name="Объект 4">
              <a:extLst>
                <a:ext uri="{FF2B5EF4-FFF2-40B4-BE49-F238E27FC236}">
                  <a16:creationId xmlns:a16="http://schemas.microsoft.com/office/drawing/2014/main" id="{98E46AB7-61B1-4626-B2F2-371EE93461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2147729"/>
              <a:ext cx="1025758" cy="2494266"/>
            </a:xfrm>
            <a:prstGeom prst="rect">
              <a:avLst/>
            </a:prstGeom>
          </p:spPr>
        </p:pic>
        <p:pic>
          <p:nvPicPr>
            <p:cNvPr id="24" name="Объект 4">
              <a:extLst>
                <a:ext uri="{FF2B5EF4-FFF2-40B4-BE49-F238E27FC236}">
                  <a16:creationId xmlns:a16="http://schemas.microsoft.com/office/drawing/2014/main" id="{870A3725-E096-46FE-BCDA-3D4186E0C1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4295458"/>
              <a:ext cx="1025758" cy="2494266"/>
            </a:xfrm>
            <a:prstGeom prst="rect">
              <a:avLst/>
            </a:prstGeom>
          </p:spPr>
        </p:pic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E12EFF0E-9AC7-4BF8-86BF-776D9342815F}"/>
              </a:ext>
            </a:extLst>
          </p:cNvPr>
          <p:cNvGrpSpPr/>
          <p:nvPr/>
        </p:nvGrpSpPr>
        <p:grpSpPr>
          <a:xfrm>
            <a:off x="487682" y="68276"/>
            <a:ext cx="957822" cy="6789724"/>
            <a:chOff x="3399346" y="0"/>
            <a:chExt cx="1025758" cy="6789724"/>
          </a:xfrm>
        </p:grpSpPr>
        <p:pic>
          <p:nvPicPr>
            <p:cNvPr id="26" name="Объект 4">
              <a:extLst>
                <a:ext uri="{FF2B5EF4-FFF2-40B4-BE49-F238E27FC236}">
                  <a16:creationId xmlns:a16="http://schemas.microsoft.com/office/drawing/2014/main" id="{C366119F-1C5A-450F-92F8-09AD1627BF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0"/>
              <a:ext cx="1025758" cy="2494266"/>
            </a:xfrm>
            <a:prstGeom prst="rect">
              <a:avLst/>
            </a:prstGeom>
          </p:spPr>
        </p:pic>
        <p:pic>
          <p:nvPicPr>
            <p:cNvPr id="27" name="Объект 4">
              <a:extLst>
                <a:ext uri="{FF2B5EF4-FFF2-40B4-BE49-F238E27FC236}">
                  <a16:creationId xmlns:a16="http://schemas.microsoft.com/office/drawing/2014/main" id="{BD19393B-6198-4527-957C-265D066C93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2147729"/>
              <a:ext cx="1025758" cy="2494266"/>
            </a:xfrm>
            <a:prstGeom prst="rect">
              <a:avLst/>
            </a:prstGeom>
          </p:spPr>
        </p:pic>
        <p:pic>
          <p:nvPicPr>
            <p:cNvPr id="28" name="Объект 4">
              <a:extLst>
                <a:ext uri="{FF2B5EF4-FFF2-40B4-BE49-F238E27FC236}">
                  <a16:creationId xmlns:a16="http://schemas.microsoft.com/office/drawing/2014/main" id="{1982999A-A2E6-453A-AF3A-9055EEF1CB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4295458"/>
              <a:ext cx="1025758" cy="24942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10</a:t>
            </a:fld>
            <a:endParaRPr lang="en-US" b="1" dirty="0">
              <a:latin typeface="Arial Black" panose="020B0A04020102020204" pitchFamily="34" charset="0"/>
            </a:endParaRPr>
          </a:p>
        </p:txBody>
      </p:sp>
      <p:pic>
        <p:nvPicPr>
          <p:cNvPr id="11" name="Объект 4">
            <a:extLst>
              <a:ext uri="{FF2B5EF4-FFF2-40B4-BE49-F238E27FC236}">
                <a16:creationId xmlns:a16="http://schemas.microsoft.com/office/drawing/2014/main" id="{631E0939-36CA-444B-AEEA-C383C60A71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C32DB0-63B0-4D7A-85AF-FF954E8201ED}"/>
              </a:ext>
            </a:extLst>
          </p:cNvPr>
          <p:cNvSpPr txBox="1"/>
          <p:nvPr/>
        </p:nvSpPr>
        <p:spPr>
          <a:xfrm>
            <a:off x="681980" y="690714"/>
            <a:ext cx="11097239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algn="ctr"/>
            <a:r>
              <a:rPr lang="be-BY" sz="44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 дарозе ідучы, грыбоў не набярэш.</a:t>
            </a:r>
            <a:endParaRPr lang="ru-RU" sz="44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12317B-216C-4A8F-981E-13E104BE44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90"/>
          <a:stretch/>
        </p:blipFill>
        <p:spPr>
          <a:xfrm>
            <a:off x="3286100" y="1763804"/>
            <a:ext cx="5616624" cy="428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94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11</a:t>
            </a:fld>
            <a:endParaRPr lang="en-US" b="1" dirty="0">
              <a:latin typeface="Arial Black" panose="020B0A04020102020204" pitchFamily="34" charset="0"/>
            </a:endParaRPr>
          </a:p>
        </p:txBody>
      </p:sp>
      <p:pic>
        <p:nvPicPr>
          <p:cNvPr id="11" name="Объект 4">
            <a:extLst>
              <a:ext uri="{FF2B5EF4-FFF2-40B4-BE49-F238E27FC236}">
                <a16:creationId xmlns:a16="http://schemas.microsoft.com/office/drawing/2014/main" id="{631E0939-36CA-444B-AEEA-C383C60A71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CA8F5D2-E0B7-43BC-A4EF-ADA5745BBB7E}"/>
              </a:ext>
            </a:extLst>
          </p:cNvPr>
          <p:cNvSpPr txBox="1"/>
          <p:nvPr/>
        </p:nvSpPr>
        <p:spPr>
          <a:xfrm>
            <a:off x="706071" y="809758"/>
            <a:ext cx="11097239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algn="ctr"/>
            <a:r>
              <a:rPr lang="be-BY" sz="44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раскусіўшы арэх, зерне не з’ясі.</a:t>
            </a:r>
            <a:endParaRPr lang="ru-RU" sz="44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F088E6-FCE0-4157-8D02-D381666942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172" y="1774264"/>
            <a:ext cx="4176464" cy="426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78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12</a:t>
            </a:fld>
            <a:endParaRPr lang="en-US" b="1" dirty="0">
              <a:latin typeface="Arial Black" panose="020B0A04020102020204" pitchFamily="34" charset="0"/>
            </a:endParaRPr>
          </a:p>
        </p:txBody>
      </p:sp>
      <p:pic>
        <p:nvPicPr>
          <p:cNvPr id="11" name="Объект 4">
            <a:extLst>
              <a:ext uri="{FF2B5EF4-FFF2-40B4-BE49-F238E27FC236}">
                <a16:creationId xmlns:a16="http://schemas.microsoft.com/office/drawing/2014/main" id="{31EFC783-42F3-4F27-88C2-DEFA7D25B0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F5B2637-497F-4421-995F-F73246E24438}"/>
              </a:ext>
            </a:extLst>
          </p:cNvPr>
          <p:cNvSpPr txBox="1"/>
          <p:nvPr/>
        </p:nvSpPr>
        <p:spPr>
          <a:xfrm>
            <a:off x="2746994" y="2492896"/>
            <a:ext cx="177356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ГОНАР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3CC63AB-C534-4BA9-94AA-808CA51983CD}"/>
              </a:ext>
            </a:extLst>
          </p:cNvPr>
          <p:cNvCxnSpPr>
            <a:cxnSpLocks/>
          </p:cNvCxnSpPr>
          <p:nvPr/>
        </p:nvCxnSpPr>
        <p:spPr>
          <a:xfrm>
            <a:off x="2632685" y="3185035"/>
            <a:ext cx="2026389" cy="3296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33DF5E6-1008-4F70-811E-C11DC416223B}"/>
              </a:ext>
            </a:extLst>
          </p:cNvPr>
          <p:cNvSpPr txBox="1"/>
          <p:nvPr/>
        </p:nvSpPr>
        <p:spPr>
          <a:xfrm>
            <a:off x="2632685" y="3247239"/>
            <a:ext cx="20263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гордость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9136BE-C10F-46A3-8619-14796CCBBF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324" y="693035"/>
            <a:ext cx="4255027" cy="532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25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13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1318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«Тры каскі»</a:t>
            </a:r>
          </a:p>
        </p:txBody>
      </p:sp>
      <p:pic>
        <p:nvPicPr>
          <p:cNvPr id="11" name="Объект 4">
            <a:extLst>
              <a:ext uri="{FF2B5EF4-FFF2-40B4-BE49-F238E27FC236}">
                <a16:creationId xmlns:a16="http://schemas.microsoft.com/office/drawing/2014/main" id="{31EFC783-42F3-4F27-88C2-DEFA7D25B0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pic>
        <p:nvPicPr>
          <p:cNvPr id="1032" name="Picture 8" descr="Каска защитная шахтерская «СОМЗ-55 Hammer» оранжевая (77514) - Спецодежда,  спецобувь от ООО «Безопасность труда»">
            <a:extLst>
              <a:ext uri="{FF2B5EF4-FFF2-40B4-BE49-F238E27FC236}">
                <a16:creationId xmlns:a16="http://schemas.microsoft.com/office/drawing/2014/main" id="{E979D582-A551-4FCB-830F-224EFACEA9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" b="8842"/>
          <a:stretch/>
        </p:blipFill>
        <p:spPr bwMode="auto">
          <a:xfrm>
            <a:off x="4274951" y="2411267"/>
            <a:ext cx="3888432" cy="367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3D модель Шлем космонавта - TurboSquid 1794966">
            <a:extLst>
              <a:ext uri="{FF2B5EF4-FFF2-40B4-BE49-F238E27FC236}">
                <a16:creationId xmlns:a16="http://schemas.microsoft.com/office/drawing/2014/main" id="{20355A1C-7966-450A-B39D-DF64AA8B2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00" b="90000" l="6167" r="92000">
                        <a14:foregroundMark x1="35833" y1="15833" x2="57833" y2="60000"/>
                        <a14:foregroundMark x1="7667" y1="77667" x2="8500" y2="85833"/>
                        <a14:foregroundMark x1="7167" y1="47167" x2="9167" y2="56333"/>
                        <a14:foregroundMark x1="6167" y1="42167" x2="10000" y2="44500"/>
                        <a14:foregroundMark x1="40500" y1="9833" x2="61500" y2="12667"/>
                        <a14:foregroundMark x1="61500" y1="12667" x2="78667" y2="26333"/>
                        <a14:foregroundMark x1="78667" y1="26333" x2="87167" y2="40333"/>
                        <a14:foregroundMark x1="87167" y1="40333" x2="87833" y2="45167"/>
                        <a14:foregroundMark x1="79500" y1="30167" x2="81833" y2="47500"/>
                        <a14:foregroundMark x1="26500" y1="83500" x2="67000" y2="76500"/>
                        <a14:foregroundMark x1="43500" y1="88000" x2="85500" y2="84333"/>
                        <a14:foregroundMark x1="79667" y1="73000" x2="88833" y2="82667"/>
                        <a14:foregroundMark x1="91667" y1="63167" x2="81833" y2="77167"/>
                        <a14:foregroundMark x1="92000" y1="45667" x2="91000" y2="53500"/>
                        <a14:foregroundMark x1="39833" y1="90000" x2="59833" y2="89167"/>
                        <a14:foregroundMark x1="59833" y1="89167" x2="63500" y2="89167"/>
                        <a14:foregroundMark x1="55500" y1="8500" x2="65667" y2="12167"/>
                        <a14:foregroundMark x1="58500" y1="9000" x2="63500" y2="11500"/>
                        <a14:foregroundMark x1="58333" y1="9000" x2="65833" y2="11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126" y="1076727"/>
            <a:ext cx="3675916" cy="367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Стальные шлемы (каски) СССР, РФ Купить антиквариат в магазине Землянка">
            <a:extLst>
              <a:ext uri="{FF2B5EF4-FFF2-40B4-BE49-F238E27FC236}">
                <a16:creationId xmlns:a16="http://schemas.microsoft.com/office/drawing/2014/main" id="{3D4D0FE0-FA26-401E-A42F-139B8BC4A0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3" b="11608"/>
          <a:stretch/>
        </p:blipFill>
        <p:spPr bwMode="auto">
          <a:xfrm>
            <a:off x="765820" y="1604373"/>
            <a:ext cx="3816424" cy="288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22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14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1942311" y="232736"/>
            <a:ext cx="8170391" cy="1318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Гонар Беларусі</a:t>
            </a:r>
          </a:p>
        </p:txBody>
      </p:sp>
      <p:pic>
        <p:nvPicPr>
          <p:cNvPr id="11" name="Объект 4">
            <a:extLst>
              <a:ext uri="{FF2B5EF4-FFF2-40B4-BE49-F238E27FC236}">
                <a16:creationId xmlns:a16="http://schemas.microsoft.com/office/drawing/2014/main" id="{31EFC783-42F3-4F27-88C2-DEFA7D25B0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29978A-909B-4CED-8E27-F7C8FDD524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" t="3500" r="3790" b="-1056"/>
          <a:stretch/>
        </p:blipFill>
        <p:spPr>
          <a:xfrm>
            <a:off x="8133829" y="2319404"/>
            <a:ext cx="3189039" cy="2205576"/>
          </a:xfrm>
          <a:prstGeom prst="flowChartAlternateProcess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1366E10-4DBF-4F15-A098-F76235F3E0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" r="295" b="2890"/>
          <a:stretch/>
        </p:blipFill>
        <p:spPr>
          <a:xfrm>
            <a:off x="4646648" y="2298769"/>
            <a:ext cx="3198865" cy="2202273"/>
          </a:xfrm>
          <a:prstGeom prst="flowChartAlternateProcess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ECF978C-447F-456F-AE27-08D3FCAC1F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8" b="3043"/>
          <a:stretch/>
        </p:blipFill>
        <p:spPr>
          <a:xfrm>
            <a:off x="1059609" y="2326201"/>
            <a:ext cx="3198865" cy="2198779"/>
          </a:xfrm>
          <a:prstGeom prst="flowChartAlternateProcess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19E5605F-993F-458C-A2C2-8447427E638B}"/>
              </a:ext>
            </a:extLst>
          </p:cNvPr>
          <p:cNvSpPr/>
          <p:nvPr/>
        </p:nvSpPr>
        <p:spPr>
          <a:xfrm rot="16200000">
            <a:off x="1557908" y="1814312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C5451AA4-71CC-498D-8531-9513EC9FA18D}"/>
              </a:ext>
            </a:extLst>
          </p:cNvPr>
          <p:cNvSpPr/>
          <p:nvPr/>
        </p:nvSpPr>
        <p:spPr>
          <a:xfrm rot="16200000">
            <a:off x="8615424" y="1814312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572D5988-2432-4FFD-AE51-06E0BB86AC38}"/>
              </a:ext>
            </a:extLst>
          </p:cNvPr>
          <p:cNvSpPr/>
          <p:nvPr/>
        </p:nvSpPr>
        <p:spPr>
          <a:xfrm rot="5400000">
            <a:off x="5144945" y="1814312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5EA349-2A3E-4068-B6A1-A2B31BB7D784}"/>
              </a:ext>
            </a:extLst>
          </p:cNvPr>
          <p:cNvSpPr txBox="1"/>
          <p:nvPr/>
        </p:nvSpPr>
        <p:spPr>
          <a:xfrm>
            <a:off x="737273" y="4754507"/>
            <a:ext cx="3843539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ТРАКТАР</a:t>
            </a:r>
          </a:p>
          <a:p>
            <a:pPr algn="ctr"/>
            <a:r>
              <a:rPr lang="be-BY" sz="32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«БЕЛАРУС»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8015FC-D94C-41F4-9E69-1C007EF9C2BB}"/>
              </a:ext>
            </a:extLst>
          </p:cNvPr>
          <p:cNvSpPr txBox="1"/>
          <p:nvPr/>
        </p:nvSpPr>
        <p:spPr>
          <a:xfrm>
            <a:off x="8329265" y="4800054"/>
            <a:ext cx="2957669" cy="107721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ЭЛЕКТРОБУС</a:t>
            </a:r>
          </a:p>
          <a:p>
            <a:pPr algn="ctr"/>
            <a:r>
              <a:rPr lang="be-BY" sz="32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«ВІТАЎТ»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E02160-87CF-4612-9FF2-74ABBF1F96B8}"/>
              </a:ext>
            </a:extLst>
          </p:cNvPr>
          <p:cNvSpPr txBox="1"/>
          <p:nvPr/>
        </p:nvSpPr>
        <p:spPr>
          <a:xfrm>
            <a:off x="5029080" y="4737757"/>
            <a:ext cx="2528256" cy="107721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САМАЗВАЛ</a:t>
            </a:r>
          </a:p>
          <a:p>
            <a:pPr algn="ctr"/>
            <a:r>
              <a:rPr lang="be-BY" sz="32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«БелАЗ»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640286-9FDF-480E-A81B-A45C0199F2EF}"/>
              </a:ext>
            </a:extLst>
          </p:cNvPr>
          <p:cNvSpPr txBox="1"/>
          <p:nvPr/>
        </p:nvSpPr>
        <p:spPr>
          <a:xfrm>
            <a:off x="1725198" y="1476073"/>
            <a:ext cx="17630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трактор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3EE807-0898-468B-9942-D7F9644ACC92}"/>
              </a:ext>
            </a:extLst>
          </p:cNvPr>
          <p:cNvSpPr txBox="1"/>
          <p:nvPr/>
        </p:nvSpPr>
        <p:spPr>
          <a:xfrm>
            <a:off x="5235956" y="1459367"/>
            <a:ext cx="21500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самосвал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348C93-85C7-4B70-811B-F8B285B780D0}"/>
              </a:ext>
            </a:extLst>
          </p:cNvPr>
          <p:cNvSpPr txBox="1"/>
          <p:nvPr/>
        </p:nvSpPr>
        <p:spPr>
          <a:xfrm>
            <a:off x="8566766" y="1599853"/>
            <a:ext cx="2482667" cy="4442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электробус</a:t>
            </a:r>
          </a:p>
        </p:txBody>
      </p:sp>
    </p:spTree>
    <p:extLst>
      <p:ext uri="{BB962C8B-B14F-4D97-AF65-F5344CB8AC3E}">
        <p14:creationId xmlns:p14="http://schemas.microsoft.com/office/powerpoint/2010/main" val="363263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15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1942311" y="232736"/>
            <a:ext cx="8170391" cy="1318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Гонар Беларусі</a:t>
            </a:r>
          </a:p>
        </p:txBody>
      </p:sp>
      <p:pic>
        <p:nvPicPr>
          <p:cNvPr id="11" name="Объект 4">
            <a:extLst>
              <a:ext uri="{FF2B5EF4-FFF2-40B4-BE49-F238E27FC236}">
                <a16:creationId xmlns:a16="http://schemas.microsoft.com/office/drawing/2014/main" id="{31EFC783-42F3-4F27-88C2-DEFA7D25B0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BE3C37-E2CB-4FA4-9D10-E6BFD2C5CA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9"/>
          <a:stretch/>
        </p:blipFill>
        <p:spPr>
          <a:xfrm>
            <a:off x="8133713" y="2456623"/>
            <a:ext cx="3182279" cy="2202272"/>
          </a:xfrm>
          <a:prstGeom prst="flowChartAlternateProcess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4989D2C-8358-4152-B684-861EBFCEF0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2" t="6368" b="12287"/>
          <a:stretch/>
        </p:blipFill>
        <p:spPr>
          <a:xfrm>
            <a:off x="4657325" y="2434380"/>
            <a:ext cx="3188188" cy="2224516"/>
          </a:xfrm>
          <a:prstGeom prst="flowChartAlternateProcess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CF0D594-3682-4108-968D-3F9F1F89332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00"/>
          <a:stretch/>
        </p:blipFill>
        <p:spPr>
          <a:xfrm>
            <a:off x="1059611" y="2456624"/>
            <a:ext cx="3198865" cy="2202272"/>
          </a:xfrm>
          <a:prstGeom prst="flowChartAlternateProcess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19E5605F-993F-458C-A2C2-8447427E638B}"/>
              </a:ext>
            </a:extLst>
          </p:cNvPr>
          <p:cNvSpPr/>
          <p:nvPr/>
        </p:nvSpPr>
        <p:spPr>
          <a:xfrm rot="16200000">
            <a:off x="1557908" y="1958328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C5451AA4-71CC-498D-8531-9513EC9FA18D}"/>
              </a:ext>
            </a:extLst>
          </p:cNvPr>
          <p:cNvSpPr/>
          <p:nvPr/>
        </p:nvSpPr>
        <p:spPr>
          <a:xfrm rot="16200000">
            <a:off x="8615424" y="1958328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572D5988-2432-4FFD-AE51-06E0BB86AC38}"/>
              </a:ext>
            </a:extLst>
          </p:cNvPr>
          <p:cNvSpPr/>
          <p:nvPr/>
        </p:nvSpPr>
        <p:spPr>
          <a:xfrm rot="5400000">
            <a:off x="5144945" y="1958328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5EA349-2A3E-4068-B6A1-A2B31BB7D784}"/>
              </a:ext>
            </a:extLst>
          </p:cNvPr>
          <p:cNvSpPr txBox="1"/>
          <p:nvPr/>
        </p:nvSpPr>
        <p:spPr>
          <a:xfrm>
            <a:off x="737273" y="4797152"/>
            <a:ext cx="3843539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ІЛЬНЯНЫЯ</a:t>
            </a:r>
          </a:p>
          <a:p>
            <a:pPr algn="ctr"/>
            <a:r>
              <a:rPr lang="be-BY" sz="32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ВЫРАБЫ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8015FC-D94C-41F4-9E69-1C007EF9C2BB}"/>
              </a:ext>
            </a:extLst>
          </p:cNvPr>
          <p:cNvSpPr txBox="1"/>
          <p:nvPr/>
        </p:nvSpPr>
        <p:spPr>
          <a:xfrm>
            <a:off x="8209746" y="4811668"/>
            <a:ext cx="3196708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ЦУКЕРКІ</a:t>
            </a:r>
          </a:p>
          <a:p>
            <a:pPr algn="ctr"/>
            <a:r>
              <a:rPr lang="be-BY" sz="32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«КАМУНАРКА»</a:t>
            </a:r>
          </a:p>
          <a:p>
            <a:pPr algn="ctr"/>
            <a:r>
              <a:rPr lang="be-BY" sz="32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«СПАРТАК»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E02160-87CF-4612-9FF2-74ABBF1F96B8}"/>
              </a:ext>
            </a:extLst>
          </p:cNvPr>
          <p:cNvSpPr txBox="1"/>
          <p:nvPr/>
        </p:nvSpPr>
        <p:spPr>
          <a:xfrm>
            <a:off x="5566088" y="4881773"/>
            <a:ext cx="1454245" cy="107721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ЗЕФІР</a:t>
            </a:r>
          </a:p>
          <a:p>
            <a:pPr algn="ctr"/>
            <a:endParaRPr lang="be-BY" sz="3200" b="1" dirty="0">
              <a:ln/>
              <a:solidFill>
                <a:srgbClr val="B48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640286-9FDF-480E-A81B-A45C0199F2EF}"/>
              </a:ext>
            </a:extLst>
          </p:cNvPr>
          <p:cNvSpPr txBox="1"/>
          <p:nvPr/>
        </p:nvSpPr>
        <p:spPr>
          <a:xfrm>
            <a:off x="1569833" y="1357161"/>
            <a:ext cx="20393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льняные</a:t>
            </a:r>
          </a:p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изделия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3EE807-0898-468B-9942-D7F9644ACC92}"/>
              </a:ext>
            </a:extLst>
          </p:cNvPr>
          <p:cNvSpPr txBox="1"/>
          <p:nvPr/>
        </p:nvSpPr>
        <p:spPr>
          <a:xfrm>
            <a:off x="8711379" y="1694894"/>
            <a:ext cx="20103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конфеты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348C93-85C7-4B70-811B-F8B285B780D0}"/>
              </a:ext>
            </a:extLst>
          </p:cNvPr>
          <p:cNvSpPr txBox="1"/>
          <p:nvPr/>
        </p:nvSpPr>
        <p:spPr>
          <a:xfrm>
            <a:off x="5510431" y="1791699"/>
            <a:ext cx="1471300" cy="4442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зефир</a:t>
            </a:r>
          </a:p>
        </p:txBody>
      </p:sp>
    </p:spTree>
    <p:extLst>
      <p:ext uri="{BB962C8B-B14F-4D97-AF65-F5344CB8AC3E}">
        <p14:creationId xmlns:p14="http://schemas.microsoft.com/office/powerpoint/2010/main" val="262331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16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1942311" y="232736"/>
            <a:ext cx="8170391" cy="1318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Гонар Беларусі</a:t>
            </a:r>
          </a:p>
        </p:txBody>
      </p:sp>
      <p:pic>
        <p:nvPicPr>
          <p:cNvPr id="11" name="Объект 4">
            <a:extLst>
              <a:ext uri="{FF2B5EF4-FFF2-40B4-BE49-F238E27FC236}">
                <a16:creationId xmlns:a16="http://schemas.microsoft.com/office/drawing/2014/main" id="{31EFC783-42F3-4F27-88C2-DEFA7D25B0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C3F78B0-D54B-4EE4-8C7D-3B5D0372EEB3}"/>
              </a:ext>
            </a:extLst>
          </p:cNvPr>
          <p:cNvSpPr txBox="1"/>
          <p:nvPr/>
        </p:nvSpPr>
        <p:spPr>
          <a:xfrm>
            <a:off x="2638028" y="4537963"/>
            <a:ext cx="643971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ЛЮДЗІ РОЗНЫХ ПРАФЕСІЙ</a:t>
            </a: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51E40A9-19DC-43DA-B0CE-CB7B2A229115}"/>
              </a:ext>
            </a:extLst>
          </p:cNvPr>
          <p:cNvCxnSpPr>
            <a:cxnSpLocks/>
          </p:cNvCxnSpPr>
          <p:nvPr/>
        </p:nvCxnSpPr>
        <p:spPr>
          <a:xfrm>
            <a:off x="2810860" y="5220298"/>
            <a:ext cx="6120680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0579770-86D1-4E4B-8FAD-E0D4960A9256}"/>
              </a:ext>
            </a:extLst>
          </p:cNvPr>
          <p:cNvSpPr txBox="1"/>
          <p:nvPr/>
        </p:nvSpPr>
        <p:spPr>
          <a:xfrm>
            <a:off x="3179879" y="5333751"/>
            <a:ext cx="53560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люди</a:t>
            </a:r>
            <a:r>
              <a:rPr lang="ru-RU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разных профессий</a:t>
            </a:r>
            <a:endParaRPr lang="be-BY" sz="3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FBCCBF-DAA1-4F90-85A8-A773A9B9C3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023" y="1351836"/>
            <a:ext cx="8410778" cy="306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96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17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09CD722-4010-423A-BEB1-25B1B92192FF}"/>
              </a:ext>
            </a:extLst>
          </p:cNvPr>
          <p:cNvSpPr/>
          <p:nvPr/>
        </p:nvSpPr>
        <p:spPr>
          <a:xfrm>
            <a:off x="882189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47CEA57-DD5B-4BC4-ADB9-57B41D325106}"/>
              </a:ext>
            </a:extLst>
          </p:cNvPr>
          <p:cNvSpPr/>
          <p:nvPr/>
        </p:nvSpPr>
        <p:spPr>
          <a:xfrm>
            <a:off x="6340771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1F2F0FF-E9B8-4D7D-8D57-9C5C047FC6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2" t="574" r="26939" b="-574"/>
          <a:stretch/>
        </p:blipFill>
        <p:spPr>
          <a:xfrm>
            <a:off x="3605130" y="2070685"/>
            <a:ext cx="2185749" cy="3213833"/>
          </a:xfrm>
          <a:prstGeom prst="flowChartAlternateProcess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F596A049-6D23-4FD5-8B49-B42F8F0B426C}"/>
              </a:ext>
            </a:extLst>
          </p:cNvPr>
          <p:cNvSpPr/>
          <p:nvPr/>
        </p:nvSpPr>
        <p:spPr>
          <a:xfrm>
            <a:off x="9092934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B83A8C4A-DC98-4813-9504-8146892D907D}"/>
              </a:ext>
            </a:extLst>
          </p:cNvPr>
          <p:cNvSpPr/>
          <p:nvPr/>
        </p:nvSpPr>
        <p:spPr>
          <a:xfrm>
            <a:off x="3605130" y="2070686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F87AB6-0E4F-43F4-AD30-1771CDB1018F}"/>
              </a:ext>
            </a:extLst>
          </p:cNvPr>
          <p:cNvSpPr txBox="1"/>
          <p:nvPr/>
        </p:nvSpPr>
        <p:spPr>
          <a:xfrm>
            <a:off x="1044336" y="5333727"/>
            <a:ext cx="1869679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МАСТАК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3BC89D-036F-4E4E-AAF3-EB8BD356E24D}"/>
              </a:ext>
            </a:extLst>
          </p:cNvPr>
          <p:cNvSpPr txBox="1"/>
          <p:nvPr/>
        </p:nvSpPr>
        <p:spPr>
          <a:xfrm>
            <a:off x="6494980" y="5333727"/>
            <a:ext cx="1893852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СПЯВАК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D0518-399B-4DF8-AC36-E22F147E1586}"/>
              </a:ext>
            </a:extLst>
          </p:cNvPr>
          <p:cNvSpPr txBox="1"/>
          <p:nvPr/>
        </p:nvSpPr>
        <p:spPr>
          <a:xfrm>
            <a:off x="8796667" y="5341412"/>
            <a:ext cx="279480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СПАРТСМЕН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781548-6DE7-44DD-803D-973135CDEB5E}"/>
              </a:ext>
            </a:extLst>
          </p:cNvPr>
          <p:cNvSpPr txBox="1"/>
          <p:nvPr/>
        </p:nvSpPr>
        <p:spPr>
          <a:xfrm>
            <a:off x="3332619" y="5341412"/>
            <a:ext cx="2747292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ПІСЬМЕННІК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CEEC554-BAB1-451F-8CF4-E6B6DAD2EA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F3E113A-D03E-46DF-B319-5BC7DC7138DA}"/>
              </a:ext>
            </a:extLst>
          </p:cNvPr>
          <p:cNvSpPr txBox="1"/>
          <p:nvPr/>
        </p:nvSpPr>
        <p:spPr>
          <a:xfrm>
            <a:off x="1065089" y="1394886"/>
            <a:ext cx="21377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художник</a:t>
            </a:r>
            <a:endParaRPr lang="be-BY" sz="3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E52042-9F4F-4FF0-8BCB-22BCF76EDC69}"/>
              </a:ext>
            </a:extLst>
          </p:cNvPr>
          <p:cNvSpPr txBox="1"/>
          <p:nvPr/>
        </p:nvSpPr>
        <p:spPr>
          <a:xfrm>
            <a:off x="3740739" y="1414016"/>
            <a:ext cx="2086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8649DD-6DEE-4C58-AD0F-F5C878C05E23}"/>
              </a:ext>
            </a:extLst>
          </p:cNvPr>
          <p:cNvSpPr txBox="1"/>
          <p:nvPr/>
        </p:nvSpPr>
        <p:spPr>
          <a:xfrm>
            <a:off x="6765219" y="1388801"/>
            <a:ext cx="13863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певец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2F9970-4FBA-4BAB-BE2D-105275EB0CFE}"/>
              </a:ext>
            </a:extLst>
          </p:cNvPr>
          <p:cNvSpPr txBox="1"/>
          <p:nvPr/>
        </p:nvSpPr>
        <p:spPr>
          <a:xfrm>
            <a:off x="9120099" y="1388800"/>
            <a:ext cx="2357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спортсмен</a:t>
            </a:r>
          </a:p>
        </p:txBody>
      </p:sp>
      <p:sp>
        <p:nvSpPr>
          <p:cNvPr id="30" name="Заголовок 2">
            <a:extLst>
              <a:ext uri="{FF2B5EF4-FFF2-40B4-BE49-F238E27FC236}">
                <a16:creationId xmlns:a16="http://schemas.microsoft.com/office/drawing/2014/main" id="{47A6AD46-D399-4E33-837E-AE55FDE5E533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Успомні назвы прафесій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FB77CEA-EAAA-4DD1-80AE-4A87FFBA36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78" t="519" r="15705" b="-519"/>
          <a:stretch/>
        </p:blipFill>
        <p:spPr>
          <a:xfrm>
            <a:off x="9468958" y="2024358"/>
            <a:ext cx="1525964" cy="319219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4158224-CF64-4D1F-B45E-6E92958041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20"/>
          <a:stretch/>
        </p:blipFill>
        <p:spPr>
          <a:xfrm>
            <a:off x="6559711" y="2262943"/>
            <a:ext cx="1910965" cy="28925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026AF23-0783-4D2E-9DC6-B99F7170F2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26" y="2445514"/>
            <a:ext cx="2059201" cy="253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0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505882" y="34185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18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09CD722-4010-423A-BEB1-25B1B92192FF}"/>
              </a:ext>
            </a:extLst>
          </p:cNvPr>
          <p:cNvSpPr/>
          <p:nvPr/>
        </p:nvSpPr>
        <p:spPr>
          <a:xfrm>
            <a:off x="882189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47CEA57-DD5B-4BC4-ADB9-57B41D325106}"/>
              </a:ext>
            </a:extLst>
          </p:cNvPr>
          <p:cNvSpPr/>
          <p:nvPr/>
        </p:nvSpPr>
        <p:spPr>
          <a:xfrm>
            <a:off x="6340771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F596A049-6D23-4FD5-8B49-B42F8F0B426C}"/>
              </a:ext>
            </a:extLst>
          </p:cNvPr>
          <p:cNvSpPr/>
          <p:nvPr/>
        </p:nvSpPr>
        <p:spPr>
          <a:xfrm>
            <a:off x="9092934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B83A8C4A-DC98-4813-9504-8146892D907D}"/>
              </a:ext>
            </a:extLst>
          </p:cNvPr>
          <p:cNvSpPr/>
          <p:nvPr/>
        </p:nvSpPr>
        <p:spPr>
          <a:xfrm>
            <a:off x="3605130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F87AB6-0E4F-43F4-AD30-1771CDB1018F}"/>
              </a:ext>
            </a:extLst>
          </p:cNvPr>
          <p:cNvSpPr txBox="1"/>
          <p:nvPr/>
        </p:nvSpPr>
        <p:spPr>
          <a:xfrm>
            <a:off x="679955" y="5343411"/>
            <a:ext cx="2753061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НАВУКОВЕЦ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3BC89D-036F-4E4E-AAF3-EB8BD356E24D}"/>
              </a:ext>
            </a:extLst>
          </p:cNvPr>
          <p:cNvSpPr txBox="1"/>
          <p:nvPr/>
        </p:nvSpPr>
        <p:spPr>
          <a:xfrm>
            <a:off x="6527747" y="5345023"/>
            <a:ext cx="2015295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ШАХЦЁР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D0518-399B-4DF8-AC36-E22F147E1586}"/>
              </a:ext>
            </a:extLst>
          </p:cNvPr>
          <p:cNvSpPr txBox="1"/>
          <p:nvPr/>
        </p:nvSpPr>
        <p:spPr>
          <a:xfrm>
            <a:off x="9340797" y="5341412"/>
            <a:ext cx="178228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ШАФЁР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781548-6DE7-44DD-803D-973135CDEB5E}"/>
              </a:ext>
            </a:extLst>
          </p:cNvPr>
          <p:cNvSpPr txBox="1"/>
          <p:nvPr/>
        </p:nvSpPr>
        <p:spPr>
          <a:xfrm>
            <a:off x="3743790" y="5343411"/>
            <a:ext cx="2212465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ІНЖЫНЕР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CEEC554-BAB1-451F-8CF4-E6B6DAD2EA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688428" y="5197781"/>
            <a:ext cx="816988" cy="212752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F3E113A-D03E-46DF-B319-5BC7DC7138DA}"/>
              </a:ext>
            </a:extLst>
          </p:cNvPr>
          <p:cNvSpPr txBox="1"/>
          <p:nvPr/>
        </p:nvSpPr>
        <p:spPr>
          <a:xfrm>
            <a:off x="1191506" y="1419303"/>
            <a:ext cx="17299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учёный</a:t>
            </a:r>
            <a:endParaRPr lang="be-BY" sz="3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E52042-9F4F-4FF0-8BCB-22BCF76EDC69}"/>
              </a:ext>
            </a:extLst>
          </p:cNvPr>
          <p:cNvSpPr txBox="1"/>
          <p:nvPr/>
        </p:nvSpPr>
        <p:spPr>
          <a:xfrm>
            <a:off x="3743790" y="1419303"/>
            <a:ext cx="19249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инженер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8649DD-6DEE-4C58-AD0F-F5C878C05E23}"/>
              </a:ext>
            </a:extLst>
          </p:cNvPr>
          <p:cNvSpPr txBox="1"/>
          <p:nvPr/>
        </p:nvSpPr>
        <p:spPr>
          <a:xfrm>
            <a:off x="6612191" y="1421766"/>
            <a:ext cx="1659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шахтёр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2F9970-4FBA-4BAB-BE2D-105275EB0CFE}"/>
              </a:ext>
            </a:extLst>
          </p:cNvPr>
          <p:cNvSpPr txBox="1"/>
          <p:nvPr/>
        </p:nvSpPr>
        <p:spPr>
          <a:xfrm>
            <a:off x="9357949" y="1414049"/>
            <a:ext cx="16129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шофёр</a:t>
            </a:r>
          </a:p>
        </p:txBody>
      </p:sp>
      <p:sp>
        <p:nvSpPr>
          <p:cNvPr id="29" name="Заголовок 2">
            <a:extLst>
              <a:ext uri="{FF2B5EF4-FFF2-40B4-BE49-F238E27FC236}">
                <a16:creationId xmlns:a16="http://schemas.microsoft.com/office/drawing/2014/main" id="{F4CC7606-BFB9-4C68-8D18-8C605AE47F82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Успомні назвы прафесій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3930013-A7E7-471C-B455-515710CAF7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90" t="2641" r="-2407" b="-2641"/>
          <a:stretch/>
        </p:blipFill>
        <p:spPr>
          <a:xfrm>
            <a:off x="3943283" y="1988840"/>
            <a:ext cx="1525964" cy="319219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EB8072D-2204-48DB-A8DA-61B2958140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623" y="2159513"/>
            <a:ext cx="1250563" cy="292872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A127952-1D0E-496C-904C-60DBCCDCE0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248" y="2762777"/>
            <a:ext cx="2149194" cy="169534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B8BE950-1E2A-4774-A535-69390A42ED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932"/>
          <a:stretch/>
        </p:blipFill>
        <p:spPr>
          <a:xfrm>
            <a:off x="1365890" y="2086997"/>
            <a:ext cx="1395781" cy="30618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803" y="6516147"/>
            <a:ext cx="96760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be-BY" sz="14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Ілюстрацыйны матэрыял выкарыстаны з наступных сайтаў: freepik.com, shutterstock.com</a:t>
            </a:r>
            <a:r>
              <a:rPr lang="be-BY" sz="1400" kern="0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60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2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сімвалы Беларусі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09CD722-4010-423A-BEB1-25B1B92192FF}"/>
              </a:ext>
            </a:extLst>
          </p:cNvPr>
          <p:cNvSpPr/>
          <p:nvPr/>
        </p:nvSpPr>
        <p:spPr>
          <a:xfrm>
            <a:off x="1425992" y="15016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47CEA57-DD5B-4BC4-ADB9-57B41D325106}"/>
              </a:ext>
            </a:extLst>
          </p:cNvPr>
          <p:cNvSpPr/>
          <p:nvPr/>
        </p:nvSpPr>
        <p:spPr>
          <a:xfrm>
            <a:off x="8758708" y="1457127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B83A8C4A-DC98-4813-9504-8146892D907D}"/>
              </a:ext>
            </a:extLst>
          </p:cNvPr>
          <p:cNvSpPr/>
          <p:nvPr/>
        </p:nvSpPr>
        <p:spPr>
          <a:xfrm>
            <a:off x="5047012" y="15016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F87AB6-0E4F-43F4-AD30-1771CDB1018F}"/>
              </a:ext>
            </a:extLst>
          </p:cNvPr>
          <p:cNvSpPr txBox="1"/>
          <p:nvPr/>
        </p:nvSpPr>
        <p:spPr>
          <a:xfrm>
            <a:off x="1750613" y="4813760"/>
            <a:ext cx="144783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СЦЯГ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3BC89D-036F-4E4E-AAF3-EB8BD356E24D}"/>
              </a:ext>
            </a:extLst>
          </p:cNvPr>
          <p:cNvSpPr txBox="1"/>
          <p:nvPr/>
        </p:nvSpPr>
        <p:spPr>
          <a:xfrm>
            <a:off x="9213672" y="4788045"/>
            <a:ext cx="129234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ГІМН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781548-6DE7-44DD-803D-973135CDEB5E}"/>
              </a:ext>
            </a:extLst>
          </p:cNvPr>
          <p:cNvSpPr txBox="1"/>
          <p:nvPr/>
        </p:nvSpPr>
        <p:spPr>
          <a:xfrm>
            <a:off x="5472198" y="4809237"/>
            <a:ext cx="139333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ГЕРБ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CEEC554-BAB1-451F-8CF4-E6B6DAD2EA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FFA2F56-8A2D-4599-BD90-FEBB6D6F635E}"/>
              </a:ext>
            </a:extLst>
          </p:cNvPr>
          <p:cNvSpPr txBox="1"/>
          <p:nvPr/>
        </p:nvSpPr>
        <p:spPr>
          <a:xfrm>
            <a:off x="9025548" y="1556391"/>
            <a:ext cx="1944216" cy="32316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Мы, беларусы – мірныя людзі,</a:t>
            </a:r>
          </a:p>
          <a:p>
            <a:r>
              <a:rPr lang="be-BY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Сэрцам адданыя родная зямлі,</a:t>
            </a:r>
          </a:p>
          <a:p>
            <a:r>
              <a:rPr lang="be-BY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Шчыра сябруем, сілы гартуем</a:t>
            </a:r>
          </a:p>
          <a:p>
            <a:r>
              <a:rPr lang="be-BY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ў працавітай, вольнай сям’і.</a:t>
            </a:r>
          </a:p>
          <a:p>
            <a:r>
              <a:rPr lang="be-BY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Слаўся, зямлі нашай светлае імя,</a:t>
            </a:r>
          </a:p>
          <a:p>
            <a:r>
              <a:rPr lang="be-BY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Слаўся, народаў братэрскі саюз!</a:t>
            </a:r>
          </a:p>
          <a:p>
            <a:r>
              <a:rPr lang="be-BY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Наша любімая маці-Радзіма,</a:t>
            </a:r>
          </a:p>
          <a:p>
            <a:r>
              <a:rPr lang="be-BY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Вечна жыві і квітней, Беларусь! ...</a:t>
            </a:r>
            <a:r>
              <a:rPr lang="ru-RU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</a:t>
            </a:r>
          </a:p>
          <a:p>
            <a:r>
              <a:rPr lang="ru-RU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FAAE2B-C4E3-478A-AA9A-6CD16B41F9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978" y="2656643"/>
            <a:ext cx="2062297" cy="103114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D5C637-84E0-4DA1-9533-902566097C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293" y="2060848"/>
            <a:ext cx="2036844" cy="203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3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3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5EBE2E27-146E-4A35-BFFF-166C190D6BBE}"/>
              </a:ext>
            </a:extLst>
          </p:cNvPr>
          <p:cNvSpPr/>
          <p:nvPr/>
        </p:nvSpPr>
        <p:spPr>
          <a:xfrm>
            <a:off x="1557908" y="1826894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43D351D-FE18-43E7-ABDB-AF1B7112A706}"/>
              </a:ext>
            </a:extLst>
          </p:cNvPr>
          <p:cNvSpPr/>
          <p:nvPr/>
        </p:nvSpPr>
        <p:spPr>
          <a:xfrm>
            <a:off x="8615424" y="1826894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87399321-772D-40C4-9708-835EF7AC3237}"/>
              </a:ext>
            </a:extLst>
          </p:cNvPr>
          <p:cNvSpPr/>
          <p:nvPr/>
        </p:nvSpPr>
        <p:spPr>
          <a:xfrm rot="16200000">
            <a:off x="5144945" y="1826894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1BFF69-9193-4F0B-8AFA-174A1CAC691F}"/>
              </a:ext>
            </a:extLst>
          </p:cNvPr>
          <p:cNvSpPr txBox="1"/>
          <p:nvPr/>
        </p:nvSpPr>
        <p:spPr>
          <a:xfrm>
            <a:off x="1698539" y="5139004"/>
            <a:ext cx="1756956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БУСЕЛ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F5908-BB12-4E6E-8118-4317B66C7495}"/>
              </a:ext>
            </a:extLst>
          </p:cNvPr>
          <p:cNvSpPr txBox="1"/>
          <p:nvPr/>
        </p:nvSpPr>
        <p:spPr>
          <a:xfrm>
            <a:off x="8711098" y="5188557"/>
            <a:ext cx="2193999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ВАСІЛЁК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5887BC-1E01-4C38-BDD9-A28CCB735066}"/>
              </a:ext>
            </a:extLst>
          </p:cNvPr>
          <p:cNvSpPr txBox="1"/>
          <p:nvPr/>
        </p:nvSpPr>
        <p:spPr>
          <a:xfrm>
            <a:off x="5600088" y="4702592"/>
            <a:ext cx="138217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ЗУБР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5C5C805-53EB-40C9-A7B3-899F5E6095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79" y="2523160"/>
            <a:ext cx="1425928" cy="225931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4C17845-6ADF-4A8B-9B21-7D2C7B854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260" y="2537478"/>
            <a:ext cx="2939925" cy="186900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C1449FB-17CF-41F4-B5C6-7F9289AF42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842" y="2075523"/>
            <a:ext cx="1430512" cy="2793637"/>
          </a:xfrm>
          <a:prstGeom prst="rect">
            <a:avLst/>
          </a:prstGeom>
        </p:spPr>
      </p:pic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FA7D476-CE17-4ADB-8FF7-FB8119FFE3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44543476-EB56-41D1-94C8-4122458CF4E0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сімвалы Беларусі</a:t>
            </a:r>
          </a:p>
        </p:txBody>
      </p:sp>
    </p:spTree>
    <p:extLst>
      <p:ext uri="{BB962C8B-B14F-4D97-AF65-F5344CB8AC3E}">
        <p14:creationId xmlns:p14="http://schemas.microsoft.com/office/powerpoint/2010/main" val="34683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597AEA54-FC8E-4179-884C-B9FBFB30F2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4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3" name="Заголовок 2">
            <a:extLst>
              <a:ext uri="{FF2B5EF4-FFF2-40B4-BE49-F238E27FC236}">
                <a16:creationId xmlns:a16="http://schemas.microsoft.com/office/drawing/2014/main" id="{3C95B3CD-6B7B-45D6-83BD-9A6A68700858}"/>
              </a:ext>
            </a:extLst>
          </p:cNvPr>
          <p:cNvSpPr txBox="1">
            <a:spLocks/>
          </p:cNvSpPr>
          <p:nvPr/>
        </p:nvSpPr>
        <p:spPr>
          <a:xfrm>
            <a:off x="2133972" y="35425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Раскажы па-беларуску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0967F9-2ED3-49C0-9B8B-8BFE5BBCE1C1}"/>
              </a:ext>
            </a:extLst>
          </p:cNvPr>
          <p:cNvSpPr txBox="1"/>
          <p:nvPr/>
        </p:nvSpPr>
        <p:spPr>
          <a:xfrm>
            <a:off x="790727" y="1159623"/>
            <a:ext cx="10802641" cy="483209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algn="ctr"/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Радзіма – Рэспубліка Беларусь.  У нас</a:t>
            </a:r>
          </a:p>
          <a:p>
            <a:pPr algn="ctr"/>
            <a:r>
              <a:rPr lang="be-BY" sz="20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ёсць дзяржаўны   </a:t>
            </a:r>
            <a:r>
              <a:rPr lang="be-BY" sz="9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сцяг</a:t>
            </a:r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, </a:t>
            </a:r>
            <a:r>
              <a:rPr lang="en-US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гімн. </a:t>
            </a:r>
          </a:p>
          <a:p>
            <a:endParaRPr lang="be-BY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Сцяг Беларусі мае тры колеры:              , </a:t>
            </a:r>
          </a:p>
          <a:p>
            <a:endParaRPr lang="be-BY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і             .</a:t>
            </a:r>
          </a:p>
          <a:p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На гербе намаляваныя           ,             і         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                                                                                             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26A881F9-A368-4E2B-B0E7-1180B9C25E2E}"/>
              </a:ext>
            </a:extLst>
          </p:cNvPr>
          <p:cNvSpPr/>
          <p:nvPr/>
        </p:nvSpPr>
        <p:spPr>
          <a:xfrm>
            <a:off x="9000825" y="3021584"/>
            <a:ext cx="1080120" cy="785471"/>
          </a:xfrm>
          <a:prstGeom prst="roundRect">
            <a:avLst/>
          </a:prstGeom>
          <a:solidFill>
            <a:srgbClr val="C92222"/>
          </a:solidFill>
          <a:ln>
            <a:solidFill>
              <a:srgbClr val="C922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619B6C8-8AB3-4BF8-AC3B-B23AD0EED1E7}"/>
              </a:ext>
            </a:extLst>
          </p:cNvPr>
          <p:cNvSpPr/>
          <p:nvPr/>
        </p:nvSpPr>
        <p:spPr>
          <a:xfrm>
            <a:off x="841092" y="4037261"/>
            <a:ext cx="1080120" cy="785471"/>
          </a:xfrm>
          <a:prstGeom prst="roundRect">
            <a:avLst/>
          </a:prstGeom>
          <a:solidFill>
            <a:srgbClr val="3282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70FDFA39-488A-4360-85E1-BE0B81312D24}"/>
              </a:ext>
            </a:extLst>
          </p:cNvPr>
          <p:cNvSpPr/>
          <p:nvPr/>
        </p:nvSpPr>
        <p:spPr>
          <a:xfrm>
            <a:off x="2638028" y="4052098"/>
            <a:ext cx="1080120" cy="78547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1347A4A-DC1C-4429-ACA8-A8E43ECCF0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56747">
            <a:off x="7350921" y="4332970"/>
            <a:ext cx="651113" cy="212456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5D8C004-9424-479A-A932-8ADA1B5B95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5" b="61446"/>
          <a:stretch/>
        </p:blipFill>
        <p:spPr>
          <a:xfrm>
            <a:off x="10107830" y="4743580"/>
            <a:ext cx="939368" cy="137118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DF479AD-FB18-49AD-B06B-6EF8071275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99"/>
          <a:stretch/>
        </p:blipFill>
        <p:spPr>
          <a:xfrm>
            <a:off x="8693709" y="4709661"/>
            <a:ext cx="638591" cy="137118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E00AA79-9729-40A4-B022-43E29886DF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00" y="1988840"/>
            <a:ext cx="1603325" cy="80166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1E582CE-DADE-4B39-B2BA-F0D246FBB0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211" y="1877437"/>
            <a:ext cx="1142857" cy="11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26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5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«Урок працы»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09CD722-4010-423A-BEB1-25B1B92192FF}"/>
              </a:ext>
            </a:extLst>
          </p:cNvPr>
          <p:cNvSpPr/>
          <p:nvPr/>
        </p:nvSpPr>
        <p:spPr>
          <a:xfrm>
            <a:off x="882189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47CEA57-DD5B-4BC4-ADB9-57B41D325106}"/>
              </a:ext>
            </a:extLst>
          </p:cNvPr>
          <p:cNvSpPr/>
          <p:nvPr/>
        </p:nvSpPr>
        <p:spPr>
          <a:xfrm>
            <a:off x="6340771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F596A049-6D23-4FD5-8B49-B42F8F0B426C}"/>
              </a:ext>
            </a:extLst>
          </p:cNvPr>
          <p:cNvSpPr/>
          <p:nvPr/>
        </p:nvSpPr>
        <p:spPr>
          <a:xfrm>
            <a:off x="9092934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B83A8C4A-DC98-4813-9504-8146892D907D}"/>
              </a:ext>
            </a:extLst>
          </p:cNvPr>
          <p:cNvSpPr/>
          <p:nvPr/>
        </p:nvSpPr>
        <p:spPr>
          <a:xfrm>
            <a:off x="3605130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F87AB6-0E4F-43F4-AD30-1771CDB1018F}"/>
              </a:ext>
            </a:extLst>
          </p:cNvPr>
          <p:cNvSpPr txBox="1"/>
          <p:nvPr/>
        </p:nvSpPr>
        <p:spPr>
          <a:xfrm>
            <a:off x="882189" y="5341412"/>
            <a:ext cx="2207078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БУДАЎНІК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3BC89D-036F-4E4E-AAF3-EB8BD356E24D}"/>
              </a:ext>
            </a:extLst>
          </p:cNvPr>
          <p:cNvSpPr txBox="1"/>
          <p:nvPr/>
        </p:nvSpPr>
        <p:spPr>
          <a:xfrm>
            <a:off x="5839966" y="5357789"/>
            <a:ext cx="3108736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МЕХАНІЗАТАР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D0518-399B-4DF8-AC36-E22F147E1586}"/>
              </a:ext>
            </a:extLst>
          </p:cNvPr>
          <p:cNvSpPr txBox="1"/>
          <p:nvPr/>
        </p:nvSpPr>
        <p:spPr>
          <a:xfrm>
            <a:off x="9059342" y="5341412"/>
            <a:ext cx="2490041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НАСТАЎНІК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781548-6DE7-44DD-803D-973135CDEB5E}"/>
              </a:ext>
            </a:extLst>
          </p:cNvPr>
          <p:cNvSpPr txBox="1"/>
          <p:nvPr/>
        </p:nvSpPr>
        <p:spPr>
          <a:xfrm>
            <a:off x="3777012" y="5363612"/>
            <a:ext cx="156427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ТОКАР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CEEC554-BAB1-451F-8CF4-E6B6DAD2EA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F3E113A-D03E-46DF-B319-5BC7DC7138DA}"/>
              </a:ext>
            </a:extLst>
          </p:cNvPr>
          <p:cNvSpPr txBox="1"/>
          <p:nvPr/>
        </p:nvSpPr>
        <p:spPr>
          <a:xfrm>
            <a:off x="903766" y="1419303"/>
            <a:ext cx="23054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</a:t>
            </a:r>
            <a:r>
              <a:rPr lang="ru-RU" sz="320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итель</a:t>
            </a:r>
            <a:endParaRPr lang="be-BY" sz="3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E52042-9F4F-4FF0-8BCB-22BCF76EDC69}"/>
              </a:ext>
            </a:extLst>
          </p:cNvPr>
          <p:cNvSpPr txBox="1"/>
          <p:nvPr/>
        </p:nvSpPr>
        <p:spPr>
          <a:xfrm>
            <a:off x="3898219" y="1421766"/>
            <a:ext cx="15642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токарь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8649DD-6DEE-4C58-AD0F-F5C878C05E23}"/>
              </a:ext>
            </a:extLst>
          </p:cNvPr>
          <p:cNvSpPr txBox="1"/>
          <p:nvPr/>
        </p:nvSpPr>
        <p:spPr>
          <a:xfrm>
            <a:off x="5987799" y="1413218"/>
            <a:ext cx="2786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механизатор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2F9970-4FBA-4BAB-BE2D-105275EB0CFE}"/>
              </a:ext>
            </a:extLst>
          </p:cNvPr>
          <p:cNvSpPr txBox="1"/>
          <p:nvPr/>
        </p:nvSpPr>
        <p:spPr>
          <a:xfrm>
            <a:off x="9299317" y="1413217"/>
            <a:ext cx="18437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F97756-3395-4534-B7D2-54D31FE872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689"/>
          <a:stretch/>
        </p:blipFill>
        <p:spPr>
          <a:xfrm>
            <a:off x="1341884" y="1914027"/>
            <a:ext cx="1395905" cy="328361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D5A0782-ED98-4D26-93C5-34C148F044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8" r="58485"/>
          <a:stretch/>
        </p:blipFill>
        <p:spPr>
          <a:xfrm>
            <a:off x="6658065" y="1982220"/>
            <a:ext cx="1812611" cy="3228997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D8E8283-63A9-4B6A-BE1C-68460223C4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398" y="2827903"/>
            <a:ext cx="2121907" cy="1649364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6A1483E-20E1-4072-84FA-0D36D89AB7B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65" r="29756"/>
          <a:stretch/>
        </p:blipFill>
        <p:spPr>
          <a:xfrm>
            <a:off x="9048745" y="1834433"/>
            <a:ext cx="2066048" cy="340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18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6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«Урок працы»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09CD722-4010-423A-BEB1-25B1B92192FF}"/>
              </a:ext>
            </a:extLst>
          </p:cNvPr>
          <p:cNvSpPr/>
          <p:nvPr/>
        </p:nvSpPr>
        <p:spPr>
          <a:xfrm>
            <a:off x="882189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47CEA57-DD5B-4BC4-ADB9-57B41D325106}"/>
              </a:ext>
            </a:extLst>
          </p:cNvPr>
          <p:cNvSpPr/>
          <p:nvPr/>
        </p:nvSpPr>
        <p:spPr>
          <a:xfrm>
            <a:off x="6340771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F596A049-6D23-4FD5-8B49-B42F8F0B426C}"/>
              </a:ext>
            </a:extLst>
          </p:cNvPr>
          <p:cNvSpPr/>
          <p:nvPr/>
        </p:nvSpPr>
        <p:spPr>
          <a:xfrm>
            <a:off x="9092934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B83A8C4A-DC98-4813-9504-8146892D907D}"/>
              </a:ext>
            </a:extLst>
          </p:cNvPr>
          <p:cNvSpPr/>
          <p:nvPr/>
        </p:nvSpPr>
        <p:spPr>
          <a:xfrm>
            <a:off x="3605130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F87AB6-0E4F-43F4-AD30-1771CDB1018F}"/>
              </a:ext>
            </a:extLst>
          </p:cNvPr>
          <p:cNvSpPr txBox="1"/>
          <p:nvPr/>
        </p:nvSpPr>
        <p:spPr>
          <a:xfrm>
            <a:off x="1242121" y="5333727"/>
            <a:ext cx="123136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УРАЧ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3BC89D-036F-4E4E-AAF3-EB8BD356E24D}"/>
              </a:ext>
            </a:extLst>
          </p:cNvPr>
          <p:cNvSpPr txBox="1"/>
          <p:nvPr/>
        </p:nvSpPr>
        <p:spPr>
          <a:xfrm>
            <a:off x="6489762" y="5333727"/>
            <a:ext cx="178228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ШАФЁР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D0518-399B-4DF8-AC36-E22F147E1586}"/>
              </a:ext>
            </a:extLst>
          </p:cNvPr>
          <p:cNvSpPr txBox="1"/>
          <p:nvPr/>
        </p:nvSpPr>
        <p:spPr>
          <a:xfrm>
            <a:off x="9262764" y="5341412"/>
            <a:ext cx="1938352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ЛЁТЧЫК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781548-6DE7-44DD-803D-973135CDEB5E}"/>
              </a:ext>
            </a:extLst>
          </p:cNvPr>
          <p:cNvSpPr txBox="1"/>
          <p:nvPr/>
        </p:nvSpPr>
        <p:spPr>
          <a:xfrm>
            <a:off x="3832713" y="5364505"/>
            <a:ext cx="1645387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ПОВАР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CEEC554-BAB1-451F-8CF4-E6B6DAD2EA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F3E113A-D03E-46DF-B319-5BC7DC7138DA}"/>
              </a:ext>
            </a:extLst>
          </p:cNvPr>
          <p:cNvSpPr txBox="1"/>
          <p:nvPr/>
        </p:nvSpPr>
        <p:spPr>
          <a:xfrm>
            <a:off x="1330800" y="1420437"/>
            <a:ext cx="11426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врач</a:t>
            </a:r>
            <a:endParaRPr lang="be-BY" sz="3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E52042-9F4F-4FF0-8BCB-22BCF76EDC69}"/>
              </a:ext>
            </a:extLst>
          </p:cNvPr>
          <p:cNvSpPr txBox="1"/>
          <p:nvPr/>
        </p:nvSpPr>
        <p:spPr>
          <a:xfrm>
            <a:off x="4002675" y="1438433"/>
            <a:ext cx="14071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повар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8649DD-6DEE-4C58-AD0F-F5C878C05E23}"/>
              </a:ext>
            </a:extLst>
          </p:cNvPr>
          <p:cNvSpPr txBox="1"/>
          <p:nvPr/>
        </p:nvSpPr>
        <p:spPr>
          <a:xfrm>
            <a:off x="6574434" y="1413218"/>
            <a:ext cx="16129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шофёр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2F9970-4FBA-4BAB-BE2D-105275EB0CFE}"/>
              </a:ext>
            </a:extLst>
          </p:cNvPr>
          <p:cNvSpPr txBox="1"/>
          <p:nvPr/>
        </p:nvSpPr>
        <p:spPr>
          <a:xfrm>
            <a:off x="9373378" y="1421188"/>
            <a:ext cx="15696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лётчик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EE254EB-8880-4CC6-BE72-AFF2B5E918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41" r="38242"/>
          <a:stretch/>
        </p:blipFill>
        <p:spPr>
          <a:xfrm>
            <a:off x="9560798" y="2127803"/>
            <a:ext cx="1487130" cy="311096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3DA4E19-BD1C-4DB0-BB7E-510FAD4E12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83" t="8799" r="-862" b="-994"/>
          <a:stretch/>
        </p:blipFill>
        <p:spPr>
          <a:xfrm>
            <a:off x="860893" y="2069389"/>
            <a:ext cx="2066048" cy="314315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78340D9-69C2-4535-B0D0-71CEA69F62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4" t="-2092" r="57547" b="-328"/>
          <a:stretch/>
        </p:blipFill>
        <p:spPr>
          <a:xfrm>
            <a:off x="3752627" y="2100022"/>
            <a:ext cx="1843748" cy="311612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D0BE949-200C-4236-BC6D-85661BD96D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444" y="2669760"/>
            <a:ext cx="2149194" cy="169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5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7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09CD722-4010-423A-BEB1-25B1B92192FF}"/>
              </a:ext>
            </a:extLst>
          </p:cNvPr>
          <p:cNvSpPr/>
          <p:nvPr/>
        </p:nvSpPr>
        <p:spPr>
          <a:xfrm>
            <a:off x="882189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47CEA57-DD5B-4BC4-ADB9-57B41D325106}"/>
              </a:ext>
            </a:extLst>
          </p:cNvPr>
          <p:cNvSpPr/>
          <p:nvPr/>
        </p:nvSpPr>
        <p:spPr>
          <a:xfrm>
            <a:off x="6340771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F247115-44A5-4147-A3A1-F847B95988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2" t="574" r="26939" b="-574"/>
          <a:stretch/>
        </p:blipFill>
        <p:spPr>
          <a:xfrm>
            <a:off x="3605131" y="2070685"/>
            <a:ext cx="2202270" cy="3213833"/>
          </a:xfrm>
          <a:prstGeom prst="flowChartAlternateProcess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F596A049-6D23-4FD5-8B49-B42F8F0B426C}"/>
              </a:ext>
            </a:extLst>
          </p:cNvPr>
          <p:cNvSpPr/>
          <p:nvPr/>
        </p:nvSpPr>
        <p:spPr>
          <a:xfrm>
            <a:off x="9092934" y="207068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B83A8C4A-DC98-4813-9504-8146892D907D}"/>
              </a:ext>
            </a:extLst>
          </p:cNvPr>
          <p:cNvSpPr/>
          <p:nvPr/>
        </p:nvSpPr>
        <p:spPr>
          <a:xfrm>
            <a:off x="3605130" y="2070686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F87AB6-0E4F-43F4-AD30-1771CDB1018F}"/>
              </a:ext>
            </a:extLst>
          </p:cNvPr>
          <p:cNvSpPr txBox="1"/>
          <p:nvPr/>
        </p:nvSpPr>
        <p:spPr>
          <a:xfrm>
            <a:off x="1048484" y="5364505"/>
            <a:ext cx="1869679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МАСТАК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3BC89D-036F-4E4E-AAF3-EB8BD356E24D}"/>
              </a:ext>
            </a:extLst>
          </p:cNvPr>
          <p:cNvSpPr txBox="1"/>
          <p:nvPr/>
        </p:nvSpPr>
        <p:spPr>
          <a:xfrm>
            <a:off x="6433980" y="5364505"/>
            <a:ext cx="1893852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СПЯВАК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D0518-399B-4DF8-AC36-E22F147E1586}"/>
              </a:ext>
            </a:extLst>
          </p:cNvPr>
          <p:cNvSpPr txBox="1"/>
          <p:nvPr/>
        </p:nvSpPr>
        <p:spPr>
          <a:xfrm>
            <a:off x="8796667" y="5364505"/>
            <a:ext cx="279480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СПАРТСМЕН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781548-6DE7-44DD-803D-973135CDEB5E}"/>
              </a:ext>
            </a:extLst>
          </p:cNvPr>
          <p:cNvSpPr txBox="1"/>
          <p:nvPr/>
        </p:nvSpPr>
        <p:spPr>
          <a:xfrm>
            <a:off x="3362977" y="5364505"/>
            <a:ext cx="2747291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ПІСЬМЕННІК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CEEC554-BAB1-451F-8CF4-E6B6DAD2EA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F3E113A-D03E-46DF-B319-5BC7DC7138DA}"/>
              </a:ext>
            </a:extLst>
          </p:cNvPr>
          <p:cNvSpPr txBox="1"/>
          <p:nvPr/>
        </p:nvSpPr>
        <p:spPr>
          <a:xfrm>
            <a:off x="987605" y="1419303"/>
            <a:ext cx="21377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художник</a:t>
            </a:r>
            <a:endParaRPr lang="be-BY" sz="3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E52042-9F4F-4FF0-8BCB-22BCF76EDC69}"/>
              </a:ext>
            </a:extLst>
          </p:cNvPr>
          <p:cNvSpPr txBox="1"/>
          <p:nvPr/>
        </p:nvSpPr>
        <p:spPr>
          <a:xfrm>
            <a:off x="3663255" y="1438433"/>
            <a:ext cx="2086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8649DD-6DEE-4C58-AD0F-F5C878C05E23}"/>
              </a:ext>
            </a:extLst>
          </p:cNvPr>
          <p:cNvSpPr txBox="1"/>
          <p:nvPr/>
        </p:nvSpPr>
        <p:spPr>
          <a:xfrm>
            <a:off x="6687735" y="1413218"/>
            <a:ext cx="13863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певец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2F9970-4FBA-4BAB-BE2D-105275EB0CFE}"/>
              </a:ext>
            </a:extLst>
          </p:cNvPr>
          <p:cNvSpPr txBox="1"/>
          <p:nvPr/>
        </p:nvSpPr>
        <p:spPr>
          <a:xfrm>
            <a:off x="9042615" y="1413217"/>
            <a:ext cx="2357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спортсмен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7151EE2-DADE-4873-8103-A850F90484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78" t="519" r="15705" b="-519"/>
          <a:stretch/>
        </p:blipFill>
        <p:spPr>
          <a:xfrm>
            <a:off x="9468958" y="2024358"/>
            <a:ext cx="1525964" cy="3192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2056FB8-07C7-4596-B571-60B07313882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20"/>
          <a:stretch/>
        </p:blipFill>
        <p:spPr>
          <a:xfrm>
            <a:off x="6559711" y="2262943"/>
            <a:ext cx="1910965" cy="289251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13B7F1-5FA3-4DD9-8335-C1992FB8BA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26" y="2445514"/>
            <a:ext cx="2059201" cy="2531682"/>
          </a:xfrm>
          <a:prstGeom prst="rect">
            <a:avLst/>
          </a:prstGeom>
        </p:spPr>
      </p:pic>
      <p:sp>
        <p:nvSpPr>
          <p:cNvPr id="24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«Урок працы»</a:t>
            </a:r>
          </a:p>
        </p:txBody>
      </p:sp>
    </p:spTree>
    <p:extLst>
      <p:ext uri="{BB962C8B-B14F-4D97-AF65-F5344CB8AC3E}">
        <p14:creationId xmlns:p14="http://schemas.microsoft.com/office/powerpoint/2010/main" val="247030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8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09CD722-4010-423A-BEB1-25B1B92192FF}"/>
              </a:ext>
            </a:extLst>
          </p:cNvPr>
          <p:cNvSpPr/>
          <p:nvPr/>
        </p:nvSpPr>
        <p:spPr>
          <a:xfrm>
            <a:off x="882189" y="192667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47CEA57-DD5B-4BC4-ADB9-57B41D325106}"/>
              </a:ext>
            </a:extLst>
          </p:cNvPr>
          <p:cNvSpPr/>
          <p:nvPr/>
        </p:nvSpPr>
        <p:spPr>
          <a:xfrm>
            <a:off x="6340771" y="192667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F596A049-6D23-4FD5-8B49-B42F8F0B426C}"/>
              </a:ext>
            </a:extLst>
          </p:cNvPr>
          <p:cNvSpPr/>
          <p:nvPr/>
        </p:nvSpPr>
        <p:spPr>
          <a:xfrm>
            <a:off x="9092934" y="192667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B83A8C4A-DC98-4813-9504-8146892D907D}"/>
              </a:ext>
            </a:extLst>
          </p:cNvPr>
          <p:cNvSpPr/>
          <p:nvPr/>
        </p:nvSpPr>
        <p:spPr>
          <a:xfrm>
            <a:off x="3605130" y="192667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F87AB6-0E4F-43F4-AD30-1771CDB1018F}"/>
              </a:ext>
            </a:extLst>
          </p:cNvPr>
          <p:cNvSpPr txBox="1"/>
          <p:nvPr/>
        </p:nvSpPr>
        <p:spPr>
          <a:xfrm>
            <a:off x="678344" y="5228725"/>
            <a:ext cx="2866875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НАВУКОВЕЦ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3BC89D-036F-4E4E-AAF3-EB8BD356E24D}"/>
              </a:ext>
            </a:extLst>
          </p:cNvPr>
          <p:cNvSpPr txBox="1"/>
          <p:nvPr/>
        </p:nvSpPr>
        <p:spPr>
          <a:xfrm>
            <a:off x="6373258" y="5215094"/>
            <a:ext cx="2015295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ШАХЦЁР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D0518-399B-4DF8-AC36-E22F147E1586}"/>
              </a:ext>
            </a:extLst>
          </p:cNvPr>
          <p:cNvSpPr txBox="1"/>
          <p:nvPr/>
        </p:nvSpPr>
        <p:spPr>
          <a:xfrm>
            <a:off x="8892564" y="5215094"/>
            <a:ext cx="2619628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ЦЯЛЯТНІЦА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781548-6DE7-44DD-803D-973135CDEB5E}"/>
              </a:ext>
            </a:extLst>
          </p:cNvPr>
          <p:cNvSpPr txBox="1"/>
          <p:nvPr/>
        </p:nvSpPr>
        <p:spPr>
          <a:xfrm>
            <a:off x="3729075" y="5215094"/>
            <a:ext cx="2212465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ІНЖЫНЕР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CEEC554-BAB1-451F-8CF4-E6B6DAD2EA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F3E113A-D03E-46DF-B319-5BC7DC7138DA}"/>
              </a:ext>
            </a:extLst>
          </p:cNvPr>
          <p:cNvSpPr txBox="1"/>
          <p:nvPr/>
        </p:nvSpPr>
        <p:spPr>
          <a:xfrm>
            <a:off x="1191506" y="1275287"/>
            <a:ext cx="17299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учёный</a:t>
            </a:r>
            <a:endParaRPr lang="be-BY" sz="3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E52042-9F4F-4FF0-8BCB-22BCF76EDC69}"/>
              </a:ext>
            </a:extLst>
          </p:cNvPr>
          <p:cNvSpPr txBox="1"/>
          <p:nvPr/>
        </p:nvSpPr>
        <p:spPr>
          <a:xfrm>
            <a:off x="3729075" y="1294417"/>
            <a:ext cx="19543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инженер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8649DD-6DEE-4C58-AD0F-F5C878C05E23}"/>
              </a:ext>
            </a:extLst>
          </p:cNvPr>
          <p:cNvSpPr txBox="1"/>
          <p:nvPr/>
        </p:nvSpPr>
        <p:spPr>
          <a:xfrm>
            <a:off x="6551192" y="1269202"/>
            <a:ext cx="1659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шахтёр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2F9970-4FBA-4BAB-BE2D-105275EB0CFE}"/>
              </a:ext>
            </a:extLst>
          </p:cNvPr>
          <p:cNvSpPr txBox="1"/>
          <p:nvPr/>
        </p:nvSpPr>
        <p:spPr>
          <a:xfrm>
            <a:off x="9072398" y="1269201"/>
            <a:ext cx="22976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телятница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6F65A7E-A6E8-484F-950B-C99A753DCD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90" t="2641" r="-2407" b="-2641"/>
          <a:stretch/>
        </p:blipFill>
        <p:spPr>
          <a:xfrm>
            <a:off x="3943283" y="1926670"/>
            <a:ext cx="1525964" cy="31921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20CA9F-A018-4237-AB9E-70AD8D3C3F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623" y="2097343"/>
            <a:ext cx="1250563" cy="292872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C899D2-2F1B-422F-8332-CA664D5FF2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932"/>
          <a:stretch/>
        </p:blipFill>
        <p:spPr>
          <a:xfrm>
            <a:off x="1413892" y="1999443"/>
            <a:ext cx="1395781" cy="30618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DED547-C313-4475-8E44-149589324C1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7" r="4241"/>
          <a:stretch/>
        </p:blipFill>
        <p:spPr>
          <a:xfrm>
            <a:off x="9109850" y="2174963"/>
            <a:ext cx="2154467" cy="2600651"/>
          </a:xfrm>
          <a:prstGeom prst="rect">
            <a:avLst/>
          </a:prstGeom>
        </p:spPr>
      </p:pic>
      <p:sp>
        <p:nvSpPr>
          <p:cNvPr id="24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«Урок працы»</a:t>
            </a:r>
          </a:p>
        </p:txBody>
      </p:sp>
    </p:spTree>
    <p:extLst>
      <p:ext uri="{BB962C8B-B14F-4D97-AF65-F5344CB8AC3E}">
        <p14:creationId xmlns:p14="http://schemas.microsoft.com/office/powerpoint/2010/main" val="314005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597AEA54-FC8E-4179-884C-B9FBFB30F2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9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DFCD76-7D4B-4FA7-9AD0-082CA1F7E92D}"/>
              </a:ext>
            </a:extLst>
          </p:cNvPr>
          <p:cNvSpPr txBox="1"/>
          <p:nvPr/>
        </p:nvSpPr>
        <p:spPr>
          <a:xfrm>
            <a:off x="2133972" y="1484784"/>
            <a:ext cx="3177473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endParaRPr lang="ru-RU" sz="20000" b="1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83314D-E416-4153-B741-242B3450D702}"/>
              </a:ext>
            </a:extLst>
          </p:cNvPr>
          <p:cNvSpPr txBox="1"/>
          <p:nvPr/>
        </p:nvSpPr>
        <p:spPr>
          <a:xfrm>
            <a:off x="6454452" y="706626"/>
            <a:ext cx="4413799" cy="517064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algn="ctr"/>
            <a:r>
              <a:rPr lang="be-BY" sz="4000" b="1" dirty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be-BY" sz="40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амонт</a:t>
            </a:r>
          </a:p>
          <a:p>
            <a:pPr algn="ctr"/>
            <a:endParaRPr lang="be-BY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be-BY" sz="4000" b="1" dirty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be-BY" sz="40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эбус</a:t>
            </a:r>
          </a:p>
          <a:p>
            <a:pPr algn="ctr"/>
            <a:endParaRPr lang="be-BY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40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абота</a:t>
            </a:r>
          </a:p>
          <a:p>
            <a:pPr algn="ctr"/>
            <a:endParaRPr lang="ru-RU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4000" b="1" dirty="0" err="1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40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ывы</a:t>
            </a:r>
            <a:endParaRPr lang="ru-RU" sz="40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4000" b="1" dirty="0" err="1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40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ыбіць</a:t>
            </a:r>
            <a:r>
              <a:rPr lang="be-BY" sz="40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(цвік)</a:t>
            </a:r>
          </a:p>
          <a:p>
            <a:pPr algn="ctr"/>
            <a:endParaRPr lang="be-BY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be-BY" sz="4000" b="1" dirty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be-BY" sz="40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эйка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27350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Безмятежность 16 х 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2183_TF02801109" id="{514C060C-566A-4793-92E8-9B42C1E338D4}" vid="{9DF11653-B6B4-453F-BFE5-9B797DE28643}"/>
    </a:ext>
  </a:extLst>
</a:theme>
</file>

<file path=ppt/theme/theme2.xml><?xml version="1.0" encoding="utf-8"?>
<a:theme xmlns:a="http://schemas.openxmlformats.org/drawingml/2006/main" name="Тема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249165-F638-412C-8E0A-DFB7045CA2E0}">
  <ds:schemaRefs>
    <ds:schemaRef ds:uri="4873beb7-5857-4685-be1f-d57550cc96cc"/>
    <ds:schemaRef ds:uri="http://schemas.microsoft.com/office/2006/metadata/properties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на тему природы с аурой безмятежности (широкоэкранный формат)</Template>
  <TotalTime>850</TotalTime>
  <Words>313</Words>
  <Application>Microsoft Office PowerPoint</Application>
  <PresentationFormat>Произвольный</PresentationFormat>
  <Paragraphs>147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Calibri</vt:lpstr>
      <vt:lpstr>Euphemia</vt:lpstr>
      <vt:lpstr>Times New Roman</vt:lpstr>
      <vt:lpstr>Безмятежность 16 х 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Nata</dc:creator>
  <cp:lastModifiedBy>Nata</cp:lastModifiedBy>
  <cp:revision>44</cp:revision>
  <dcterms:created xsi:type="dcterms:W3CDTF">2021-08-12T18:55:53Z</dcterms:created>
  <dcterms:modified xsi:type="dcterms:W3CDTF">2025-03-09T17:10:04Z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