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0"/>
  </p:notesMasterIdLst>
  <p:sldIdLst>
    <p:sldId id="256" r:id="rId2"/>
    <p:sldId id="257" r:id="rId3"/>
    <p:sldId id="272" r:id="rId4"/>
    <p:sldId id="281" r:id="rId5"/>
    <p:sldId id="286" r:id="rId6"/>
    <p:sldId id="287" r:id="rId7"/>
    <p:sldId id="288" r:id="rId8"/>
    <p:sldId id="289" r:id="rId9"/>
    <p:sldId id="291" r:id="rId10"/>
    <p:sldId id="292" r:id="rId11"/>
    <p:sldId id="293" r:id="rId12"/>
    <p:sldId id="303" r:id="rId13"/>
    <p:sldId id="294" r:id="rId14"/>
    <p:sldId id="297" r:id="rId15"/>
    <p:sldId id="296" r:id="rId16"/>
    <p:sldId id="298" r:id="rId17"/>
    <p:sldId id="300" r:id="rId18"/>
    <p:sldId id="301" r:id="rId19"/>
    <p:sldId id="311" r:id="rId20"/>
    <p:sldId id="304" r:id="rId21"/>
    <p:sldId id="302" r:id="rId22"/>
    <p:sldId id="310" r:id="rId23"/>
    <p:sldId id="306" r:id="rId24"/>
    <p:sldId id="307" r:id="rId25"/>
    <p:sldId id="308" r:id="rId26"/>
    <p:sldId id="313" r:id="rId27"/>
    <p:sldId id="309" r:id="rId28"/>
    <p:sldId id="31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8F8F8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0" autoAdjust="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137E9-BC12-4DA6-AC3F-3F0A14BF1D3F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D64E-4302-4167-A24B-BA8502F9E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65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00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48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223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292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63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864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40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652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56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582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38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16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469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572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8539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7646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343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6574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10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21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338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8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899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96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14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61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999A82-EE43-4E15-A72B-4B49DD521C85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77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8F0-F24F-4BBB-8084-FA2F8CA5B993}" type="datetime1">
              <a:rPr lang="ru-RU" smtClean="0"/>
              <a:t>05.05.2022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71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02507-1CE0-4E64-9D33-0BE886732564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331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156-6A0E-4478-89E9-6BE641C264D9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93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C8BA-14A5-4280-A522-08EB4A0EBBF0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279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42E22-8F7B-4464-A18B-0846F6F1B471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950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9085-28A8-4D9C-B7FF-929F756ED641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488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8AD4-047C-483D-A1E3-1044936B8111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774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F0DF-4F75-4C45-AFFD-104D317D6181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0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02F65-3E30-4BFE-8BCD-5163671A4712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06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A013-BB88-482A-95D2-F4D6EF681E3A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53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2B9B-E96D-4B0D-9E29-896D9FB0F350}" type="datetime1">
              <a:rPr lang="ru-RU" smtClean="0"/>
              <a:t>05.05.2022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5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A02F-C009-4B43-BFA5-3407107F5929}" type="datetime1">
              <a:rPr lang="ru-RU" smtClean="0"/>
              <a:t>05.05.2022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01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266CF-4FEC-4803-906C-38AA3195CC44}" type="datetime1">
              <a:rPr lang="ru-RU" smtClean="0"/>
              <a:t>05.05.2022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18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7158-93E1-42F0-A91F-F9FA44291E43}" type="datetime1">
              <a:rPr lang="ru-RU" smtClean="0"/>
              <a:t>05.05.2022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9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F7A1F-C103-4887-AD8B-D4398CFF1EF7}" type="datetime1">
              <a:rPr lang="ru-RU" smtClean="0"/>
              <a:t>05.05.2022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90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1BDF5-2055-407E-AC84-154265199449}" type="datetime1">
              <a:rPr lang="ru-RU" smtClean="0"/>
              <a:t>05.05.2022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57C176-7B82-45AD-A5FC-6420E76081C8}" type="datetime1">
              <a:rPr lang="ru-RU" smtClean="0"/>
              <a:t>05.05.2022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52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5.pn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9.png"/><Relationship Id="rId4" Type="http://schemas.openxmlformats.org/officeDocument/2006/relationships/image" Target="../media/image68.jpeg"/><Relationship Id="rId9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5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5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5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5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5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5.png"/><Relationship Id="rId7" Type="http://schemas.openxmlformats.org/officeDocument/2006/relationships/image" Target="../media/image10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5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5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03508" y="2078944"/>
            <a:ext cx="5384984" cy="1016383"/>
          </a:xfrm>
        </p:spPr>
        <p:txBody>
          <a:bodyPr/>
          <a:lstStyle/>
          <a:p>
            <a:r>
              <a:rPr lang="be-BY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«Я і мая мова»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367" y="4312862"/>
            <a:ext cx="2391266" cy="79936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48087" y="1518678"/>
            <a:ext cx="1480810" cy="626881"/>
          </a:xfrm>
        </p:spPr>
        <p:txBody>
          <a:bodyPr>
            <a:normAutofit fontScale="850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be-BY" sz="3200" b="1" dirty="0">
                <a:ln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30</a:t>
            </a:r>
            <a:endParaRPr lang="ru-RU" sz="3200" b="1" dirty="0">
              <a:ln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555859" y="130467"/>
            <a:ext cx="463614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16">
            <a:extLst>
              <a:ext uri="{FF2B5EF4-FFF2-40B4-BE49-F238E27FC236}">
                <a16:creationId xmlns:a16="http://schemas.microsoft.com/office/drawing/2014/main" id="{34DCFDEE-5826-4CFB-9ACA-133F65DB8C99}"/>
              </a:ext>
            </a:extLst>
          </p:cNvPr>
          <p:cNvSpPr>
            <a:spLocks noGrp="1"/>
          </p:cNvSpPr>
          <p:nvPr/>
        </p:nvSpPr>
        <p:spPr>
          <a:xfrm>
            <a:off x="4452255" y="3596397"/>
            <a:ext cx="3341564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9D4FBF98-AE61-44DE-A1EB-379AF3274F96}"/>
              </a:ext>
            </a:extLst>
          </p:cNvPr>
          <p:cNvSpPr>
            <a:spLocks noGrp="1"/>
          </p:cNvSpPr>
          <p:nvPr/>
        </p:nvSpPr>
        <p:spPr>
          <a:xfrm>
            <a:off x="526078" y="5748549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8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З’ЯЎ ПРЫРОДЫ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884118" y="4889845"/>
            <a:ext cx="158614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ДОЖДЖ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203657" y="4863443"/>
            <a:ext cx="177599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ЗАВІРУХА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363633" y="4876488"/>
            <a:ext cx="238911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НАВАЛЬНІЦА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973843" y="5491986"/>
            <a:ext cx="169738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ВЯСЁЛКА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902457" y="5491986"/>
            <a:ext cx="98456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СНЕГ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2781ECD-649E-4AC4-ACFA-4C491CC98C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0" r="13255"/>
          <a:stretch/>
        </p:blipFill>
        <p:spPr>
          <a:xfrm>
            <a:off x="663158" y="2098007"/>
            <a:ext cx="1929787" cy="2698822"/>
          </a:xfrm>
          <a:prstGeom prst="round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DF2CED8-3AEA-41AD-BBF3-7BE504D89F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 r="39249"/>
          <a:stretch/>
        </p:blipFill>
        <p:spPr>
          <a:xfrm>
            <a:off x="2859449" y="2768881"/>
            <a:ext cx="1939083" cy="2690045"/>
          </a:xfrm>
          <a:prstGeom prst="round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3F4A4BC-1CFF-43E7-AA11-E29C99E2548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1" r="38790"/>
          <a:stretch/>
        </p:blipFill>
        <p:spPr>
          <a:xfrm>
            <a:off x="5136558" y="2113092"/>
            <a:ext cx="1909588" cy="2683737"/>
          </a:xfrm>
          <a:prstGeom prst="round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1F56297-E274-4618-975C-FF4D860D8B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4" r="11086"/>
          <a:stretch/>
        </p:blipFill>
        <p:spPr>
          <a:xfrm>
            <a:off x="7375254" y="2779176"/>
            <a:ext cx="1908980" cy="2670225"/>
          </a:xfrm>
          <a:prstGeom prst="round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429DD57-DD32-4A54-9D15-070FB6191CF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6" r="15181"/>
          <a:stretch/>
        </p:blipFill>
        <p:spPr>
          <a:xfrm>
            <a:off x="9602288" y="2113092"/>
            <a:ext cx="1911806" cy="268373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6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НАВАКОЛЛЯ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1046043" y="4889845"/>
            <a:ext cx="110588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ПОЛЕ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718007" y="4863443"/>
            <a:ext cx="80919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ЛЕС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10258983" y="4876488"/>
            <a:ext cx="80381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478668" y="5491986"/>
            <a:ext cx="80342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ЛУГ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607182" y="5491986"/>
            <a:ext cx="144725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ВОЗЕРА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2FD6AEF-ECD6-4751-BA17-3A234B61D9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" t="6209" r="43894"/>
          <a:stretch/>
        </p:blipFill>
        <p:spPr>
          <a:xfrm>
            <a:off x="672683" y="2104597"/>
            <a:ext cx="1900292" cy="2685876"/>
          </a:xfrm>
          <a:prstGeom prst="round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7E433A6-CB96-43CE-B7C1-330975A034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0" t="15601" r="50967" b="243"/>
          <a:stretch/>
        </p:blipFill>
        <p:spPr>
          <a:xfrm>
            <a:off x="2870477" y="2765592"/>
            <a:ext cx="1917029" cy="2691396"/>
          </a:xfrm>
          <a:prstGeom prst="round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DEBE114-361B-4521-93C2-9D63F343CD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44"/>
          <a:stretch/>
        </p:blipFill>
        <p:spPr>
          <a:xfrm flipH="1">
            <a:off x="5114799" y="2113263"/>
            <a:ext cx="1909589" cy="2668544"/>
          </a:xfrm>
          <a:prstGeom prst="round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8358B05-E471-459A-BA2A-02979727BEE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0" t="4869" r="17995"/>
          <a:stretch/>
        </p:blipFill>
        <p:spPr>
          <a:xfrm>
            <a:off x="7366031" y="2786385"/>
            <a:ext cx="1929557" cy="2657458"/>
          </a:xfrm>
          <a:prstGeom prst="round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015D824-556D-4FD9-AA13-E774644D77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81" y="2098007"/>
            <a:ext cx="1915257" cy="271947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7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КВЕТАК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2525754" y="5491986"/>
            <a:ext cx="248978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ДЗЬМУХАВЕЦ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4982278" y="4876488"/>
            <a:ext cx="235352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КАНЮШЫНА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639858" y="4876488"/>
            <a:ext cx="198477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ЗВАНОЧАК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960160" y="4860580"/>
            <a:ext cx="115082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РУЖА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502407" y="5491986"/>
            <a:ext cx="188808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РАМОНАК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AAA8928-4FC8-4C58-B6D6-B4723F471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72" y="3258066"/>
            <a:ext cx="1813604" cy="189542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B10FA6E-7E60-458A-9D3E-0792504DC8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676" y="2815465"/>
            <a:ext cx="1589599" cy="254009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6A24ED9-6563-48AD-A69D-156821AB9A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195" y="2283798"/>
            <a:ext cx="1278209" cy="2330408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376C42B-5F14-41B3-9ADB-50B8D58213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55017"/>
          <a:stretch/>
        </p:blipFill>
        <p:spPr>
          <a:xfrm>
            <a:off x="5389364" y="2343497"/>
            <a:ext cx="1335636" cy="230083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4449EFA-4652-4F13-85F3-4DDDA29E64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64" y="2304880"/>
            <a:ext cx="1547808" cy="23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4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«Вёска»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DE54F2-4781-4705-BF4E-2DE30A4055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4" r="-27"/>
          <a:stretch/>
        </p:blipFill>
        <p:spPr>
          <a:xfrm>
            <a:off x="2724150" y="1677795"/>
            <a:ext cx="6972300" cy="376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1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69752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 rot="16200000">
            <a:off x="5108404" y="1716553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51660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БАБУЛІНЫХ РЭЧАЎ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836493" y="4889845"/>
            <a:ext cx="154343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ФІРАНКІ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285363" y="4111290"/>
            <a:ext cx="132760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КУФАР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607086" y="4888186"/>
            <a:ext cx="177163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ПАЛАВІКІ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942990" y="5491986"/>
            <a:ext cx="148951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ПАЛІЦА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885586" y="5491986"/>
            <a:ext cx="129862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ЛАЎКА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E132ED4-6F3C-4167-A76F-519417F225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81" y="2906123"/>
            <a:ext cx="1850086" cy="1545078"/>
          </a:xfrm>
          <a:prstGeom prst="rect">
            <a:avLst/>
          </a:prstGeom>
        </p:spPr>
      </p:pic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6511D952-6D49-4BB7-AC7D-7DE8603C29D2}"/>
              </a:ext>
            </a:extLst>
          </p:cNvPr>
          <p:cNvSpPr/>
          <p:nvPr/>
        </p:nvSpPr>
        <p:spPr>
          <a:xfrm rot="2854232">
            <a:off x="946345" y="2556792"/>
            <a:ext cx="1060534" cy="31677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E55303D-2F02-4084-8F55-CC06144A47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58"/>
          <a:stretch/>
        </p:blipFill>
        <p:spPr>
          <a:xfrm>
            <a:off x="4967378" y="2457504"/>
            <a:ext cx="2392260" cy="112389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A328308-7972-4966-A8DA-FA3DBF7C91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" t="59683" r="52373" b="-2368"/>
          <a:stretch/>
        </p:blipFill>
        <p:spPr>
          <a:xfrm>
            <a:off x="9614026" y="2385153"/>
            <a:ext cx="1925326" cy="82828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6B3546F-03B3-4B0E-8A94-E2595A458E4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7" t="57315"/>
          <a:stretch/>
        </p:blipFill>
        <p:spPr>
          <a:xfrm>
            <a:off x="9626837" y="3558862"/>
            <a:ext cx="1809025" cy="89233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101A055-35E0-42E2-A830-4FC1E345645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5" t="-3744" r="-1347" b="-3141"/>
          <a:stretch/>
        </p:blipFill>
        <p:spPr>
          <a:xfrm>
            <a:off x="2689504" y="3581400"/>
            <a:ext cx="1941704" cy="975038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3075C4D4-FDC4-4558-9368-57D81A364F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583" y="4111290"/>
            <a:ext cx="1781117" cy="35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3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АГАРОДНІНЫ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858199" y="4876488"/>
            <a:ext cx="159877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ЦЫБУЛЯ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498932" y="4863443"/>
            <a:ext cx="136377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ГАРБУЗ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897033" y="4876488"/>
            <a:ext cx="147508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АГУРОК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231018" y="5491986"/>
            <a:ext cx="126188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БУРАК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607182" y="5491986"/>
            <a:ext cx="150874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БУЛЬБА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94AAC9B-B821-40DC-9E3D-8FE4F214F9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4" r="10898"/>
          <a:stretch/>
        </p:blipFill>
        <p:spPr>
          <a:xfrm>
            <a:off x="5199235" y="2316786"/>
            <a:ext cx="1778680" cy="223682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1523A4B-F368-4F00-AE95-8B1631C777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8" b="91295" l="8872" r="91312">
                        <a14:foregroundMark x1="23845" y1="5308" x2="33087" y2="8917"/>
                        <a14:foregroundMark x1="89464" y1="57325" x2="91682" y2="71125"/>
                        <a14:foregroundMark x1="43993" y1="48620" x2="55638" y2="42887"/>
                        <a14:foregroundMark x1="46211" y1="37792" x2="43993" y2="45435"/>
                        <a14:foregroundMark x1="41405" y1="39703" x2="59335" y2="51592"/>
                        <a14:foregroundMark x1="57116" y1="49257" x2="49538" y2="42251"/>
                        <a14:foregroundMark x1="16636" y1="88747" x2="9057" y2="90658"/>
                        <a14:foregroundMark x1="21072" y1="89384" x2="29760" y2="912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26" y="3282835"/>
            <a:ext cx="1740702" cy="151716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F782BD84-B821-408D-AE51-0E813CCDAB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422" y="3033385"/>
            <a:ext cx="1823756" cy="97367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544C926E-CCD6-4337-A61A-B303752299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03" y="2738368"/>
            <a:ext cx="1697999" cy="156371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221194D-B28D-4299-8122-FE04645EB0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813" y="2940231"/>
            <a:ext cx="1670807" cy="224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6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ЯГАД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858199" y="4876488"/>
            <a:ext cx="139012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АГРЭСТ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897033" y="4876488"/>
            <a:ext cx="160935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ПАРЭЧКІ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C58D54C-EA95-433E-868F-AADA9063E6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99" y="2679034"/>
            <a:ext cx="1831722" cy="140497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597BB3F-D515-48C1-AEE4-CDBF568EBA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7" t="52204" r="51932" b="-3237"/>
          <a:stretch/>
        </p:blipFill>
        <p:spPr>
          <a:xfrm>
            <a:off x="9452729" y="2291483"/>
            <a:ext cx="2213142" cy="231503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942738" y="5462284"/>
            <a:ext cx="174759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ЧАРНІЦЫ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70894F67-5DCB-48B9-ADC0-086C8B2186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90" y="3206185"/>
            <a:ext cx="1772828" cy="181020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759582" y="5491986"/>
            <a:ext cx="113685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БУЯКІ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5A71B8A-B1F5-475E-8C3C-926CB19BAF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3" t="-4575" r="75957" b="53058"/>
          <a:stretch/>
        </p:blipFill>
        <p:spPr>
          <a:xfrm>
            <a:off x="7354145" y="3056221"/>
            <a:ext cx="1926647" cy="187463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5107063" y="4876488"/>
            <a:ext cx="200029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ЖУРАВІНЫ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B41AEC5-CB53-4F94-A080-58E4206F88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1649">
            <a:off x="4849859" y="2995116"/>
            <a:ext cx="2265080" cy="10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8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7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«Лес»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CEFC6C-D8D6-4180-9840-13DFA3CB06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29" t="-10985" r="-2878" b="-11800"/>
          <a:stretch/>
        </p:blipFill>
        <p:spPr>
          <a:xfrm flipH="1">
            <a:off x="3767520" y="1552575"/>
            <a:ext cx="4937051" cy="42672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27621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ЛЯСНЫХ ЖЫХАРОЎ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1115374" y="4876488"/>
            <a:ext cx="94769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ДЗІК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289382" y="4863443"/>
            <a:ext cx="149784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ВОЖЫК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601758" y="4876488"/>
            <a:ext cx="194098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МУРАШКА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954793" y="5491986"/>
            <a:ext cx="168700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ВАВЁРКА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683382" y="5491986"/>
            <a:ext cx="146116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КАЗУЛЯ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6609F8F-5800-4266-8099-63B5442291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85" y="3106798"/>
            <a:ext cx="1814236" cy="107494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2D695D2-71AF-426F-A7B2-C2E954C8AD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55"/>
          <a:stretch/>
        </p:blipFill>
        <p:spPr>
          <a:xfrm flipH="1">
            <a:off x="3089991" y="3228702"/>
            <a:ext cx="1253168" cy="190607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4009376-42E5-4BEB-B28B-D5428508EC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269" y="2941237"/>
            <a:ext cx="1533959" cy="111175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57355EC-1AE3-4604-A116-C31C0AC549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385" y="2927052"/>
            <a:ext cx="1563134" cy="237621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D674BD5-19E8-4BD8-B71B-7C28109362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685" y="3247422"/>
            <a:ext cx="1370829" cy="75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3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ПТУШАК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833443" y="4869136"/>
            <a:ext cx="157992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ЗЯЗЮЛЯ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548940" y="4863443"/>
            <a:ext cx="122020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ШПАК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896298" y="4863443"/>
            <a:ext cx="132600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СНЯГІР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690518" y="5491986"/>
            <a:ext cx="247535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КРЫЖАДЗЮБ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683382" y="5491986"/>
            <a:ext cx="130195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906DB5E-6ACF-4B90-B9C3-A7BAF81D75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7549">
            <a:off x="748562" y="3172006"/>
            <a:ext cx="1802359" cy="10069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DD34ADF-2FBC-46D7-B5A8-02CDD69674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8378" y="2457504"/>
            <a:ext cx="2113313" cy="169032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01099EC-244F-40A9-995B-4D75F04E66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472" y="3554507"/>
            <a:ext cx="1789345" cy="118664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5DD60C6-678F-43C2-810B-6F822FD9AC9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31" r="-427" b="-2431"/>
          <a:stretch/>
        </p:blipFill>
        <p:spPr>
          <a:xfrm>
            <a:off x="7472438" y="3058731"/>
            <a:ext cx="1754090" cy="177733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BD85044-CAEB-46B7-98B8-838C20126B1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082" y="2815019"/>
            <a:ext cx="1542572" cy="114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9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319274" y="2127006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29946" y="3202318"/>
            <a:ext cx="1934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740D923-3D2D-4EA3-9682-41AF10C567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09" y="3965592"/>
            <a:ext cx="2957124" cy="2049839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10" y="4922323"/>
            <a:ext cx="1142226" cy="381830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4736C6-883D-4179-98C8-C92939DD2DA7}"/>
              </a:ext>
            </a:extLst>
          </p:cNvPr>
          <p:cNvSpPr txBox="1"/>
          <p:nvPr/>
        </p:nvSpPr>
        <p:spPr>
          <a:xfrm>
            <a:off x="2857139" y="1896167"/>
            <a:ext cx="1812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Кватэра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8FDA08-614D-48E0-A1CD-D4B8CB447FF9}"/>
              </a:ext>
            </a:extLst>
          </p:cNvPr>
          <p:cNvSpPr txBox="1"/>
          <p:nvPr/>
        </p:nvSpPr>
        <p:spPr>
          <a:xfrm>
            <a:off x="4883770" y="3130860"/>
            <a:ext cx="2064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Прырода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2DEFD2-4CA5-42A7-85F6-E06A8180B53B}"/>
              </a:ext>
            </a:extLst>
          </p:cNvPr>
          <p:cNvSpPr txBox="1"/>
          <p:nvPr/>
        </p:nvSpPr>
        <p:spPr>
          <a:xfrm>
            <a:off x="6948181" y="4897557"/>
            <a:ext cx="1369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Вёска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FD950B-1D37-45FF-9E07-D2472607FD50}"/>
              </a:ext>
            </a:extLst>
          </p:cNvPr>
          <p:cNvSpPr txBox="1"/>
          <p:nvPr/>
        </p:nvSpPr>
        <p:spPr>
          <a:xfrm>
            <a:off x="9660223" y="5304153"/>
            <a:ext cx="923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9ED5EE-2C2A-4BC7-8E4A-357A5AFB222F}"/>
              </a:ext>
            </a:extLst>
          </p:cNvPr>
          <p:cNvSpPr txBox="1"/>
          <p:nvPr/>
        </p:nvSpPr>
        <p:spPr>
          <a:xfrm>
            <a:off x="8706404" y="3315878"/>
            <a:ext cx="1385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Горад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EB7B36-5FBA-404C-8389-1932BC4ECACE}"/>
              </a:ext>
            </a:extLst>
          </p:cNvPr>
          <p:cNvSpPr txBox="1"/>
          <p:nvPr/>
        </p:nvSpPr>
        <p:spPr>
          <a:xfrm>
            <a:off x="9344840" y="1564133"/>
            <a:ext cx="2137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Беларусь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06CB3E8-4C1B-40DA-84CD-6A7378F12AE4}"/>
              </a:ext>
            </a:extLst>
          </p:cNvPr>
          <p:cNvCxnSpPr>
            <a:cxnSpLocks/>
            <a:stCxn id="17" idx="3"/>
            <a:endCxn id="18" idx="0"/>
          </p:cNvCxnSpPr>
          <p:nvPr/>
        </p:nvCxnSpPr>
        <p:spPr>
          <a:xfrm>
            <a:off x="4669879" y="2188555"/>
            <a:ext cx="1246097" cy="9423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E7A89B7-E3EA-402B-9C78-164F2080DFB0}"/>
              </a:ext>
            </a:extLst>
          </p:cNvPr>
          <p:cNvCxnSpPr>
            <a:cxnSpLocks/>
            <a:stCxn id="18" idx="2"/>
            <a:endCxn id="21" idx="1"/>
          </p:cNvCxnSpPr>
          <p:nvPr/>
        </p:nvCxnSpPr>
        <p:spPr>
          <a:xfrm>
            <a:off x="5915976" y="3715635"/>
            <a:ext cx="1032205" cy="14743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42D1745C-9A8B-4B2F-96B0-48CC70403229}"/>
              </a:ext>
            </a:extLst>
          </p:cNvPr>
          <p:cNvCxnSpPr>
            <a:cxnSpLocks/>
            <a:stCxn id="19" idx="0"/>
            <a:endCxn id="17" idx="1"/>
          </p:cNvCxnSpPr>
          <p:nvPr/>
        </p:nvCxnSpPr>
        <p:spPr>
          <a:xfrm flipV="1">
            <a:off x="1697391" y="2188555"/>
            <a:ext cx="1159748" cy="1013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59B865F2-DC48-43F3-ACFD-DE881A2F7084}"/>
              </a:ext>
            </a:extLst>
          </p:cNvPr>
          <p:cNvCxnSpPr>
            <a:cxnSpLocks/>
            <a:stCxn id="21" idx="3"/>
            <a:endCxn id="22" idx="1"/>
          </p:cNvCxnSpPr>
          <p:nvPr/>
        </p:nvCxnSpPr>
        <p:spPr>
          <a:xfrm>
            <a:off x="8317467" y="5189945"/>
            <a:ext cx="1342756" cy="4065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807A14C6-960A-4D4B-A0E9-BF6929B6E93B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9399254" y="3900653"/>
            <a:ext cx="722506" cy="14035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E383A0D6-3160-4C3E-BCEE-F902C82C1D93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9399254" y="2264328"/>
            <a:ext cx="930960" cy="10515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Рисунок 89" descr="Пейзаж леса со сплошной заливкой">
            <a:extLst>
              <a:ext uri="{FF2B5EF4-FFF2-40B4-BE49-F238E27FC236}">
                <a16:creationId xmlns:a16="http://schemas.microsoft.com/office/drawing/2014/main" id="{A6DFB688-B84C-4A52-97B3-6FD1AEED96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6522" y="4936043"/>
            <a:ext cx="914400" cy="914400"/>
          </a:xfrm>
          <a:prstGeom prst="rect">
            <a:avLst/>
          </a:prstGeom>
        </p:spPr>
      </p:pic>
      <p:pic>
        <p:nvPicPr>
          <p:cNvPr id="94" name="Рисунок 93" descr="Загородная сцена со сплошной заливкой">
            <a:extLst>
              <a:ext uri="{FF2B5EF4-FFF2-40B4-BE49-F238E27FC236}">
                <a16:creationId xmlns:a16="http://schemas.microsoft.com/office/drawing/2014/main" id="{8B4F3CDF-6F80-4933-927F-7084689C48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83831" y="4076112"/>
            <a:ext cx="914400" cy="914400"/>
          </a:xfrm>
          <a:prstGeom prst="rect">
            <a:avLst/>
          </a:prstGeom>
        </p:spPr>
      </p:pic>
      <p:pic>
        <p:nvPicPr>
          <p:cNvPr id="96" name="Рисунок 95" descr="Город со сплошной заливкой">
            <a:extLst>
              <a:ext uri="{FF2B5EF4-FFF2-40B4-BE49-F238E27FC236}">
                <a16:creationId xmlns:a16="http://schemas.microsoft.com/office/drawing/2014/main" id="{1A8A5F13-0E1D-4867-8822-3E3E8FA3E6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99322" y="2992323"/>
            <a:ext cx="914400" cy="914400"/>
          </a:xfrm>
          <a:prstGeom prst="rect">
            <a:avLst/>
          </a:prstGeom>
        </p:spPr>
      </p:pic>
      <p:pic>
        <p:nvPicPr>
          <p:cNvPr id="98" name="Рисунок 97" descr="Здание со сплошной заливкой">
            <a:extLst>
              <a:ext uri="{FF2B5EF4-FFF2-40B4-BE49-F238E27FC236}">
                <a16:creationId xmlns:a16="http://schemas.microsoft.com/office/drawing/2014/main" id="{EF491DEB-9563-46A8-B2DC-EF056F8D14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36389" y="2496894"/>
            <a:ext cx="695887" cy="695887"/>
          </a:xfrm>
          <a:prstGeom prst="rect">
            <a:avLst/>
          </a:prstGeom>
        </p:spPr>
      </p:pic>
      <p:pic>
        <p:nvPicPr>
          <p:cNvPr id="106" name="Рисунок 105" descr="Лиственное дерево со сплошной заливкой">
            <a:extLst>
              <a:ext uri="{FF2B5EF4-FFF2-40B4-BE49-F238E27FC236}">
                <a16:creationId xmlns:a16="http://schemas.microsoft.com/office/drawing/2014/main" id="{026FB092-807C-4C8B-B95C-3BA28A6B533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80991" y="2381829"/>
            <a:ext cx="774391" cy="774391"/>
          </a:xfrm>
          <a:prstGeom prst="rect">
            <a:avLst/>
          </a:prstGeom>
        </p:spPr>
      </p:pic>
      <p:pic>
        <p:nvPicPr>
          <p:cNvPr id="108" name="Рисунок 107" descr="Звезды со сплошной заливкой">
            <a:extLst>
              <a:ext uri="{FF2B5EF4-FFF2-40B4-BE49-F238E27FC236}">
                <a16:creationId xmlns:a16="http://schemas.microsoft.com/office/drawing/2014/main" id="{2F0A8137-D0AB-405D-89F9-6CED7841A35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63080" y="2198183"/>
            <a:ext cx="691824" cy="691824"/>
          </a:xfrm>
          <a:prstGeom prst="rect">
            <a:avLst/>
          </a:prstGeom>
        </p:spPr>
      </p:pic>
      <p:sp>
        <p:nvSpPr>
          <p:cNvPr id="109" name="Заголовок 2">
            <a:extLst>
              <a:ext uri="{FF2B5EF4-FFF2-40B4-BE49-F238E27FC236}">
                <a16:creationId xmlns:a16="http://schemas.microsoft.com/office/drawing/2014/main" id="{39797E18-5EDD-4398-8D0D-722AC08E3505}"/>
              </a:ext>
            </a:extLst>
          </p:cNvPr>
          <p:cNvSpPr txBox="1">
            <a:spLocks/>
          </p:cNvSpPr>
          <p:nvPr/>
        </p:nvSpPr>
        <p:spPr>
          <a:xfrm>
            <a:off x="1646026" y="58435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Наша падарожжа</a:t>
            </a:r>
          </a:p>
        </p:txBody>
      </p:sp>
      <p:pic>
        <p:nvPicPr>
          <p:cNvPr id="148" name="Рисунок 147" descr="Школа со сплошной заливкой">
            <a:extLst>
              <a:ext uri="{FF2B5EF4-FFF2-40B4-BE49-F238E27FC236}">
                <a16:creationId xmlns:a16="http://schemas.microsoft.com/office/drawing/2014/main" id="{0F36F218-12B4-41FC-A288-4E96A220246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55361" y="2263724"/>
            <a:ext cx="914400" cy="9144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9822748-A59C-44D1-B8B7-C686EC0EC024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>
          <a:xfrm>
            <a:off x="9931825" y="839513"/>
            <a:ext cx="963602" cy="84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01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«Горад»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45745B-5213-4EC3-82A6-5E58094A09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" r="635"/>
          <a:stretch/>
        </p:blipFill>
        <p:spPr>
          <a:xfrm>
            <a:off x="2769475" y="1671659"/>
            <a:ext cx="6933142" cy="38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05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ПРАФЕСІЙ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753424" y="4876488"/>
            <a:ext cx="181722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БУДАЎНІК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365582" y="4863443"/>
            <a:ext cx="1559722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МАСТАК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506508" y="4876488"/>
            <a:ext cx="2202526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НАВУКОВЕЦ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859543" y="5491986"/>
            <a:ext cx="200041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НАСТАЎНІК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759582" y="5491986"/>
            <a:ext cx="100719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УРАЧ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F239676-3282-4EB4-B841-4217776BAB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89"/>
          <a:stretch/>
        </p:blipFill>
        <p:spPr>
          <a:xfrm>
            <a:off x="952501" y="2049206"/>
            <a:ext cx="1131320" cy="2661223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92610A7-A7E1-4666-A311-5CCC315B1D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5" r="29756"/>
          <a:stretch/>
        </p:blipFill>
        <p:spPr>
          <a:xfrm>
            <a:off x="2982743" y="2730595"/>
            <a:ext cx="1615196" cy="2665275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22F6B93-8C5A-405F-8E7D-1917D4AD86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32"/>
          <a:stretch/>
        </p:blipFill>
        <p:spPr>
          <a:xfrm>
            <a:off x="10059270" y="2049206"/>
            <a:ext cx="1213160" cy="266122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057C827-D9CB-482F-BB1D-0A60262BFA8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3" t="8799" r="-862" b="-994"/>
          <a:stretch/>
        </p:blipFill>
        <p:spPr>
          <a:xfrm>
            <a:off x="7449176" y="2847135"/>
            <a:ext cx="1628009" cy="24767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325F50F7-7723-4EAF-AF12-382DACD40D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976" y="2356175"/>
            <a:ext cx="1730728" cy="21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07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2675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03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ГАРАДСКІХ БУДЫНКАЎ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970064" y="4774136"/>
            <a:ext cx="146001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ШКОЛА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365582" y="4768443"/>
            <a:ext cx="142814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ПОШТА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496348" y="4768443"/>
            <a:ext cx="212590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БІБЛІЯТЭКА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172162" y="5491986"/>
            <a:ext cx="1386342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КРАМА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6793730" y="5408113"/>
            <a:ext cx="3354380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ШМАТПАВЯРХОВЫ</a:t>
            </a:r>
          </a:p>
          <a:p>
            <a:pPr algn="ctr"/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ДОМ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C4E2C64-3584-4315-8E9D-9FDD6A603F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3" r="32871"/>
          <a:stretch/>
        </p:blipFill>
        <p:spPr>
          <a:xfrm>
            <a:off x="663158" y="2014947"/>
            <a:ext cx="1907496" cy="2701991"/>
          </a:xfrm>
          <a:prstGeom prst="round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CDAFCD8-26B6-4BFA-BE0C-BE72CAF57C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4" r="39977"/>
          <a:stretch/>
        </p:blipFill>
        <p:spPr>
          <a:xfrm>
            <a:off x="2859450" y="2760295"/>
            <a:ext cx="1939083" cy="2707793"/>
          </a:xfrm>
          <a:prstGeom prst="round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19608B5-5FF8-462C-B026-8B54818529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4" r="36294"/>
          <a:stretch/>
        </p:blipFill>
        <p:spPr>
          <a:xfrm>
            <a:off x="5126795" y="2014946"/>
            <a:ext cx="1919351" cy="2690051"/>
          </a:xfrm>
          <a:prstGeom prst="round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9C352EB-5990-4BF1-B7E7-366303016D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5"/>
          <a:stretch/>
        </p:blipFill>
        <p:spPr>
          <a:xfrm>
            <a:off x="7620750" y="2847176"/>
            <a:ext cx="1394404" cy="251810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D1C883F-AA90-4A3C-8675-63D5949FDA3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8" r="24801"/>
          <a:stretch/>
        </p:blipFill>
        <p:spPr>
          <a:xfrm>
            <a:off x="9602288" y="1988703"/>
            <a:ext cx="1926554" cy="2701138"/>
          </a:xfrm>
          <a:prstGeom prst="round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03007"/>
            <a:ext cx="1939083" cy="2701991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«Беларусь»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AE502F-383A-495D-A024-D68A9930C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719" y="1668943"/>
            <a:ext cx="6870481" cy="429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66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547031" y="2058002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СІМВАЛАЎ БЕЛАРУСІ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1031754" y="4863443"/>
            <a:ext cx="102944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СЦЯГ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642715" y="4863443"/>
            <a:ext cx="103265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ГІМН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823727" y="4815884"/>
            <a:ext cx="157011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ВАСІЛЁК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350335" y="5497572"/>
            <a:ext cx="95731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ГЕРБ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759582" y="5491986"/>
            <a:ext cx="99655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ЗУБР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D63BDE-F75C-494B-A6F4-29E752868DB4}"/>
              </a:ext>
            </a:extLst>
          </p:cNvPr>
          <p:cNvSpPr txBox="1"/>
          <p:nvPr/>
        </p:nvSpPr>
        <p:spPr>
          <a:xfrm>
            <a:off x="5192677" y="2221461"/>
            <a:ext cx="1872396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Мы, беларусы, – мірныя людзі,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Сэрцам адданыя роднай зямлі,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Шчыра сябруем, сілы гартуем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ў працавітай, вольнай сям’і.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зямлі нашай светлае імя,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народаў братэрскі саюз!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любімая маці-Радзіма,</a:t>
            </a:r>
          </a:p>
          <a:p>
            <a:r>
              <a:rPr lang="be-BY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Вечна жыві і квітней, Беларусь!..</a:t>
            </a:r>
            <a:r>
              <a:rPr lang="ru-RU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</a:t>
            </a:r>
          </a:p>
          <a:p>
            <a:r>
              <a:rPr lang="ru-RU" sz="10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6AC816C-5CE5-4599-B871-568DBA2044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81" y="3449094"/>
            <a:ext cx="1874472" cy="119166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2678316-E627-4D58-B8DD-CF762A2AB9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065" y="2235974"/>
            <a:ext cx="1266174" cy="247270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9B001EF-0A4E-4B74-B042-6FF97E10A5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59" y="3003759"/>
            <a:ext cx="1810761" cy="90538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04FCDDA-E26D-45D3-89C1-9256B396D0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92" y="3231782"/>
            <a:ext cx="1696198" cy="169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0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03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64154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1991132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414051" y="2653420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1991132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ПАМЯТНЫХ МЯСЦІН БЕЛАРУСІ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820099" y="4769613"/>
            <a:ext cx="155619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ХАТЫНЬ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4834149" y="4777684"/>
            <a:ext cx="2544286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КАМЯНЕЦКАЯ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ВЕЖА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557904" y="4766294"/>
            <a:ext cx="2002791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НЯСВІЖСКІ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ЗАМАК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859451" y="5429824"/>
            <a:ext cx="1946495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БРЭСЦКАЯ</a:t>
            </a:r>
          </a:p>
          <a:p>
            <a:pPr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КРЭПАСЦЬ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688471" y="5459117"/>
            <a:ext cx="1385316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МІРСКІ</a:t>
            </a:r>
          </a:p>
          <a:p>
            <a:pPr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ЗАМАК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4A5A63B-5EB8-440C-A9AF-3CC1B8AE49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7"/>
          <a:stretch/>
        </p:blipFill>
        <p:spPr>
          <a:xfrm>
            <a:off x="663157" y="1991131"/>
            <a:ext cx="1929787" cy="2701991"/>
          </a:xfrm>
          <a:prstGeom prst="round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851A132-240A-40DE-A27E-2AFB6B6808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283" y="2008384"/>
            <a:ext cx="1913423" cy="2673639"/>
          </a:xfrm>
          <a:prstGeom prst="round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AAA15FD-939D-48F1-964D-0FC12CB944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2"/>
          <a:stretch/>
        </p:blipFill>
        <p:spPr>
          <a:xfrm>
            <a:off x="2860437" y="2653420"/>
            <a:ext cx="1935763" cy="2674808"/>
          </a:xfrm>
          <a:prstGeom prst="flowChartAlternateProcess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F779C76-7A6B-43DF-9FF7-22AD33420F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0" r="24955"/>
          <a:stretch/>
        </p:blipFill>
        <p:spPr>
          <a:xfrm>
            <a:off x="7416947" y="2648852"/>
            <a:ext cx="1928364" cy="2701116"/>
          </a:xfrm>
          <a:prstGeom prst="round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A0D1AD9-02B2-45DC-9186-57EB614527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0" t="655" r="25622" b="586"/>
          <a:stretch/>
        </p:blipFill>
        <p:spPr>
          <a:xfrm>
            <a:off x="9621146" y="2008384"/>
            <a:ext cx="1888646" cy="2673639"/>
          </a:xfrm>
          <a:prstGeom prst="flowChartAlternateProcess">
            <a:avLst/>
          </a:prstGeom>
        </p:spPr>
      </p:pic>
    </p:spTree>
    <p:extLst>
      <p:ext uri="{BB962C8B-B14F-4D97-AF65-F5344CB8AC3E}">
        <p14:creationId xmlns:p14="http://schemas.microsoft.com/office/powerpoint/2010/main" val="422815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233" y="1682379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0" y="2150824"/>
            <a:ext cx="1873692" cy="267238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9090" y="1684746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7" y="2233970"/>
            <a:ext cx="1903364" cy="265020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615319" y="1682378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sz="9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СЛАВУТЫЯ ЗЕМЛЯКІ</a:t>
            </a:r>
            <a:endParaRPr lang="be-BY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549383" y="4586248"/>
            <a:ext cx="2074094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ЕФРАСІННЯ</a:t>
            </a:r>
          </a:p>
          <a:p>
            <a:pPr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ПОЛАЦКАЯ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428571" y="4587332"/>
            <a:ext cx="1334403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МАРАТ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КАЗЕЙ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802274" y="4586248"/>
            <a:ext cx="1565172" cy="124649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НАЗАВІ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ЯШЧЭ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АДНАГО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778488" y="5010331"/>
            <a:ext cx="2102883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ФРАНЦЫСК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СКАРЫНА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286530" y="5010331"/>
            <a:ext cx="2031069" cy="8671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УЛАДЗІМІР</a:t>
            </a:r>
          </a:p>
          <a:p>
            <a:pPr algn="ctr">
              <a:lnSpc>
                <a:spcPts val="3000"/>
              </a:lnSpc>
            </a:pPr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КАРВАТ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5" descr="Преподобная Евфросиния Полоцкая. Икона">
            <a:extLst>
              <a:ext uri="{FF2B5EF4-FFF2-40B4-BE49-F238E27FC236}">
                <a16:creationId xmlns:a16="http://schemas.microsoft.com/office/drawing/2014/main" id="{0E4BECE9-DF60-443D-B8B0-BB58484F5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/>
          <a:stretch/>
        </p:blipFill>
        <p:spPr bwMode="auto">
          <a:xfrm>
            <a:off x="668376" y="1682381"/>
            <a:ext cx="1908798" cy="27019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Франциск Скорина">
            <a:extLst>
              <a:ext uri="{FF2B5EF4-FFF2-40B4-BE49-F238E27FC236}">
                <a16:creationId xmlns:a16="http://schemas.microsoft.com/office/drawing/2014/main" id="{E2FD3F58-0EEF-4FA9-AE89-206530A6A6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1" t="-1129" r="31965" b="1129"/>
          <a:stretch/>
        </p:blipFill>
        <p:spPr bwMode="auto">
          <a:xfrm>
            <a:off x="2885842" y="2120729"/>
            <a:ext cx="1888177" cy="27024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69575002-C4A5-4DA0-A0AA-45CE53946B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r="7529"/>
          <a:stretch/>
        </p:blipFill>
        <p:spPr bwMode="auto">
          <a:xfrm>
            <a:off x="5118531" y="1682380"/>
            <a:ext cx="1908799" cy="27019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История: подвиг первого Героя Беларуси Владимира Карвата">
            <a:extLst>
              <a:ext uri="{FF2B5EF4-FFF2-40B4-BE49-F238E27FC236}">
                <a16:creationId xmlns:a16="http://schemas.microsoft.com/office/drawing/2014/main" id="{7DEBC51A-9698-4BF4-9D1F-AFBF79521F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r="13521"/>
          <a:stretch/>
        </p:blipFill>
        <p:spPr bwMode="auto">
          <a:xfrm>
            <a:off x="7346090" y="2235974"/>
            <a:ext cx="1911950" cy="26481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14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77343" y="8835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ведаю, як чытаць і адказваць</a:t>
            </a:r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28F5737-302C-4585-B327-4A780D0F22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0" t="8963" r="12982" b="12696"/>
          <a:stretch/>
        </p:blipFill>
        <p:spPr>
          <a:xfrm>
            <a:off x="7776775" y="1828382"/>
            <a:ext cx="3147236" cy="3675562"/>
          </a:xfrm>
          <a:prstGeom prst="rect">
            <a:avLst/>
          </a:prstGeom>
        </p:spPr>
      </p:pic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D79FEF67-B80A-4248-A21E-15E3AD73E719}"/>
              </a:ext>
            </a:extLst>
          </p:cNvPr>
          <p:cNvSpPr txBox="1">
            <a:spLocks/>
          </p:cNvSpPr>
          <p:nvPr/>
        </p:nvSpPr>
        <p:spPr>
          <a:xfrm>
            <a:off x="2097080" y="3378108"/>
            <a:ext cx="5384984" cy="101638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e-BY" sz="5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«Я і мая мова»</a:t>
            </a:r>
            <a:endParaRPr lang="ru-RU" sz="540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Заголовок 2">
            <a:extLst>
              <a:ext uri="{FF2B5EF4-FFF2-40B4-BE49-F238E27FC236}">
                <a16:creationId xmlns:a16="http://schemas.microsoft.com/office/drawing/2014/main" id="{A96529AF-241A-4572-A7A6-8978FC0A3F28}"/>
              </a:ext>
            </a:extLst>
          </p:cNvPr>
          <p:cNvSpPr txBox="1">
            <a:spLocks/>
          </p:cNvSpPr>
          <p:nvPr/>
        </p:nvSpPr>
        <p:spPr>
          <a:xfrm>
            <a:off x="7536273" y="5592720"/>
            <a:ext cx="3628241" cy="889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Да новых сустрэч </a:t>
            </a:r>
          </a:p>
          <a:p>
            <a:r>
              <a:rPr lang="be-BY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 2 класе!</a:t>
            </a:r>
          </a:p>
          <a:p>
            <a:endParaRPr lang="be-BY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7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e-BY" dirty="0"/>
              <a:t>Спіс выкарыстаных крыніц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b="1" dirty="0">
                <a:solidFill>
                  <a:prstClr val="black"/>
                </a:solidFill>
                <a:latin typeface="Calibri" panose="020F0502020204030204"/>
              </a:rPr>
              <a:t>belarus.by</a:t>
            </a:r>
            <a:endParaRPr lang="en-US" sz="18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/>
              </a:rPr>
              <a:t>sb.by</a:t>
            </a:r>
          </a:p>
          <a:p>
            <a:pPr marL="0" lvl="0" indent="0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/>
              </a:rPr>
              <a:t>warmuseum.by</a:t>
            </a:r>
          </a:p>
          <a:p>
            <a:pPr marL="0" lvl="0" indent="0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b="1" dirty="0">
                <a:solidFill>
                  <a:prstClr val="black"/>
                </a:solidFill>
                <a:latin typeface="Calibri" panose="020F0502020204030204"/>
              </a:rPr>
              <a:t>welcometobelarus.by</a:t>
            </a:r>
          </a:p>
          <a:p>
            <a:pPr marL="0" lvl="0" indent="0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s-ES_tradnl" sz="1800" b="1" dirty="0">
                <a:solidFill>
                  <a:prstClr val="black"/>
                </a:solidFill>
                <a:latin typeface="Calibri" panose="020F0502020204030204"/>
              </a:rPr>
              <a:t>freepik.com</a:t>
            </a:r>
            <a:endParaRPr lang="ru-RU" sz="18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s-ES_tradnl" sz="1800" b="1" dirty="0">
                <a:solidFill>
                  <a:prstClr val="black"/>
                </a:solidFill>
                <a:latin typeface="Calibri" panose="020F0502020204030204"/>
              </a:rPr>
              <a:t>shutterstock.com</a:t>
            </a:r>
            <a:endParaRPr lang="ru-RU" sz="18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18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1800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286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«Школа»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E1B8A0E-4464-449B-A9F2-0244A0A0F4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81" y="1535009"/>
            <a:ext cx="8338929" cy="417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5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ШКОЛЬНЫХ  ПАМЯШКАННЯЎ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607893" y="4889845"/>
            <a:ext cx="212590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БІБЛІЯТЭКА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D7C0944-D06C-4A7C-A725-A4CE1BF348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0" t="4926" r="27195" b="4542"/>
          <a:stretch/>
        </p:blipFill>
        <p:spPr>
          <a:xfrm>
            <a:off x="5114583" y="2107531"/>
            <a:ext cx="1900291" cy="2682941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4860757" y="4863443"/>
            <a:ext cx="2470485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СПАРТЫЎНАЯ</a:t>
            </a:r>
          </a:p>
          <a:p>
            <a:pPr algn="ctr"/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ЗАЛА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816636" y="4888186"/>
            <a:ext cx="1693156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АКТАВАЯ</a:t>
            </a:r>
          </a:p>
          <a:p>
            <a:pPr algn="ctr"/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ЗАЛА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795C434-C59C-4906-B74B-346ED93C6E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1" t="318" r="24027" b="10186"/>
          <a:stretch/>
        </p:blipFill>
        <p:spPr>
          <a:xfrm>
            <a:off x="9611814" y="2095944"/>
            <a:ext cx="1907504" cy="2701991"/>
          </a:xfrm>
          <a:prstGeom prst="roundRect">
            <a:avLst/>
          </a:prstGeom>
          <a:ln>
            <a:noFill/>
          </a:ln>
          <a:effectLst/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412D9FE-B399-46A2-9134-BE535C1BA9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5"/>
          <a:stretch/>
        </p:blipFill>
        <p:spPr>
          <a:xfrm>
            <a:off x="2859222" y="2760295"/>
            <a:ext cx="1934550" cy="2683571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307218" y="5491986"/>
            <a:ext cx="106804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КЛАС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2CE878F-7666-415D-8FB3-073C02BBE6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55" r="7509"/>
          <a:stretch/>
        </p:blipFill>
        <p:spPr>
          <a:xfrm>
            <a:off x="7383939" y="2779618"/>
            <a:ext cx="1900295" cy="2664225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407157" y="5491986"/>
            <a:ext cx="195265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СТАЛОВАЯ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4051DBF-4CB6-4230-9453-CF251C2190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9" r="39698"/>
          <a:stretch/>
        </p:blipFill>
        <p:spPr>
          <a:xfrm>
            <a:off x="672682" y="2134886"/>
            <a:ext cx="1920034" cy="2663049"/>
          </a:xfrm>
          <a:prstGeom prst="round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9422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ШКОЛЬНЫХ  РЭЧАЎ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607893" y="4889845"/>
            <a:ext cx="210987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ПАДРУЧНІК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279857" y="4863443"/>
            <a:ext cx="1579600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АЛОВАК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602289" y="4863443"/>
            <a:ext cx="188064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ПЭНДЗЛІК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040518" y="5491986"/>
            <a:ext cx="1654171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СШЫТАК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683382" y="5491986"/>
            <a:ext cx="134684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ГУМКА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1623B6D-EB9F-40B0-8974-1B4090362F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0" t="8963" r="12982" b="12696"/>
          <a:stretch/>
        </p:blipFill>
        <p:spPr>
          <a:xfrm rot="21151589">
            <a:off x="605013" y="2351005"/>
            <a:ext cx="1887763" cy="220466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3A77383-E61A-4BA5-B2EF-F343D42D8E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7" t="3577" r="8884" b="7368"/>
          <a:stretch/>
        </p:blipFill>
        <p:spPr>
          <a:xfrm>
            <a:off x="2924136" y="3105464"/>
            <a:ext cx="1836806" cy="20613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4E9922B-7196-4AB9-BB09-560DD329CC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68" r="4764" b="36981"/>
          <a:stretch/>
        </p:blipFill>
        <p:spPr>
          <a:xfrm rot="3325706">
            <a:off x="4735945" y="3202865"/>
            <a:ext cx="2596074" cy="40333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2FA52AD-024A-467E-B2D4-D4F40F8556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365" y="3458531"/>
            <a:ext cx="1623318" cy="11292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A3AF77F-7461-4EE1-BBA8-102225F444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2230030"/>
            <a:ext cx="1744747" cy="235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3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«Кватэра»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FD0449-F71C-443F-A1F5-3481F61284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895" y="1764730"/>
            <a:ext cx="5491510" cy="38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98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69752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 rot="16200000">
            <a:off x="5108404" y="1716553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51660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МЭБЛІ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988893" y="4889845"/>
            <a:ext cx="1238737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ШАФА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285363" y="4111290"/>
            <a:ext cx="158248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КАНАПА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607086" y="4888186"/>
            <a:ext cx="2066591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ПІСЬМОВЫ</a:t>
            </a:r>
          </a:p>
          <a:p>
            <a:pPr algn="ctr"/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СТОЛ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2942990" y="5491986"/>
            <a:ext cx="1448153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ЛОЖАК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454782" y="5491986"/>
            <a:ext cx="2032929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ЛЮСТЭРКА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AC85831-4E9E-4A7D-A64B-15728AF12C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2" t="7696" r="13326" b="4078"/>
          <a:stretch/>
        </p:blipFill>
        <p:spPr>
          <a:xfrm>
            <a:off x="723257" y="2280989"/>
            <a:ext cx="1800291" cy="2336026"/>
          </a:xfrm>
          <a:prstGeom prst="round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0BF16D0-AE9A-44D6-B1AB-3488373A52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256" y="3269180"/>
            <a:ext cx="1748971" cy="185357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0D42709-A700-4616-857B-3419652796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4867407" y="2553013"/>
            <a:ext cx="2457186" cy="101862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7367D55-9EC5-461D-84C2-447F3A14BD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501" y="2982739"/>
            <a:ext cx="1227697" cy="225710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76C48D1-880D-49AC-89DA-DB4B9B2AAA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52" y="2871518"/>
            <a:ext cx="1843096" cy="119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038225" y="2235974"/>
            <a:ext cx="9753600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0" y="5926594"/>
            <a:ext cx="2391266" cy="799366"/>
          </a:xfr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0545DC1B-91BA-452C-AD4C-1967C4FB5D0A}"/>
              </a:ext>
            </a:extLst>
          </p:cNvPr>
          <p:cNvSpPr/>
          <p:nvPr/>
        </p:nvSpPr>
        <p:spPr>
          <a:xfrm>
            <a:off x="653862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BA7D96C-4ACD-4BFB-A562-361EF6F0CE54}"/>
              </a:ext>
            </a:extLst>
          </p:cNvPr>
          <p:cNvSpPr/>
          <p:nvPr/>
        </p:nvSpPr>
        <p:spPr>
          <a:xfrm>
            <a:off x="2859451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7531EAF-C716-44A7-9F27-9437FB58052B}"/>
              </a:ext>
            </a:extLst>
          </p:cNvPr>
          <p:cNvSpPr/>
          <p:nvPr/>
        </p:nvSpPr>
        <p:spPr>
          <a:xfrm>
            <a:off x="5107063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15D127-6644-46ED-A256-86654936F1B1}"/>
              </a:ext>
            </a:extLst>
          </p:cNvPr>
          <p:cNvSpPr/>
          <p:nvPr/>
        </p:nvSpPr>
        <p:spPr>
          <a:xfrm>
            <a:off x="7354676" y="2760295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EA8942E-6F03-4A57-9E9A-ADC1BCCCAA31}"/>
              </a:ext>
            </a:extLst>
          </p:cNvPr>
          <p:cNvSpPr/>
          <p:nvPr/>
        </p:nvSpPr>
        <p:spPr>
          <a:xfrm>
            <a:off x="9589759" y="2098007"/>
            <a:ext cx="1939083" cy="270199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428A99BA-138F-4A8C-B691-667AD228C2BC}"/>
              </a:ext>
            </a:extLst>
          </p:cNvPr>
          <p:cNvSpPr txBox="1">
            <a:spLocks/>
          </p:cNvSpPr>
          <p:nvPr/>
        </p:nvSpPr>
        <p:spPr>
          <a:xfrm>
            <a:off x="114300" y="540644"/>
            <a:ext cx="11963400" cy="1423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Я ведаю 5 назваў </a:t>
            </a:r>
          </a:p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АДЗЕННЯ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9369F5-9705-4C47-8284-C3E595DD0DFB}"/>
              </a:ext>
            </a:extLst>
          </p:cNvPr>
          <p:cNvSpPr txBox="1"/>
          <p:nvPr/>
        </p:nvSpPr>
        <p:spPr>
          <a:xfrm>
            <a:off x="741243" y="4889845"/>
            <a:ext cx="1693092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СУКЕНКА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9CD7BE-B64E-40FF-9C65-0F41D1B384D5}"/>
              </a:ext>
            </a:extLst>
          </p:cNvPr>
          <p:cNvSpPr txBox="1"/>
          <p:nvPr/>
        </p:nvSpPr>
        <p:spPr>
          <a:xfrm>
            <a:off x="5203657" y="4863443"/>
            <a:ext cx="1951175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СПАДНІЦА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6D752C-734D-478E-B709-35B5444545AE}"/>
              </a:ext>
            </a:extLst>
          </p:cNvPr>
          <p:cNvSpPr txBox="1"/>
          <p:nvPr/>
        </p:nvSpPr>
        <p:spPr>
          <a:xfrm>
            <a:off x="9549936" y="4888186"/>
            <a:ext cx="213385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ШКАРПЭТКІ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D24D87-907B-4604-A414-5AD2E9FBFA1A}"/>
              </a:ext>
            </a:extLst>
          </p:cNvPr>
          <p:cNvSpPr txBox="1"/>
          <p:nvPr/>
        </p:nvSpPr>
        <p:spPr>
          <a:xfrm>
            <a:off x="3040518" y="5491986"/>
            <a:ext cx="1622304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КАШУЛЯ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75F7B3-D818-48CA-8237-CBB2910DB7CA}"/>
              </a:ext>
            </a:extLst>
          </p:cNvPr>
          <p:cNvSpPr txBox="1"/>
          <p:nvPr/>
        </p:nvSpPr>
        <p:spPr>
          <a:xfrm>
            <a:off x="7216657" y="5491986"/>
            <a:ext cx="2359428" cy="55399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000" b="1" dirty="0">
                <a:ln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КАМІЗЭЛЬКА</a:t>
            </a:r>
            <a:endParaRPr lang="ru-RU" sz="3000" b="1" dirty="0">
              <a:ln/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DD174A5-A4D3-4C8F-BC19-D27632262F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8" y="2476594"/>
            <a:ext cx="1629166" cy="19048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2E6405F-B6D7-42EB-AB8E-9AEEA614C0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81" y="2742479"/>
            <a:ext cx="1818638" cy="131059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449E5D3-E092-4D84-8C67-D49A14F7BE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436" y="3051254"/>
            <a:ext cx="1833112" cy="200363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E1BFBAD-260E-4B56-A3ED-79BCA6DC62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4221" b="41957"/>
          <a:stretch/>
        </p:blipFill>
        <p:spPr>
          <a:xfrm>
            <a:off x="7559955" y="3051254"/>
            <a:ext cx="1589130" cy="210358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C3757E86-D674-46DD-B8B1-1639CDC5B4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106" y="2664529"/>
            <a:ext cx="1497989" cy="138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6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E006FA00-3063-49B8-B76D-CBEA39FA884E}"/>
              </a:ext>
            </a:extLst>
          </p:cNvPr>
          <p:cNvSpPr txBox="1">
            <a:spLocks/>
          </p:cNvSpPr>
          <p:nvPr/>
        </p:nvSpPr>
        <p:spPr>
          <a:xfrm>
            <a:off x="2150851" y="6891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Прыпынак «Прырода»</a:t>
            </a:r>
          </a:p>
        </p:txBody>
      </p:sp>
      <p:pic>
        <p:nvPicPr>
          <p:cNvPr id="21" name="Объект 10">
            <a:extLst>
              <a:ext uri="{FF2B5EF4-FFF2-40B4-BE49-F238E27FC236}">
                <a16:creationId xmlns:a16="http://schemas.microsoft.com/office/drawing/2014/main" id="{27703E67-49F2-45CE-9249-D1783AA7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17" y="5962413"/>
            <a:ext cx="2391266" cy="79936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66C88B-5C07-4C75-8C1B-21301499AB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443" y="1590274"/>
            <a:ext cx="6102532" cy="406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99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1015</TotalTime>
  <Words>406</Words>
  <Application>Microsoft Office PowerPoint</Application>
  <PresentationFormat>Широкоэкранный</PresentationFormat>
  <Paragraphs>229</Paragraphs>
  <Slides>28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Garamond</vt:lpstr>
      <vt:lpstr>Times New Roman</vt:lpstr>
      <vt:lpstr>Натуральные материалы</vt:lpstr>
      <vt:lpstr>«Я і мая мова»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103</cp:revision>
  <dcterms:created xsi:type="dcterms:W3CDTF">2019-10-02T06:32:31Z</dcterms:created>
  <dcterms:modified xsi:type="dcterms:W3CDTF">2022-05-05T19:42:08Z</dcterms:modified>
</cp:coreProperties>
</file>