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57" r:id="rId5"/>
    <p:sldId id="286" r:id="rId6"/>
    <p:sldId id="287" r:id="rId7"/>
    <p:sldId id="289" r:id="rId8"/>
    <p:sldId id="288" r:id="rId9"/>
    <p:sldId id="290" r:id="rId10"/>
    <p:sldId id="274" r:id="rId11"/>
    <p:sldId id="277" r:id="rId12"/>
    <p:sldId id="291" r:id="rId13"/>
    <p:sldId id="292" r:id="rId14"/>
    <p:sldId id="293" r:id="rId15"/>
    <p:sldId id="294" r:id="rId16"/>
    <p:sldId id="295" r:id="rId17"/>
    <p:sldId id="297" r:id="rId18"/>
    <p:sldId id="303" r:id="rId19"/>
    <p:sldId id="305" r:id="rId20"/>
    <p:sldId id="304" r:id="rId21"/>
    <p:sldId id="299" r:id="rId22"/>
    <p:sldId id="301" r:id="rId23"/>
    <p:sldId id="300" r:id="rId24"/>
    <p:sldId id="298" r:id="rId25"/>
    <p:sldId id="302" r:id="rId26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0000"/>
    <a:srgbClr val="926F00"/>
    <a:srgbClr val="C92222"/>
    <a:srgbClr val="745800"/>
    <a:srgbClr val="B48900"/>
    <a:srgbClr val="003E6C"/>
    <a:srgbClr val="8A0000"/>
    <a:srgbClr val="3282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11" autoAdjust="0"/>
    <p:restoredTop sz="94280" autoAdjust="0"/>
  </p:normalViewPr>
  <p:slideViewPr>
    <p:cSldViewPr>
      <p:cViewPr varScale="1">
        <p:scale>
          <a:sx n="85" d="100"/>
          <a:sy n="85" d="100"/>
        </p:scale>
        <p:origin x="494" y="53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02.08.2016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02.08.2016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 rtlCol="0">
            <a:normAutofit/>
          </a:bodyPr>
          <a:lstStyle>
            <a:lvl1pPr algn="l" rtl="0">
              <a:defRPr sz="60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marL="1600200" algn="l" rtl="0">
              <a:defRPr/>
            </a:lvl6pPr>
            <a:lvl7pPr marL="1874520" algn="l" rtl="0">
              <a:defRPr/>
            </a:lvl7pPr>
            <a:lvl8pPr marL="2148840" algn="l" rtl="0">
              <a:defRPr/>
            </a:lvl8pPr>
            <a:lvl9pPr marL="2423160"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rtlCol="0" anchor="b">
            <a:normAutofit/>
          </a:bodyPr>
          <a:lstStyle>
            <a:lvl1pPr algn="l" rtl="0">
              <a:defRPr sz="4800" b="0" i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ru-RU"/>
              <a:t>02.08.2016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r>
              <a:rPr lang="ru-RU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microsoft.com/office/2007/relationships/hdphoto" Target="../media/hdphoto1.wdp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9.jpe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F22F950-57BE-40F1-AAE5-8233B6531738}"/>
              </a:ext>
            </a:extLst>
          </p:cNvPr>
          <p:cNvSpPr/>
          <p:nvPr/>
        </p:nvSpPr>
        <p:spPr>
          <a:xfrm>
            <a:off x="6677616" y="528194"/>
            <a:ext cx="3829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400" b="1" dirty="0">
                <a:ln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b="1" dirty="0">
                <a:ln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400" b="1" dirty="0" err="1">
                <a:ln/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208A4078-843D-41CF-8A3C-71DD4CE840E5}"/>
              </a:ext>
            </a:extLst>
          </p:cNvPr>
          <p:cNvSpPr txBox="1">
            <a:spLocks/>
          </p:cNvSpPr>
          <p:nvPr/>
        </p:nvSpPr>
        <p:spPr>
          <a:xfrm>
            <a:off x="2205862" y="1999260"/>
            <a:ext cx="8301136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rgbClr val="926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«Я і мая </a:t>
            </a:r>
            <a:r>
              <a:rPr lang="ru-RU" sz="4800" b="1" dirty="0" err="1">
                <a:ln w="0"/>
                <a:solidFill>
                  <a:srgbClr val="926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Радзіма</a:t>
            </a:r>
            <a:r>
              <a:rPr lang="ru-RU" sz="4800" b="1" dirty="0">
                <a:ln w="0"/>
                <a:solidFill>
                  <a:srgbClr val="926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ru-RU" sz="4800" b="1" dirty="0">
                <a:ln w="0"/>
                <a:solidFill>
                  <a:srgbClr val="926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e-BY" sz="4800" b="1" dirty="0">
                <a:ln w="0"/>
                <a:solidFill>
                  <a:srgbClr val="926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Святы на Беларусі</a:t>
            </a:r>
            <a:r>
              <a:rPr lang="ru-RU" sz="4800" b="1" dirty="0">
                <a:ln w="0"/>
                <a:solidFill>
                  <a:srgbClr val="926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53B5679-187C-4599-815D-717FB1A0232B}"/>
              </a:ext>
            </a:extLst>
          </p:cNvPr>
          <p:cNvSpPr txBox="1">
            <a:spLocks/>
          </p:cNvSpPr>
          <p:nvPr/>
        </p:nvSpPr>
        <p:spPr>
          <a:xfrm>
            <a:off x="1917948" y="528194"/>
            <a:ext cx="1480810" cy="6268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b="1" dirty="0">
                <a:ln w="0"/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29</a:t>
            </a:r>
            <a:endParaRPr lang="ru-RU" sz="2400" b="1" dirty="0">
              <a:ln w="0"/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Нижний колонтитул 16">
            <a:extLst>
              <a:ext uri="{FF2B5EF4-FFF2-40B4-BE49-F238E27FC236}">
                <a16:creationId xmlns:a16="http://schemas.microsoft.com/office/drawing/2014/main" id="{C47CF852-0AE1-4F75-B96A-43F23B23D87F}"/>
              </a:ext>
            </a:extLst>
          </p:cNvPr>
          <p:cNvSpPr>
            <a:spLocks noGrp="1"/>
          </p:cNvSpPr>
          <p:nvPr/>
        </p:nvSpPr>
        <p:spPr>
          <a:xfrm>
            <a:off x="4434945" y="4298080"/>
            <a:ext cx="3567458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10" name="Нижний колонтитул 16">
            <a:extLst>
              <a:ext uri="{FF2B5EF4-FFF2-40B4-BE49-F238E27FC236}">
                <a16:creationId xmlns:a16="http://schemas.microsoft.com/office/drawing/2014/main" id="{FBA86936-9328-437B-BA4E-FE80FD64397F}"/>
              </a:ext>
            </a:extLst>
          </p:cNvPr>
          <p:cNvSpPr>
            <a:spLocks noGrp="1"/>
          </p:cNvSpPr>
          <p:nvPr/>
        </p:nvSpPr>
        <p:spPr>
          <a:xfrm>
            <a:off x="1557908" y="5601691"/>
            <a:ext cx="6765555" cy="76506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 У.,</a:t>
            </a:r>
          </a:p>
          <a:p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456D9F6C-E870-49E6-8926-D9FAE89D7477}"/>
              </a:ext>
            </a:extLst>
          </p:cNvPr>
          <p:cNvGrpSpPr/>
          <p:nvPr/>
        </p:nvGrpSpPr>
        <p:grpSpPr>
          <a:xfrm>
            <a:off x="10990956" y="68276"/>
            <a:ext cx="957822" cy="6789724"/>
            <a:chOff x="3399346" y="0"/>
            <a:chExt cx="1025758" cy="6789724"/>
          </a:xfrm>
        </p:grpSpPr>
        <p:pic>
          <p:nvPicPr>
            <p:cNvPr id="22" name="Объект 4">
              <a:extLst>
                <a:ext uri="{FF2B5EF4-FFF2-40B4-BE49-F238E27FC236}">
                  <a16:creationId xmlns:a16="http://schemas.microsoft.com/office/drawing/2014/main" id="{212F91D0-8600-485D-8F6D-23B841E1EB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0"/>
              <a:ext cx="1025758" cy="2494266"/>
            </a:xfrm>
            <a:prstGeom prst="rect">
              <a:avLst/>
            </a:prstGeom>
          </p:spPr>
        </p:pic>
        <p:pic>
          <p:nvPicPr>
            <p:cNvPr id="23" name="Объект 4">
              <a:extLst>
                <a:ext uri="{FF2B5EF4-FFF2-40B4-BE49-F238E27FC236}">
                  <a16:creationId xmlns:a16="http://schemas.microsoft.com/office/drawing/2014/main" id="{98E46AB7-61B1-4626-B2F2-371EE93461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2147729"/>
              <a:ext cx="1025758" cy="2494266"/>
            </a:xfrm>
            <a:prstGeom prst="rect">
              <a:avLst/>
            </a:prstGeom>
          </p:spPr>
        </p:pic>
        <p:pic>
          <p:nvPicPr>
            <p:cNvPr id="24" name="Объект 4">
              <a:extLst>
                <a:ext uri="{FF2B5EF4-FFF2-40B4-BE49-F238E27FC236}">
                  <a16:creationId xmlns:a16="http://schemas.microsoft.com/office/drawing/2014/main" id="{870A3725-E096-46FE-BCDA-3D4186E0C1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4295458"/>
              <a:ext cx="1025758" cy="2494266"/>
            </a:xfrm>
            <a:prstGeom prst="rect">
              <a:avLst/>
            </a:prstGeom>
          </p:spPr>
        </p:pic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E12EFF0E-9AC7-4BF8-86BF-776D9342815F}"/>
              </a:ext>
            </a:extLst>
          </p:cNvPr>
          <p:cNvGrpSpPr/>
          <p:nvPr/>
        </p:nvGrpSpPr>
        <p:grpSpPr>
          <a:xfrm>
            <a:off x="487682" y="68276"/>
            <a:ext cx="957822" cy="6789724"/>
            <a:chOff x="3399346" y="0"/>
            <a:chExt cx="1025758" cy="6789724"/>
          </a:xfrm>
        </p:grpSpPr>
        <p:pic>
          <p:nvPicPr>
            <p:cNvPr id="26" name="Объект 4">
              <a:extLst>
                <a:ext uri="{FF2B5EF4-FFF2-40B4-BE49-F238E27FC236}">
                  <a16:creationId xmlns:a16="http://schemas.microsoft.com/office/drawing/2014/main" id="{C366119F-1C5A-450F-92F8-09AD1627BF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0"/>
              <a:ext cx="1025758" cy="2494266"/>
            </a:xfrm>
            <a:prstGeom prst="rect">
              <a:avLst/>
            </a:prstGeom>
          </p:spPr>
        </p:pic>
        <p:pic>
          <p:nvPicPr>
            <p:cNvPr id="27" name="Объект 4">
              <a:extLst>
                <a:ext uri="{FF2B5EF4-FFF2-40B4-BE49-F238E27FC236}">
                  <a16:creationId xmlns:a16="http://schemas.microsoft.com/office/drawing/2014/main" id="{BD19393B-6198-4527-957C-265D066C93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2147729"/>
              <a:ext cx="1025758" cy="2494266"/>
            </a:xfrm>
            <a:prstGeom prst="rect">
              <a:avLst/>
            </a:prstGeom>
          </p:spPr>
        </p:pic>
        <p:pic>
          <p:nvPicPr>
            <p:cNvPr id="28" name="Объект 4">
              <a:extLst>
                <a:ext uri="{FF2B5EF4-FFF2-40B4-BE49-F238E27FC236}">
                  <a16:creationId xmlns:a16="http://schemas.microsoft.com/office/drawing/2014/main" id="{1982999A-A2E6-453A-AF3A-9055EEF1CB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85" r="24155"/>
            <a:stretch/>
          </p:blipFill>
          <p:spPr>
            <a:xfrm>
              <a:off x="3399346" y="4295458"/>
              <a:ext cx="1025758" cy="24942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rgbClr val="745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10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1BFF69-9193-4F0B-8AFA-174A1CAC691F}"/>
              </a:ext>
            </a:extLst>
          </p:cNvPr>
          <p:cNvSpPr txBox="1"/>
          <p:nvPr/>
        </p:nvSpPr>
        <p:spPr>
          <a:xfrm>
            <a:off x="1269876" y="4633167"/>
            <a:ext cx="3597935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СВЯТА ПРАЦЫ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F5908-BB12-4E6E-8118-4317B66C7495}"/>
              </a:ext>
            </a:extLst>
          </p:cNvPr>
          <p:cNvSpPr txBox="1"/>
          <p:nvPr/>
        </p:nvSpPr>
        <p:spPr>
          <a:xfrm>
            <a:off x="6325900" y="4275024"/>
            <a:ext cx="5393142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ДЗЕНЬ КАСТРЫЧНІЦКАЙ РЭВАЛЮЦЫІ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FA7D476-CE17-4ADB-8FF7-FB8119FFE3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44543476-EB56-41D1-94C8-4122458CF4E0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Святочныя дні Беларусі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A1163DC-3863-4381-A7E6-4294842B91C5}"/>
              </a:ext>
            </a:extLst>
          </p:cNvPr>
          <p:cNvCxnSpPr>
            <a:cxnSpLocks/>
          </p:cNvCxnSpPr>
          <p:nvPr/>
        </p:nvCxnSpPr>
        <p:spPr>
          <a:xfrm>
            <a:off x="1723129" y="5364505"/>
            <a:ext cx="2643091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C6A81EA-3480-4B91-8663-A6633CDF8BDF}"/>
              </a:ext>
            </a:extLst>
          </p:cNvPr>
          <p:cNvSpPr txBox="1"/>
          <p:nvPr/>
        </p:nvSpPr>
        <p:spPr>
          <a:xfrm>
            <a:off x="1157651" y="5436513"/>
            <a:ext cx="3784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Праздник труда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F15AC3B4-9DEE-49F6-82BD-C8AE414899FC}"/>
              </a:ext>
            </a:extLst>
          </p:cNvPr>
          <p:cNvCxnSpPr>
            <a:cxnSpLocks/>
          </p:cNvCxnSpPr>
          <p:nvPr/>
        </p:nvCxnSpPr>
        <p:spPr>
          <a:xfrm flipV="1">
            <a:off x="6742484" y="5352242"/>
            <a:ext cx="4608512" cy="12263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E4A3382-50F5-49AD-91C1-3B98B43765D3}"/>
              </a:ext>
            </a:extLst>
          </p:cNvPr>
          <p:cNvSpPr txBox="1"/>
          <p:nvPr/>
        </p:nvSpPr>
        <p:spPr>
          <a:xfrm>
            <a:off x="7172496" y="5419953"/>
            <a:ext cx="41000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Октябрьской революции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88557B-CEFD-4745-834E-4BFE55BE00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338" y="1350949"/>
            <a:ext cx="2772803" cy="286433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D2FC68-C0B6-418C-A338-7A496842BE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064" y="1249325"/>
            <a:ext cx="3696060" cy="331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23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3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rgbClr val="745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11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1BFF69-9193-4F0B-8AFA-174A1CAC691F}"/>
              </a:ext>
            </a:extLst>
          </p:cNvPr>
          <p:cNvSpPr txBox="1"/>
          <p:nvPr/>
        </p:nvSpPr>
        <p:spPr>
          <a:xfrm>
            <a:off x="1269876" y="5001918"/>
            <a:ext cx="3597935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КАЛЯДЫ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F5908-BB12-4E6E-8118-4317B66C7495}"/>
              </a:ext>
            </a:extLst>
          </p:cNvPr>
          <p:cNvSpPr txBox="1"/>
          <p:nvPr/>
        </p:nvSpPr>
        <p:spPr>
          <a:xfrm>
            <a:off x="7385919" y="5014917"/>
            <a:ext cx="410163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МАСЛЕНІЦА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FA7D476-CE17-4ADB-8FF7-FB8119FFE3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44543476-EB56-41D1-94C8-4122458CF4E0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Зімовыя народныя святы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3D4F5A-C302-441C-AF45-0E6F6B5D6A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1628800"/>
            <a:ext cx="5477238" cy="314773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30E3B1-6096-48ED-99DE-72BE8967EE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337" y="778805"/>
            <a:ext cx="3433738" cy="37844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38C565-B0FC-4D0C-B288-B4C7FB44FB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500" y="2383553"/>
            <a:ext cx="3765793" cy="261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3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rgbClr val="745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12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1BFF69-9193-4F0B-8AFA-174A1CAC691F}"/>
              </a:ext>
            </a:extLst>
          </p:cNvPr>
          <p:cNvSpPr txBox="1"/>
          <p:nvPr/>
        </p:nvSpPr>
        <p:spPr>
          <a:xfrm>
            <a:off x="1244909" y="5085184"/>
            <a:ext cx="3597935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ВЯЛІКДЗЕНЬ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F5908-BB12-4E6E-8118-4317B66C7495}"/>
              </a:ext>
            </a:extLst>
          </p:cNvPr>
          <p:cNvSpPr txBox="1"/>
          <p:nvPr/>
        </p:nvSpPr>
        <p:spPr>
          <a:xfrm>
            <a:off x="7385919" y="5014917"/>
            <a:ext cx="4101636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СЁМУХА</a:t>
            </a:r>
          </a:p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(ТРОІЦА)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FA7D476-CE17-4ADB-8FF7-FB8119FFE3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B67F77-CE3D-44AB-98CF-7F6965DFF9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88" y="1431985"/>
            <a:ext cx="4521623" cy="347493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B6F6FD5-D3ED-4B00-AD2B-AD6BD6BD63A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" t="79116"/>
          <a:stretch/>
        </p:blipFill>
        <p:spPr>
          <a:xfrm>
            <a:off x="7609341" y="4424724"/>
            <a:ext cx="3878213" cy="62503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EC6E263-2155-4CC0-B5A3-9B4B5C04BE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22" b="41759"/>
          <a:stretch/>
        </p:blipFill>
        <p:spPr>
          <a:xfrm flipH="1" flipV="1">
            <a:off x="10862804" y="1897260"/>
            <a:ext cx="966058" cy="8634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105730-B2C9-485F-95B5-D605910777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801" y="2171474"/>
            <a:ext cx="3472123" cy="2510573"/>
          </a:xfrm>
          <a:prstGeom prst="rect">
            <a:avLst/>
          </a:prstGeom>
        </p:spPr>
      </p:pic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44543476-EB56-41D1-94C8-4122458CF4E0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Веснавыя народныя святы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0A78FA9-9588-48BD-81C5-7949785EF6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22" b="41759"/>
          <a:stretch/>
        </p:blipFill>
        <p:spPr>
          <a:xfrm rot="5400000" flipH="1">
            <a:off x="9317996" y="476157"/>
            <a:ext cx="2253203" cy="20139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A885D75-6B1D-46B2-8D95-029E9605AE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53" t="-538" r="4842" b="37106"/>
          <a:stretch/>
        </p:blipFill>
        <p:spPr>
          <a:xfrm>
            <a:off x="8398669" y="3349760"/>
            <a:ext cx="499950" cy="51128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0D00EF7-A896-40F2-BAEA-E9D42A5DC1F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53" t="-538" r="4842" b="37106"/>
          <a:stretch/>
        </p:blipFill>
        <p:spPr>
          <a:xfrm>
            <a:off x="9646778" y="3173355"/>
            <a:ext cx="499951" cy="51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2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rgbClr val="745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13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1BFF69-9193-4F0B-8AFA-174A1CAC691F}"/>
              </a:ext>
            </a:extLst>
          </p:cNvPr>
          <p:cNvSpPr txBox="1"/>
          <p:nvPr/>
        </p:nvSpPr>
        <p:spPr>
          <a:xfrm>
            <a:off x="1269876" y="5001918"/>
            <a:ext cx="3597935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КУПАЛЛЕ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F5908-BB12-4E6E-8118-4317B66C7495}"/>
              </a:ext>
            </a:extLst>
          </p:cNvPr>
          <p:cNvSpPr txBox="1"/>
          <p:nvPr/>
        </p:nvSpPr>
        <p:spPr>
          <a:xfrm>
            <a:off x="7385919" y="5014917"/>
            <a:ext cx="410163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FA7D476-CE17-4ADB-8FF7-FB8119FFE3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44543476-EB56-41D1-94C8-4122458CF4E0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Летнія народныя святы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FE54C2-1B0A-486F-B741-A0C4C6BA53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62" y="1460592"/>
            <a:ext cx="4535535" cy="34107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6D0CC5-0090-4254-9B49-97F7CE124F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338" y="1355107"/>
            <a:ext cx="3003014" cy="29301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B33779A-09D8-46C5-BAEB-8B244E2E5A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330" y="2331603"/>
            <a:ext cx="2744729" cy="255888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2573D96-E403-41C4-B96F-0DE4DAB5C6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893" y="3910922"/>
            <a:ext cx="966429" cy="107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rgbClr val="745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14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1BFF69-9193-4F0B-8AFA-174A1CAC691F}"/>
              </a:ext>
            </a:extLst>
          </p:cNvPr>
          <p:cNvSpPr txBox="1"/>
          <p:nvPr/>
        </p:nvSpPr>
        <p:spPr>
          <a:xfrm>
            <a:off x="1269876" y="5001918"/>
            <a:ext cx="4101636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БАГАЧ</a:t>
            </a:r>
          </a:p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(ДАЖЫНКІ)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F5908-BB12-4E6E-8118-4317B66C7495}"/>
              </a:ext>
            </a:extLst>
          </p:cNvPr>
          <p:cNvSpPr txBox="1"/>
          <p:nvPr/>
        </p:nvSpPr>
        <p:spPr>
          <a:xfrm>
            <a:off x="7385919" y="5014917"/>
            <a:ext cx="410163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ДЗЯДЫ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FA7D476-CE17-4ADB-8FF7-FB8119FFE3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44543476-EB56-41D1-94C8-4122458CF4E0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Восеньскія народныя святы</a:t>
            </a:r>
          </a:p>
        </p:txBody>
      </p:sp>
      <p:pic>
        <p:nvPicPr>
          <p:cNvPr id="6147" name="Picture 3" descr="Деды – дни поминовения усопших у белорусов">
            <a:extLst>
              <a:ext uri="{FF2B5EF4-FFF2-40B4-BE49-F238E27FC236}">
                <a16:creationId xmlns:a16="http://schemas.microsoft.com/office/drawing/2014/main" id="{CE2EF71A-99C0-48A8-8514-06BEEC9581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7"/>
          <a:stretch/>
        </p:blipFill>
        <p:spPr bwMode="auto">
          <a:xfrm>
            <a:off x="7141814" y="1628799"/>
            <a:ext cx="4207704" cy="320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Багач - праздник осеннего урожая | Про Беларусь">
            <a:extLst>
              <a:ext uri="{FF2B5EF4-FFF2-40B4-BE49-F238E27FC236}">
                <a16:creationId xmlns:a16="http://schemas.microsoft.com/office/drawing/2014/main" id="{D5BF36AE-43B3-4C34-9828-C64562480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089" y="1667875"/>
            <a:ext cx="3034822" cy="303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51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rgbClr val="745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15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F5908-BB12-4E6E-8118-4317B66C7495}"/>
              </a:ext>
            </a:extLst>
          </p:cNvPr>
          <p:cNvSpPr txBox="1"/>
          <p:nvPr/>
        </p:nvSpPr>
        <p:spPr>
          <a:xfrm>
            <a:off x="7174532" y="4944450"/>
            <a:ext cx="4101636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ГАНАРОВАЯ</a:t>
            </a:r>
          </a:p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СТУЖКА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FA7D476-CE17-4ADB-8FF7-FB8119FFE3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44543476-EB56-41D1-94C8-4122458CF4E0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«Ганаровая стужка»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EA021F-5155-42F0-B249-C44F051F09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8" t="20601" r="65986" b="28782"/>
          <a:stretch/>
        </p:blipFill>
        <p:spPr>
          <a:xfrm>
            <a:off x="1629915" y="1412775"/>
            <a:ext cx="2808313" cy="328973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21BFF69-9193-4F0B-8AFA-174A1CAC691F}"/>
              </a:ext>
            </a:extLst>
          </p:cNvPr>
          <p:cNvSpPr txBox="1"/>
          <p:nvPr/>
        </p:nvSpPr>
        <p:spPr>
          <a:xfrm>
            <a:off x="1053852" y="4955751"/>
            <a:ext cx="4101636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ПЕРАМОЖЦА</a:t>
            </a:r>
          </a:p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ЖНІВА</a:t>
            </a:r>
          </a:p>
        </p:txBody>
      </p:sp>
      <p:pic>
        <p:nvPicPr>
          <p:cNvPr id="1030" name="Picture 6" descr="Торжественная лента &quot;Пераможца жніва&quot; №3: заказ, цены в Слониме.  Торжественные ленты от &quot;Рекламное агентство &quot;Корекс&quot;&quot; - 66121436">
            <a:extLst>
              <a:ext uri="{FF2B5EF4-FFF2-40B4-BE49-F238E27FC236}">
                <a16:creationId xmlns:a16="http://schemas.microsoft.com/office/drawing/2014/main" id="{4780274A-D098-4823-8A9D-BC813AFD9C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" b="3812"/>
          <a:stretch/>
        </p:blipFill>
        <p:spPr bwMode="auto">
          <a:xfrm>
            <a:off x="7385919" y="1412775"/>
            <a:ext cx="3518608" cy="328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липарт сноп (31 фото)">
            <a:extLst>
              <a:ext uri="{FF2B5EF4-FFF2-40B4-BE49-F238E27FC236}">
                <a16:creationId xmlns:a16="http://schemas.microsoft.com/office/drawing/2014/main" id="{70A39BB1-5A62-44B0-8E05-9EE0A9C2F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973" y="2592615"/>
            <a:ext cx="2592387" cy="34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903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rgbClr val="745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16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F5908-BB12-4E6E-8118-4317B66C7495}"/>
              </a:ext>
            </a:extLst>
          </p:cNvPr>
          <p:cNvSpPr txBox="1"/>
          <p:nvPr/>
        </p:nvSpPr>
        <p:spPr>
          <a:xfrm>
            <a:off x="7098280" y="4954020"/>
            <a:ext cx="410163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ЖНІВО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FA7D476-CE17-4ADB-8FF7-FB8119FFE3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44543476-EB56-41D1-94C8-4122458CF4E0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«Ганаровая стужка»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1BFF69-9193-4F0B-8AFA-174A1CAC691F}"/>
              </a:ext>
            </a:extLst>
          </p:cNvPr>
          <p:cNvSpPr txBox="1"/>
          <p:nvPr/>
        </p:nvSpPr>
        <p:spPr>
          <a:xfrm>
            <a:off x="1053852" y="4955751"/>
            <a:ext cx="410163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КАМБАЙН</a:t>
            </a:r>
          </a:p>
        </p:txBody>
      </p:sp>
      <p:pic>
        <p:nvPicPr>
          <p:cNvPr id="3076" name="Picture 4" descr="Картины: Комбайн на поле в интернет-магазине на Ярмарке Мастеров | Картины,  Нижний Новгород - доставка по России. Товар продан.">
            <a:extLst>
              <a:ext uri="{FF2B5EF4-FFF2-40B4-BE49-F238E27FC236}">
                <a16:creationId xmlns:a16="http://schemas.microsoft.com/office/drawing/2014/main" id="{1557A4F5-5C83-4C50-BFF2-7F0964612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318" y="1556792"/>
            <a:ext cx="4718007" cy="3324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трактор комбайн PNG изображения с прозрачным фоном | Скачать бесплатно на  Lovepik.com">
            <a:extLst>
              <a:ext uri="{FF2B5EF4-FFF2-40B4-BE49-F238E27FC236}">
                <a16:creationId xmlns:a16="http://schemas.microsoft.com/office/drawing/2014/main" id="{94BB6A6C-856E-495B-BF6F-44C0FD2A5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167" r="93250">
                        <a14:foregroundMark x1="7500" y1="35917" x2="12750" y2="32833"/>
                        <a14:foregroundMark x1="93250" y1="70417" x2="93000" y2="77250"/>
                        <a14:foregroundMark x1="6250" y1="72583" x2="5167" y2="77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909" y="888003"/>
            <a:ext cx="4457429" cy="445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Клипарт сноп (31 фото)">
            <a:extLst>
              <a:ext uri="{FF2B5EF4-FFF2-40B4-BE49-F238E27FC236}">
                <a16:creationId xmlns:a16="http://schemas.microsoft.com/office/drawing/2014/main" id="{6FC94193-D9D3-49D5-95DA-336C1F49B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973" y="2592615"/>
            <a:ext cx="2592387" cy="34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785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rgbClr val="745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17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F5908-BB12-4E6E-8118-4317B66C7495}"/>
              </a:ext>
            </a:extLst>
          </p:cNvPr>
          <p:cNvSpPr txBox="1"/>
          <p:nvPr/>
        </p:nvSpPr>
        <p:spPr>
          <a:xfrm>
            <a:off x="7119054" y="5469464"/>
            <a:ext cx="410163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ВАНДРОЎКА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FA7D476-CE17-4ADB-8FF7-FB8119FFE3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44543476-EB56-41D1-94C8-4122458CF4E0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«Ганаровая стужка»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1BFF69-9193-4F0B-8AFA-174A1CAC691F}"/>
              </a:ext>
            </a:extLst>
          </p:cNvPr>
          <p:cNvSpPr txBox="1"/>
          <p:nvPr/>
        </p:nvSpPr>
        <p:spPr>
          <a:xfrm>
            <a:off x="1159402" y="5114280"/>
            <a:ext cx="4101636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СТАЦЬ НА ДЫБАЧКІ</a:t>
            </a:r>
          </a:p>
        </p:txBody>
      </p:sp>
      <p:pic>
        <p:nvPicPr>
          <p:cNvPr id="2050" name="Picture 2" descr="Мультфильм Сладкая Девушка Измеряет Свой Рост Большой Линейкой Стоит  Цыпочках Стоковый вектор ©PinkPeng 397215172">
            <a:extLst>
              <a:ext uri="{FF2B5EF4-FFF2-40B4-BE49-F238E27FC236}">
                <a16:creationId xmlns:a16="http://schemas.microsoft.com/office/drawing/2014/main" id="{CCC1CFED-6853-4794-AF05-C061E5A1E5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18" b="91647" l="10000" r="90000">
                        <a14:foregroundMark x1="45750" y1="87824" x2="56375" y2="90294"/>
                        <a14:foregroundMark x1="56375" y1="90294" x2="61563" y2="90176"/>
                        <a14:foregroundMark x1="61813" y1="91000" x2="43500" y2="91000"/>
                        <a14:foregroundMark x1="29500" y1="33059" x2="30562" y2="33588"/>
                        <a14:foregroundMark x1="28375" y1="33882" x2="29625" y2="34353"/>
                        <a14:foregroundMark x1="27375" y1="33706" x2="29625" y2="34647"/>
                        <a14:foregroundMark x1="29750" y1="32529" x2="32000" y2="34235"/>
                        <a14:foregroundMark x1="28625" y1="33471" x2="30750" y2="36353"/>
                        <a14:foregroundMark x1="28500" y1="34000" x2="28500" y2="36235"/>
                        <a14:foregroundMark x1="29188" y1="32529" x2="29063" y2="33882"/>
                        <a14:foregroundMark x1="27688" y1="35706" x2="28063" y2="36235"/>
                        <a14:foregroundMark x1="50438" y1="8118" x2="58750" y2="8353"/>
                        <a14:foregroundMark x1="69875" y1="41294" x2="70313" y2="42353"/>
                        <a14:foregroundMark x1="45938" y1="87529" x2="40375" y2="89294"/>
                        <a14:foregroundMark x1="63688" y1="87000" x2="65375" y2="90941"/>
                        <a14:foregroundMark x1="63875" y1="91471" x2="69813" y2="89471"/>
                        <a14:foregroundMark x1="64625" y1="87353" x2="70375" y2="88588"/>
                        <a14:foregroundMark x1="71125" y1="88412" x2="69813" y2="91647"/>
                        <a14:foregroundMark x1="62500" y1="86647" x2="66563" y2="87000"/>
                        <a14:foregroundMark x1="41500" y1="87353" x2="41875" y2="90588"/>
                        <a14:foregroundMark x1="39813" y1="87176" x2="42500" y2="91118"/>
                        <a14:foregroundMark x1="40563" y1="88059" x2="42313" y2="90765"/>
                        <a14:foregroundMark x1="38875" y1="88059" x2="39063" y2="91471"/>
                        <a14:foregroundMark x1="38875" y1="88059" x2="38688" y2="90235"/>
                        <a14:foregroundMark x1="39250" y1="87706" x2="37313" y2="904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41" t="5199" r="24342" b="7680"/>
          <a:stretch/>
        </p:blipFill>
        <p:spPr bwMode="auto">
          <a:xfrm>
            <a:off x="1889480" y="1249324"/>
            <a:ext cx="2077690" cy="374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خلفيات بنات كيوت 2024 خلفيات بنات كيوت حقيقية خلفيات واتس اب فخمة بنات  خلفيات واتس اب فخمة للبنات">
            <a:extLst>
              <a:ext uri="{FF2B5EF4-FFF2-40B4-BE49-F238E27FC236}">
                <a16:creationId xmlns:a16="http://schemas.microsoft.com/office/drawing/2014/main" id="{B84CEC59-2B16-4832-B6A3-6FE65C1F82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01" b="4771"/>
          <a:stretch/>
        </p:blipFill>
        <p:spPr bwMode="auto">
          <a:xfrm>
            <a:off x="7683202" y="1511831"/>
            <a:ext cx="2814017" cy="369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Клипарт сноп (31 фото)">
            <a:extLst>
              <a:ext uri="{FF2B5EF4-FFF2-40B4-BE49-F238E27FC236}">
                <a16:creationId xmlns:a16="http://schemas.microsoft.com/office/drawing/2014/main" id="{3A3849EB-9E43-4C60-B66C-FD17A50D0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973" y="2432696"/>
            <a:ext cx="2592387" cy="34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519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rgbClr val="745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18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F5908-BB12-4E6E-8118-4317B66C7495}"/>
              </a:ext>
            </a:extLst>
          </p:cNvPr>
          <p:cNvSpPr txBox="1"/>
          <p:nvPr/>
        </p:nvSpPr>
        <p:spPr>
          <a:xfrm>
            <a:off x="7385919" y="5446965"/>
            <a:ext cx="410163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 год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FA7D476-CE17-4ADB-8FF7-FB8119FFE3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44543476-EB56-41D1-94C8-4122458CF4E0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Пазнай свята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1EB897-26F7-4CFD-804F-501EA0D0BD13}"/>
              </a:ext>
            </a:extLst>
          </p:cNvPr>
          <p:cNvSpPr txBox="1"/>
          <p:nvPr/>
        </p:nvSpPr>
        <p:spPr>
          <a:xfrm>
            <a:off x="837828" y="1892427"/>
            <a:ext cx="6548091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Дзеці разам з бацькамі ўпрыгожваюць елку, рыхтуюць святочны стол, чакаюць Дзеда Мароза </a:t>
            </a:r>
          </a:p>
          <a:p>
            <a:r>
              <a:rPr lang="be-BY" sz="3600" b="1" dirty="0">
                <a:ln/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Снягурку.  </a:t>
            </a:r>
            <a:endParaRPr lang="ru-RU" sz="3600" b="1" dirty="0">
              <a:ln/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/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765BFA5-E1BD-4940-B505-E56CB18324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942" y="848928"/>
            <a:ext cx="2850392" cy="462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16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rgbClr val="745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19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F5908-BB12-4E6E-8118-4317B66C7495}"/>
              </a:ext>
            </a:extLst>
          </p:cNvPr>
          <p:cNvSpPr txBox="1"/>
          <p:nvPr/>
        </p:nvSpPr>
        <p:spPr>
          <a:xfrm>
            <a:off x="7375682" y="5394680"/>
            <a:ext cx="410163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Вялікдзень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FA7D476-CE17-4ADB-8FF7-FB8119FFE3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A1EB897-26F7-4CFD-804F-501EA0D0BD13}"/>
              </a:ext>
            </a:extLst>
          </p:cNvPr>
          <p:cNvSpPr txBox="1"/>
          <p:nvPr/>
        </p:nvSpPr>
        <p:spPr>
          <a:xfrm>
            <a:off x="693812" y="1857182"/>
            <a:ext cx="6480720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гэтае свята фарбуюць яйкі, пякуць кулічы, ходзяць </a:t>
            </a:r>
          </a:p>
          <a:p>
            <a:r>
              <a:rPr lang="be-BY" sz="4000" b="1" dirty="0">
                <a:ln/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царкву або касцёл.</a:t>
            </a:r>
            <a:r>
              <a:rPr lang="ru-RU" sz="4000" b="1" dirty="0">
                <a:ln/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sp>
        <p:nvSpPr>
          <p:cNvPr id="9" name="Заголовок 2">
            <a:extLst>
              <a:ext uri="{FF2B5EF4-FFF2-40B4-BE49-F238E27FC236}">
                <a16:creationId xmlns:a16="http://schemas.microsoft.com/office/drawing/2014/main" id="{88F7244A-AB78-4EE1-A3BD-D97E525AFBE6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Пазнай свята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1902953-1576-4F47-9416-01D2F1C18E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764" y="1767120"/>
            <a:ext cx="4521623" cy="347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3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2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09CD722-4010-423A-BEB1-25B1B92192FF}"/>
              </a:ext>
            </a:extLst>
          </p:cNvPr>
          <p:cNvSpPr/>
          <p:nvPr/>
        </p:nvSpPr>
        <p:spPr>
          <a:xfrm>
            <a:off x="882189" y="2070686"/>
            <a:ext cx="2202271" cy="3198864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47CEA57-DD5B-4BC4-ADB9-57B41D325106}"/>
              </a:ext>
            </a:extLst>
          </p:cNvPr>
          <p:cNvSpPr/>
          <p:nvPr/>
        </p:nvSpPr>
        <p:spPr>
          <a:xfrm>
            <a:off x="6340771" y="2070686"/>
            <a:ext cx="2202271" cy="3198864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1F2F0FF-E9B8-4D7D-8D57-9C5C047FC6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2" t="574" r="26939" b="-574"/>
          <a:stretch/>
        </p:blipFill>
        <p:spPr>
          <a:xfrm>
            <a:off x="3605130" y="2070686"/>
            <a:ext cx="2202271" cy="3230522"/>
          </a:xfrm>
          <a:prstGeom prst="flowChartAlternateProcess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F596A049-6D23-4FD5-8B49-B42F8F0B426C}"/>
              </a:ext>
            </a:extLst>
          </p:cNvPr>
          <p:cNvSpPr/>
          <p:nvPr/>
        </p:nvSpPr>
        <p:spPr>
          <a:xfrm>
            <a:off x="9092934" y="2070686"/>
            <a:ext cx="2202271" cy="3198864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B83A8C4A-DC98-4813-9504-8146892D907D}"/>
              </a:ext>
            </a:extLst>
          </p:cNvPr>
          <p:cNvSpPr/>
          <p:nvPr/>
        </p:nvSpPr>
        <p:spPr>
          <a:xfrm>
            <a:off x="3605130" y="2070686"/>
            <a:ext cx="2202271" cy="3198864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F87AB6-0E4F-43F4-AD30-1771CDB1018F}"/>
              </a:ext>
            </a:extLst>
          </p:cNvPr>
          <p:cNvSpPr txBox="1"/>
          <p:nvPr/>
        </p:nvSpPr>
        <p:spPr>
          <a:xfrm>
            <a:off x="984373" y="5333728"/>
            <a:ext cx="1869679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МАСТАК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3BC89D-036F-4E4E-AAF3-EB8BD356E24D}"/>
              </a:ext>
            </a:extLst>
          </p:cNvPr>
          <p:cNvSpPr txBox="1"/>
          <p:nvPr/>
        </p:nvSpPr>
        <p:spPr>
          <a:xfrm>
            <a:off x="6433978" y="5333727"/>
            <a:ext cx="1893852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СПЯВАК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D0518-399B-4DF8-AC36-E22F147E1586}"/>
              </a:ext>
            </a:extLst>
          </p:cNvPr>
          <p:cNvSpPr txBox="1"/>
          <p:nvPr/>
        </p:nvSpPr>
        <p:spPr>
          <a:xfrm>
            <a:off x="8834538" y="5341412"/>
            <a:ext cx="279480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СПАРТСМЕН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781548-6DE7-44DD-803D-973135CDEB5E}"/>
              </a:ext>
            </a:extLst>
          </p:cNvPr>
          <p:cNvSpPr txBox="1"/>
          <p:nvPr/>
        </p:nvSpPr>
        <p:spPr>
          <a:xfrm>
            <a:off x="3272911" y="5334446"/>
            <a:ext cx="2747292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ПІСЬМЕННІК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CEEC554-BAB1-451F-8CF4-E6B6DAD2EA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F3E113A-D03E-46DF-B319-5BC7DC7138DA}"/>
              </a:ext>
            </a:extLst>
          </p:cNvPr>
          <p:cNvSpPr txBox="1"/>
          <p:nvPr/>
        </p:nvSpPr>
        <p:spPr>
          <a:xfrm>
            <a:off x="987605" y="1419303"/>
            <a:ext cx="21377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художник</a:t>
            </a:r>
            <a:endParaRPr lang="be-BY" sz="3200" b="1" dirty="0">
              <a:solidFill>
                <a:srgbClr val="745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E52042-9F4F-4FF0-8BCB-22BCF76EDC69}"/>
              </a:ext>
            </a:extLst>
          </p:cNvPr>
          <p:cNvSpPr txBox="1"/>
          <p:nvPr/>
        </p:nvSpPr>
        <p:spPr>
          <a:xfrm>
            <a:off x="3663255" y="1438433"/>
            <a:ext cx="2086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8649DD-6DEE-4C58-AD0F-F5C878C05E23}"/>
              </a:ext>
            </a:extLst>
          </p:cNvPr>
          <p:cNvSpPr txBox="1"/>
          <p:nvPr/>
        </p:nvSpPr>
        <p:spPr>
          <a:xfrm>
            <a:off x="6687735" y="1413218"/>
            <a:ext cx="13863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певец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2F9970-4FBA-4BAB-BE2D-105275EB0CFE}"/>
              </a:ext>
            </a:extLst>
          </p:cNvPr>
          <p:cNvSpPr txBox="1"/>
          <p:nvPr/>
        </p:nvSpPr>
        <p:spPr>
          <a:xfrm>
            <a:off x="9042615" y="1413217"/>
            <a:ext cx="2357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спортсмен</a:t>
            </a:r>
          </a:p>
        </p:txBody>
      </p:sp>
      <p:sp>
        <p:nvSpPr>
          <p:cNvPr id="30" name="Заголовок 2">
            <a:extLst>
              <a:ext uri="{FF2B5EF4-FFF2-40B4-BE49-F238E27FC236}">
                <a16:creationId xmlns:a16="http://schemas.microsoft.com/office/drawing/2014/main" id="{47A6AD46-D399-4E33-837E-AE55FDE5E533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па</a:t>
            </a:r>
            <a:r>
              <a:rPr lang="be-BY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беларуску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FB77CEA-EAAA-4DD1-80AE-4A87FFBA36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78" t="519" r="15705" b="-519"/>
          <a:stretch/>
        </p:blipFill>
        <p:spPr>
          <a:xfrm>
            <a:off x="9468958" y="2024358"/>
            <a:ext cx="1525964" cy="319219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4158224-CF64-4D1F-B45E-6E92958041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20"/>
          <a:stretch/>
        </p:blipFill>
        <p:spPr>
          <a:xfrm>
            <a:off x="6559711" y="2262943"/>
            <a:ext cx="1910965" cy="28925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026AF23-0783-4D2E-9DC6-B99F7170F2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26" y="2445514"/>
            <a:ext cx="2059201" cy="253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0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rgbClr val="745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20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F5908-BB12-4E6E-8118-4317B66C7495}"/>
              </a:ext>
            </a:extLst>
          </p:cNvPr>
          <p:cNvSpPr txBox="1"/>
          <p:nvPr/>
        </p:nvSpPr>
        <p:spPr>
          <a:xfrm>
            <a:off x="6569702" y="4680696"/>
            <a:ext cx="4925134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Дзень Незалежнасці</a:t>
            </a:r>
          </a:p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Рэспублікі Беларусь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FA7D476-CE17-4ADB-8FF7-FB8119FFE3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A1EB897-26F7-4CFD-804F-501EA0D0BD13}"/>
              </a:ext>
            </a:extLst>
          </p:cNvPr>
          <p:cNvSpPr txBox="1"/>
          <p:nvPr/>
        </p:nvSpPr>
        <p:spPr>
          <a:xfrm>
            <a:off x="693812" y="1484828"/>
            <a:ext cx="5567417" cy="39703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гэты дзень  шмат гадоў таму горад Мінск быў вызвалены </a:t>
            </a:r>
          </a:p>
          <a:p>
            <a:r>
              <a:rPr lang="be-BY" sz="3600" b="1" dirty="0">
                <a:ln/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 акупантаў. У гонар гэтай перамогі ўскладаюць кветкі </a:t>
            </a:r>
          </a:p>
          <a:p>
            <a:r>
              <a:rPr lang="be-BY" sz="3600" b="1" dirty="0">
                <a:ln/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 Вечняга агню.</a:t>
            </a:r>
            <a:r>
              <a:rPr lang="ru-RU" sz="3600" b="1" dirty="0">
                <a:ln/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</a:p>
        </p:txBody>
      </p:sp>
      <p:sp>
        <p:nvSpPr>
          <p:cNvPr id="9" name="Заголовок 2">
            <a:extLst>
              <a:ext uri="{FF2B5EF4-FFF2-40B4-BE49-F238E27FC236}">
                <a16:creationId xmlns:a16="http://schemas.microsoft.com/office/drawing/2014/main" id="{AF3D6270-0FE5-4197-8870-BB2BAD58D1F9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Пазнай свята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B091BA1-E8D9-4D9C-A458-4AD0F75D5D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9" t="6282" b="26677"/>
          <a:stretch/>
        </p:blipFill>
        <p:spPr>
          <a:xfrm>
            <a:off x="6470621" y="1562842"/>
            <a:ext cx="5022900" cy="277181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B6EF39-BC84-4AC2-B23F-1F13EB3C5973}"/>
              </a:ext>
            </a:extLst>
          </p:cNvPr>
          <p:cNvSpPr txBox="1"/>
          <p:nvPr/>
        </p:nvSpPr>
        <p:spPr>
          <a:xfrm>
            <a:off x="9478788" y="2361036"/>
            <a:ext cx="1880035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ЛІПЕНЯ</a:t>
            </a:r>
          </a:p>
        </p:txBody>
      </p:sp>
    </p:spTree>
    <p:extLst>
      <p:ext uri="{BB962C8B-B14F-4D97-AF65-F5344CB8AC3E}">
        <p14:creationId xmlns:p14="http://schemas.microsoft.com/office/powerpoint/2010/main" val="343970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rgbClr val="745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21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F5908-BB12-4E6E-8118-4317B66C7495}"/>
              </a:ext>
            </a:extLst>
          </p:cNvPr>
          <p:cNvSpPr txBox="1"/>
          <p:nvPr/>
        </p:nvSpPr>
        <p:spPr>
          <a:xfrm>
            <a:off x="7385919" y="5014917"/>
            <a:ext cx="410163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Купалле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FA7D476-CE17-4ADB-8FF7-FB8119FFE3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A1EB897-26F7-4CFD-804F-501EA0D0BD13}"/>
              </a:ext>
            </a:extLst>
          </p:cNvPr>
          <p:cNvSpPr txBox="1"/>
          <p:nvPr/>
        </p:nvSpPr>
        <p:spPr>
          <a:xfrm>
            <a:off x="1112485" y="2272308"/>
            <a:ext cx="5081300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Моладзь прыгае праз вогнішча, шукае папараць-кветку</a:t>
            </a:r>
          </a:p>
          <a:p>
            <a:pPr algn="just"/>
            <a:r>
              <a:rPr lang="be-BY" sz="3600" b="1" dirty="0">
                <a:ln/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 лесе.</a:t>
            </a:r>
          </a:p>
          <a:p>
            <a:pPr algn="just"/>
            <a:r>
              <a:rPr lang="be-BY" sz="3600" b="1" dirty="0">
                <a:ln/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3600" b="1" dirty="0">
              <a:ln/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/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sp>
        <p:nvSpPr>
          <p:cNvPr id="9" name="Заголовок 2">
            <a:extLst>
              <a:ext uri="{FF2B5EF4-FFF2-40B4-BE49-F238E27FC236}">
                <a16:creationId xmlns:a16="http://schemas.microsoft.com/office/drawing/2014/main" id="{62E510A4-443B-4B22-AA7F-87BBDD6E981B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Пазнай свята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1F84D8-B39E-403D-807E-D400490638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702" y="1486102"/>
            <a:ext cx="4535535" cy="341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72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820" y="332656"/>
            <a:ext cx="10513168" cy="648072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br>
              <a:rPr lang="be-BY" sz="4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6786A9">
                    <a:lumMod val="75000"/>
                  </a:srgbClr>
                </a:solidFill>
                <a:effectLst>
                  <a:outerShdw blurRad="12700" dist="38100" dir="2700000" algn="tl" rotWithShape="0">
                    <a:srgbClr val="90A693">
                      <a:lumMod val="60000"/>
                      <a:lumOff val="40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br>
              <a:rPr lang="be-BY" sz="4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6786A9">
                    <a:lumMod val="75000"/>
                  </a:srgbClr>
                </a:solidFill>
                <a:effectLst>
                  <a:outerShdw blurRad="12700" dist="38100" dir="2700000" algn="tl" rotWithShape="0">
                    <a:srgbClr val="90A693">
                      <a:lumMod val="60000"/>
                      <a:lumOff val="40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br>
              <a:rPr lang="be-BY" sz="4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6786A9">
                    <a:lumMod val="75000"/>
                  </a:srgbClr>
                </a:solidFill>
                <a:effectLst>
                  <a:outerShdw blurRad="12700" dist="38100" dir="2700000" algn="tl" rotWithShape="0">
                    <a:srgbClr val="90A693">
                      <a:lumMod val="60000"/>
                      <a:lumOff val="40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br>
              <a:rPr lang="be-BY" sz="4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6786A9">
                    <a:lumMod val="75000"/>
                  </a:srgbClr>
                </a:solidFill>
                <a:effectLst>
                  <a:outerShdw blurRad="12700" dist="38100" dir="2700000" algn="tl" rotWithShape="0">
                    <a:srgbClr val="90A693">
                      <a:lumMod val="60000"/>
                      <a:lumOff val="40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be-BY" sz="4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926F00"/>
                </a:solidFill>
                <a:effectLst>
                  <a:outerShdw blurRad="12700" dist="38100" dir="2700000" algn="tl" rotWithShape="0">
                    <a:srgbClr val="90A693">
                      <a:lumMod val="60000"/>
                      <a:lumOff val="40000"/>
                    </a:srgbClr>
                  </a:outerShdw>
                </a:effectLst>
                <a:latin typeface="+mn-lt"/>
                <a:ea typeface="+mn-ea"/>
                <a:cs typeface="+mn-cs"/>
              </a:rPr>
              <a:t>Спіс выкарыстаных крыніц</a:t>
            </a:r>
            <a:endParaRPr lang="ru-RU" dirty="0">
              <a:solidFill>
                <a:srgbClr val="926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1765" y="1052736"/>
            <a:ext cx="9490250" cy="4967064"/>
          </a:xfrm>
        </p:spPr>
        <p:txBody>
          <a:bodyPr/>
          <a:lstStyle/>
          <a:p>
            <a:endParaRPr lang="be-BY" dirty="0"/>
          </a:p>
          <a:p>
            <a:endParaRPr lang="be-BY" dirty="0"/>
          </a:p>
          <a:p>
            <a:r>
              <a:rPr lang="es-ES_tradnl" dirty="0">
                <a:solidFill>
                  <a:srgbClr val="680000"/>
                </a:solidFill>
              </a:rPr>
              <a:t>probelarus.by</a:t>
            </a:r>
            <a:endParaRPr lang="be-BY" dirty="0">
              <a:solidFill>
                <a:srgbClr val="680000"/>
              </a:solidFill>
            </a:endParaRPr>
          </a:p>
          <a:p>
            <a:endParaRPr lang="be-BY" dirty="0">
              <a:solidFill>
                <a:srgbClr val="680000"/>
              </a:solidFill>
            </a:endParaRPr>
          </a:p>
          <a:p>
            <a:r>
              <a:rPr lang="es-ES_tradnl" dirty="0">
                <a:solidFill>
                  <a:srgbClr val="680000"/>
                </a:solidFill>
              </a:rPr>
              <a:t>freepik.com</a:t>
            </a:r>
            <a:endParaRPr lang="be-BY" dirty="0">
              <a:solidFill>
                <a:srgbClr val="680000"/>
              </a:solidFill>
            </a:endParaRPr>
          </a:p>
          <a:p>
            <a:endParaRPr lang="es-ES_tradnl" dirty="0">
              <a:solidFill>
                <a:srgbClr val="680000"/>
              </a:solidFill>
            </a:endParaRPr>
          </a:p>
          <a:p>
            <a:r>
              <a:rPr lang="es-ES_tradnl" dirty="0">
                <a:solidFill>
                  <a:srgbClr val="680000"/>
                </a:solidFill>
              </a:rPr>
              <a:t>shutterstock.com</a:t>
            </a:r>
            <a:endParaRPr lang="be-BY" dirty="0">
              <a:solidFill>
                <a:srgbClr val="680000"/>
              </a:solidFill>
            </a:endParaRPr>
          </a:p>
          <a:p>
            <a:endParaRPr lang="be-BY" dirty="0">
              <a:solidFill>
                <a:srgbClr val="680000"/>
              </a:solidFill>
            </a:endParaRPr>
          </a:p>
          <a:p>
            <a:r>
              <a:rPr lang="es-ES_tradnl" dirty="0">
                <a:solidFill>
                  <a:srgbClr val="680000"/>
                </a:solidFill>
              </a:rPr>
              <a:t>blb.by</a:t>
            </a:r>
          </a:p>
          <a:p>
            <a:endParaRPr lang="be-BY" dirty="0">
              <a:solidFill>
                <a:srgbClr val="680000"/>
              </a:solidFill>
            </a:endParaRPr>
          </a:p>
          <a:p>
            <a:endParaRPr lang="es-ES_tradnl" dirty="0">
              <a:solidFill>
                <a:srgbClr val="68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1FEFA0A-2F20-4B60-98C6-5FFDA469AA1C}" type="slidenum">
              <a:rPr lang="en-US" smtClean="0"/>
              <a:pPr rtl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8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3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09CD722-4010-423A-BEB1-25B1B92192FF}"/>
              </a:ext>
            </a:extLst>
          </p:cNvPr>
          <p:cNvSpPr/>
          <p:nvPr/>
        </p:nvSpPr>
        <p:spPr>
          <a:xfrm>
            <a:off x="882189" y="2070686"/>
            <a:ext cx="2202271" cy="3198864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47CEA57-DD5B-4BC4-ADB9-57B41D325106}"/>
              </a:ext>
            </a:extLst>
          </p:cNvPr>
          <p:cNvSpPr/>
          <p:nvPr/>
        </p:nvSpPr>
        <p:spPr>
          <a:xfrm>
            <a:off x="6340771" y="2070686"/>
            <a:ext cx="2202271" cy="3198864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F596A049-6D23-4FD5-8B49-B42F8F0B426C}"/>
              </a:ext>
            </a:extLst>
          </p:cNvPr>
          <p:cNvSpPr/>
          <p:nvPr/>
        </p:nvSpPr>
        <p:spPr>
          <a:xfrm>
            <a:off x="9092934" y="2070686"/>
            <a:ext cx="2202271" cy="3198864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B83A8C4A-DC98-4813-9504-8146892D907D}"/>
              </a:ext>
            </a:extLst>
          </p:cNvPr>
          <p:cNvSpPr/>
          <p:nvPr/>
        </p:nvSpPr>
        <p:spPr>
          <a:xfrm>
            <a:off x="3605130" y="2070686"/>
            <a:ext cx="2202271" cy="3198864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F87AB6-0E4F-43F4-AD30-1771CDB1018F}"/>
              </a:ext>
            </a:extLst>
          </p:cNvPr>
          <p:cNvSpPr txBox="1"/>
          <p:nvPr/>
        </p:nvSpPr>
        <p:spPr>
          <a:xfrm>
            <a:off x="619694" y="5333728"/>
            <a:ext cx="2753062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НАВУКОВЕЦ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3BC89D-036F-4E4E-AAF3-EB8BD356E24D}"/>
              </a:ext>
            </a:extLst>
          </p:cNvPr>
          <p:cNvSpPr txBox="1"/>
          <p:nvPr/>
        </p:nvSpPr>
        <p:spPr>
          <a:xfrm>
            <a:off x="6527747" y="5345023"/>
            <a:ext cx="2015295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ШАХЦЁР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D0518-399B-4DF8-AC36-E22F147E1586}"/>
              </a:ext>
            </a:extLst>
          </p:cNvPr>
          <p:cNvSpPr txBox="1"/>
          <p:nvPr/>
        </p:nvSpPr>
        <p:spPr>
          <a:xfrm>
            <a:off x="9340797" y="5341412"/>
            <a:ext cx="1782284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ШАФЁР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781548-6DE7-44DD-803D-973135CDEB5E}"/>
              </a:ext>
            </a:extLst>
          </p:cNvPr>
          <p:cNvSpPr txBox="1"/>
          <p:nvPr/>
        </p:nvSpPr>
        <p:spPr>
          <a:xfrm>
            <a:off x="3743790" y="5343411"/>
            <a:ext cx="2212465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ІНЖЫНЕР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CEEC554-BAB1-451F-8CF4-E6B6DAD2EA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F3E113A-D03E-46DF-B319-5BC7DC7138DA}"/>
              </a:ext>
            </a:extLst>
          </p:cNvPr>
          <p:cNvSpPr txBox="1"/>
          <p:nvPr/>
        </p:nvSpPr>
        <p:spPr>
          <a:xfrm>
            <a:off x="1191506" y="1419303"/>
            <a:ext cx="17299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учёный</a:t>
            </a:r>
            <a:endParaRPr lang="be-BY" sz="3200" b="1" dirty="0">
              <a:solidFill>
                <a:srgbClr val="7458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E52042-9F4F-4FF0-8BCB-22BCF76EDC69}"/>
              </a:ext>
            </a:extLst>
          </p:cNvPr>
          <p:cNvSpPr txBox="1"/>
          <p:nvPr/>
        </p:nvSpPr>
        <p:spPr>
          <a:xfrm>
            <a:off x="3743790" y="1419303"/>
            <a:ext cx="19249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инженер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8649DD-6DEE-4C58-AD0F-F5C878C05E23}"/>
              </a:ext>
            </a:extLst>
          </p:cNvPr>
          <p:cNvSpPr txBox="1"/>
          <p:nvPr/>
        </p:nvSpPr>
        <p:spPr>
          <a:xfrm>
            <a:off x="6612191" y="1421766"/>
            <a:ext cx="1659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шахтёр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2F9970-4FBA-4BAB-BE2D-105275EB0CFE}"/>
              </a:ext>
            </a:extLst>
          </p:cNvPr>
          <p:cNvSpPr txBox="1"/>
          <p:nvPr/>
        </p:nvSpPr>
        <p:spPr>
          <a:xfrm>
            <a:off x="9357949" y="1414049"/>
            <a:ext cx="16129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шофёр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3930013-A7E7-471C-B455-515710CAF7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90" t="2641" r="-2407" b="-2641"/>
          <a:stretch/>
        </p:blipFill>
        <p:spPr>
          <a:xfrm>
            <a:off x="3943283" y="1988840"/>
            <a:ext cx="1525964" cy="319219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EB8072D-2204-48DB-A8DA-61B2958140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623" y="2159513"/>
            <a:ext cx="1250563" cy="292872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A127952-1D0E-496C-904C-60DBCCDCE0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248" y="2762777"/>
            <a:ext cx="2149194" cy="169534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B8BE950-1E2A-4774-A535-69390A42ED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932"/>
          <a:stretch/>
        </p:blipFill>
        <p:spPr>
          <a:xfrm>
            <a:off x="1365890" y="2086997"/>
            <a:ext cx="1395781" cy="3061825"/>
          </a:xfrm>
          <a:prstGeom prst="rect">
            <a:avLst/>
          </a:prstGeom>
        </p:spPr>
      </p:pic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7E3305CF-9A6C-42A3-B253-FDF21F0CC33C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па</a:t>
            </a:r>
            <a:r>
              <a:rPr lang="be-BY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беларуску</a:t>
            </a:r>
          </a:p>
        </p:txBody>
      </p:sp>
    </p:spTree>
    <p:extLst>
      <p:ext uri="{BB962C8B-B14F-4D97-AF65-F5344CB8AC3E}">
        <p14:creationId xmlns:p14="http://schemas.microsoft.com/office/powerpoint/2010/main" val="85060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597AEA54-FC8E-4179-884C-B9FBFB30F2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4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DFCD76-7D4B-4FA7-9AD0-082CA1F7E92D}"/>
              </a:ext>
            </a:extLst>
          </p:cNvPr>
          <p:cNvSpPr txBox="1"/>
          <p:nvPr/>
        </p:nvSpPr>
        <p:spPr>
          <a:xfrm>
            <a:off x="990834" y="1374789"/>
            <a:ext cx="2543517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0" b="1" dirty="0">
                <a:ln w="0"/>
                <a:solidFill>
                  <a:srgbClr val="32823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дз</a:t>
            </a:r>
            <a:endParaRPr lang="ru-RU" sz="20000" b="1" dirty="0">
              <a:ln w="0"/>
              <a:solidFill>
                <a:srgbClr val="32823D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A7DA29B1-AB19-4BD0-B847-94F80D571807}"/>
              </a:ext>
            </a:extLst>
          </p:cNvPr>
          <p:cNvSpPr/>
          <p:nvPr/>
        </p:nvSpPr>
        <p:spPr>
          <a:xfrm rot="16200000">
            <a:off x="5071181" y="1754889"/>
            <a:ext cx="2202271" cy="3198864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1F93C4F8-5609-4FC0-84A4-4B575F215DC4}"/>
              </a:ext>
            </a:extLst>
          </p:cNvPr>
          <p:cNvSpPr/>
          <p:nvPr/>
        </p:nvSpPr>
        <p:spPr>
          <a:xfrm rot="16200000">
            <a:off x="8686394" y="1754889"/>
            <a:ext cx="2202271" cy="3198864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7B08A81-0A7A-4709-9514-DAE893D301C7}"/>
              </a:ext>
            </a:extLst>
          </p:cNvPr>
          <p:cNvSpPr txBox="1"/>
          <p:nvPr/>
        </p:nvSpPr>
        <p:spPr>
          <a:xfrm>
            <a:off x="5517828" y="1052705"/>
            <a:ext cx="1279261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60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дзі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7A14A8-EAA5-4929-8928-6EC33D019889}"/>
              </a:ext>
            </a:extLst>
          </p:cNvPr>
          <p:cNvSpPr txBox="1"/>
          <p:nvPr/>
        </p:nvSpPr>
        <p:spPr>
          <a:xfrm>
            <a:off x="9035712" y="1052704"/>
            <a:ext cx="1483932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60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дзе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C1BF7BD-4849-460A-BE48-E0E531A89C0D}"/>
              </a:ext>
            </a:extLst>
          </p:cNvPr>
          <p:cNvSpPr txBox="1"/>
          <p:nvPr/>
        </p:nvSpPr>
        <p:spPr>
          <a:xfrm>
            <a:off x="5370096" y="4515708"/>
            <a:ext cx="1332288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40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ДЗІ</a:t>
            </a:r>
            <a:r>
              <a:rPr lang="be-BY" sz="40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CA451B0-E01C-43B8-A48E-FCD0C666F74F}"/>
              </a:ext>
            </a:extLst>
          </p:cNvPr>
          <p:cNvSpPr txBox="1"/>
          <p:nvPr/>
        </p:nvSpPr>
        <p:spPr>
          <a:xfrm>
            <a:off x="9053567" y="4509120"/>
            <a:ext cx="1736245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40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ДЗЕ</a:t>
            </a:r>
            <a:r>
              <a:rPr lang="be-BY" sz="40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8A3A3DB-A894-4686-923E-810858F8C1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459" y="2680720"/>
            <a:ext cx="2592105" cy="15358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E642FA-1EDB-41D6-8572-35324B3BB2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651" y="2373841"/>
            <a:ext cx="2612321" cy="199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87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5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597AEA54-FC8E-4179-884C-B9FBFB30F2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5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DFCD76-7D4B-4FA7-9AD0-082CA1F7E92D}"/>
              </a:ext>
            </a:extLst>
          </p:cNvPr>
          <p:cNvSpPr txBox="1"/>
          <p:nvPr/>
        </p:nvSpPr>
        <p:spPr>
          <a:xfrm>
            <a:off x="981844" y="1484784"/>
            <a:ext cx="2543517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0" b="1" dirty="0">
                <a:ln w="0"/>
                <a:solidFill>
                  <a:srgbClr val="32823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дз</a:t>
            </a:r>
            <a:endParaRPr lang="ru-RU" sz="20000" b="1" dirty="0">
              <a:ln w="0"/>
              <a:solidFill>
                <a:srgbClr val="32823D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A7DA29B1-AB19-4BD0-B847-94F80D571807}"/>
              </a:ext>
            </a:extLst>
          </p:cNvPr>
          <p:cNvSpPr/>
          <p:nvPr/>
        </p:nvSpPr>
        <p:spPr>
          <a:xfrm>
            <a:off x="4022595" y="1584660"/>
            <a:ext cx="2202271" cy="3198864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1F93C4F8-5609-4FC0-84A4-4B575F215DC4}"/>
              </a:ext>
            </a:extLst>
          </p:cNvPr>
          <p:cNvSpPr/>
          <p:nvPr/>
        </p:nvSpPr>
        <p:spPr>
          <a:xfrm>
            <a:off x="6584543" y="1588364"/>
            <a:ext cx="2202271" cy="3198864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D061F567-B6FB-4147-B541-9A8105E82470}"/>
              </a:ext>
            </a:extLst>
          </p:cNvPr>
          <p:cNvSpPr/>
          <p:nvPr/>
        </p:nvSpPr>
        <p:spPr>
          <a:xfrm>
            <a:off x="9146491" y="1593291"/>
            <a:ext cx="2202271" cy="3198864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7B08A81-0A7A-4709-9514-DAE893D301C7}"/>
              </a:ext>
            </a:extLst>
          </p:cNvPr>
          <p:cNvSpPr txBox="1"/>
          <p:nvPr/>
        </p:nvSpPr>
        <p:spPr>
          <a:xfrm>
            <a:off x="4356534" y="558537"/>
            <a:ext cx="1380954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54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7A14A8-EAA5-4929-8928-6EC33D019889}"/>
              </a:ext>
            </a:extLst>
          </p:cNvPr>
          <p:cNvSpPr txBox="1"/>
          <p:nvPr/>
        </p:nvSpPr>
        <p:spPr>
          <a:xfrm>
            <a:off x="6957902" y="548680"/>
            <a:ext cx="1568506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54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дзю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3B83E42-A2DA-47D8-A80D-8F9A1D8B4BDE}"/>
              </a:ext>
            </a:extLst>
          </p:cNvPr>
          <p:cNvSpPr txBox="1"/>
          <p:nvPr/>
        </p:nvSpPr>
        <p:spPr>
          <a:xfrm>
            <a:off x="9662293" y="568442"/>
            <a:ext cx="1361719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54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дзё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C1BF7BD-4849-460A-BE48-E0E531A89C0D}"/>
              </a:ext>
            </a:extLst>
          </p:cNvPr>
          <p:cNvSpPr txBox="1"/>
          <p:nvPr/>
        </p:nvSpPr>
        <p:spPr>
          <a:xfrm>
            <a:off x="3968637" y="4915037"/>
            <a:ext cx="2310184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40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</a:t>
            </a:r>
            <a:r>
              <a:rPr lang="be-BY" sz="40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CA451B0-E01C-43B8-A48E-FCD0C666F74F}"/>
              </a:ext>
            </a:extLst>
          </p:cNvPr>
          <p:cNvSpPr txBox="1"/>
          <p:nvPr/>
        </p:nvSpPr>
        <p:spPr>
          <a:xfrm>
            <a:off x="6622950" y="4915037"/>
            <a:ext cx="2125454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40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ДЗЮ</a:t>
            </a:r>
            <a:r>
              <a:rPr lang="be-BY" sz="40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0779C32-9FD9-48A0-8FCA-49FB486E6C57}"/>
              </a:ext>
            </a:extLst>
          </p:cNvPr>
          <p:cNvSpPr txBox="1"/>
          <p:nvPr/>
        </p:nvSpPr>
        <p:spPr>
          <a:xfrm>
            <a:off x="9039666" y="4915037"/>
            <a:ext cx="2415918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40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ДЗЁ</a:t>
            </a:r>
            <a:r>
              <a:rPr lang="be-BY" sz="40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ННІК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4604D0-B7FB-4A16-A504-A3E636E24D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846" y="1702526"/>
            <a:ext cx="1890566" cy="29723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C56E05-876C-4D08-96E6-2B1103EC21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1" t="1" b="40167"/>
          <a:stretch/>
        </p:blipFill>
        <p:spPr>
          <a:xfrm>
            <a:off x="6584543" y="2260665"/>
            <a:ext cx="2038682" cy="2522859"/>
          </a:xfrm>
          <a:prstGeom prst="roundRect">
            <a:avLst/>
          </a:prstGeom>
        </p:spPr>
      </p:pic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AE05AB81-0C3C-4FE6-84B9-FA33916924D2}"/>
              </a:ext>
            </a:extLst>
          </p:cNvPr>
          <p:cNvSpPr/>
          <p:nvPr/>
        </p:nvSpPr>
        <p:spPr>
          <a:xfrm>
            <a:off x="8218946" y="1908728"/>
            <a:ext cx="288032" cy="412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ED415E3-67B6-4FDB-9C85-6A1C58117C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1313" r="2937" b="20804"/>
          <a:stretch/>
        </p:blipFill>
        <p:spPr>
          <a:xfrm>
            <a:off x="9253484" y="2007074"/>
            <a:ext cx="2008287" cy="246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09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4" grpId="0"/>
      <p:bldP spid="25" grpId="0"/>
      <p:bldP spid="26" grpId="0"/>
      <p:bldP spid="27" grpId="0"/>
      <p:bldP spid="28" grpId="0"/>
      <p:bldP spid="29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597AEA54-FC8E-4179-884C-B9FBFB30F2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6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DFCD76-7D4B-4FA7-9AD0-082CA1F7E92D}"/>
              </a:ext>
            </a:extLst>
          </p:cNvPr>
          <p:cNvSpPr txBox="1"/>
          <p:nvPr/>
        </p:nvSpPr>
        <p:spPr>
          <a:xfrm>
            <a:off x="674871" y="1618092"/>
            <a:ext cx="3183885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190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дж</a:t>
            </a:r>
            <a:endParaRPr lang="ru-RU" sz="19000" b="1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A7DA29B1-AB19-4BD0-B847-94F80D571807}"/>
              </a:ext>
            </a:extLst>
          </p:cNvPr>
          <p:cNvSpPr/>
          <p:nvPr/>
        </p:nvSpPr>
        <p:spPr>
          <a:xfrm>
            <a:off x="4022595" y="1584660"/>
            <a:ext cx="2202271" cy="3198864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1F93C4F8-5609-4FC0-84A4-4B575F215DC4}"/>
              </a:ext>
            </a:extLst>
          </p:cNvPr>
          <p:cNvSpPr/>
          <p:nvPr/>
        </p:nvSpPr>
        <p:spPr>
          <a:xfrm>
            <a:off x="6584543" y="1588364"/>
            <a:ext cx="2202271" cy="3198864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D061F567-B6FB-4147-B541-9A8105E82470}"/>
              </a:ext>
            </a:extLst>
          </p:cNvPr>
          <p:cNvSpPr/>
          <p:nvPr/>
        </p:nvSpPr>
        <p:spPr>
          <a:xfrm>
            <a:off x="9146491" y="1593291"/>
            <a:ext cx="2202271" cy="3198864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7B08A81-0A7A-4709-9514-DAE893D301C7}"/>
              </a:ext>
            </a:extLst>
          </p:cNvPr>
          <p:cNvSpPr txBox="1"/>
          <p:nvPr/>
        </p:nvSpPr>
        <p:spPr>
          <a:xfrm>
            <a:off x="4293215" y="558537"/>
            <a:ext cx="1507592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54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7A14A8-EAA5-4929-8928-6EC33D019889}"/>
              </a:ext>
            </a:extLst>
          </p:cNvPr>
          <p:cNvSpPr txBox="1"/>
          <p:nvPr/>
        </p:nvSpPr>
        <p:spPr>
          <a:xfrm>
            <a:off x="6992590" y="548680"/>
            <a:ext cx="1499128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54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джу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3B83E42-A2DA-47D8-A80D-8F9A1D8B4BDE}"/>
              </a:ext>
            </a:extLst>
          </p:cNvPr>
          <p:cNvSpPr txBox="1"/>
          <p:nvPr/>
        </p:nvSpPr>
        <p:spPr>
          <a:xfrm>
            <a:off x="9394665" y="545323"/>
            <a:ext cx="1705916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54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джы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C1BF7BD-4849-460A-BE48-E0E531A89C0D}"/>
              </a:ext>
            </a:extLst>
          </p:cNvPr>
          <p:cNvSpPr txBox="1"/>
          <p:nvPr/>
        </p:nvSpPr>
        <p:spPr>
          <a:xfrm>
            <a:off x="4110694" y="4915037"/>
            <a:ext cx="2026067" cy="67710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</a:t>
            </a:r>
            <a:r>
              <a:rPr lang="be-BY" sz="38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CA451B0-E01C-43B8-A48E-FCD0C666F74F}"/>
              </a:ext>
            </a:extLst>
          </p:cNvPr>
          <p:cNvSpPr txBox="1"/>
          <p:nvPr/>
        </p:nvSpPr>
        <p:spPr>
          <a:xfrm>
            <a:off x="6572145" y="4915037"/>
            <a:ext cx="1984582" cy="67710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8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</a:t>
            </a:r>
            <a:r>
              <a:rPr lang="be-BY" sz="3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ДЖУ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0779C32-9FD9-48A0-8FCA-49FB486E6C57}"/>
              </a:ext>
            </a:extLst>
          </p:cNvPr>
          <p:cNvSpPr txBox="1"/>
          <p:nvPr/>
        </p:nvSpPr>
        <p:spPr>
          <a:xfrm>
            <a:off x="8792739" y="4915037"/>
            <a:ext cx="2909771" cy="67710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8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ДОЖ</a:t>
            </a:r>
            <a:r>
              <a:rPr lang="be-BY" sz="3800" b="1" dirty="0">
                <a:ln/>
                <a:solidFill>
                  <a:srgbClr val="B48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ДЖЫ</a:t>
            </a:r>
            <a:r>
              <a:rPr lang="be-BY" sz="3800" b="1" dirty="0">
                <a:ln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643F27-E154-41BB-BF12-1FDF4733A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504" y="1930733"/>
            <a:ext cx="1992491" cy="2164504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6D96C70C-EE46-4535-81D4-1A6610903D34}"/>
              </a:ext>
            </a:extLst>
          </p:cNvPr>
          <p:cNvSpPr/>
          <p:nvPr/>
        </p:nvSpPr>
        <p:spPr>
          <a:xfrm>
            <a:off x="4798268" y="3636934"/>
            <a:ext cx="636627" cy="5898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70BE7E1-4F05-423C-8531-B7DBE425E2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404" y="1693518"/>
            <a:ext cx="1457343" cy="299790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C2AAF0D-4047-40A8-A745-877A573317D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9" r="11269"/>
          <a:stretch/>
        </p:blipFill>
        <p:spPr>
          <a:xfrm>
            <a:off x="9236008" y="1937124"/>
            <a:ext cx="2023230" cy="251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16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4" grpId="0"/>
      <p:bldP spid="25" grpId="0"/>
      <p:bldP spid="26" grpId="0"/>
      <p:bldP spid="27" grpId="0"/>
      <p:bldP spid="28" grpId="0"/>
      <p:bldP spid="29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7</a:t>
            </a:fld>
            <a:endParaRPr lang="en-US" b="1" dirty="0">
              <a:latin typeface="Arial Black" panose="020B0A04020102020204" pitchFamily="34" charset="0"/>
            </a:endParaRP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CEEC554-BAB1-451F-8CF4-E6B6DAD2EA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4A5885-164C-4B2B-9B12-8D0300CEF7CE}"/>
              </a:ext>
            </a:extLst>
          </p:cNvPr>
          <p:cNvSpPr txBox="1"/>
          <p:nvPr/>
        </p:nvSpPr>
        <p:spPr>
          <a:xfrm>
            <a:off x="5268496" y="620688"/>
            <a:ext cx="1906036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СВЯТЫ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60EFDED-42C8-4188-9153-9EED294BFAF3}"/>
              </a:ext>
            </a:extLst>
          </p:cNvPr>
          <p:cNvCxnSpPr>
            <a:cxnSpLocks/>
          </p:cNvCxnSpPr>
          <p:nvPr/>
        </p:nvCxnSpPr>
        <p:spPr>
          <a:xfrm>
            <a:off x="4942284" y="1303023"/>
            <a:ext cx="2643091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11ABA0C-739F-4300-9B8C-410618253963}"/>
              </a:ext>
            </a:extLst>
          </p:cNvPr>
          <p:cNvSpPr txBox="1"/>
          <p:nvPr/>
        </p:nvSpPr>
        <p:spPr>
          <a:xfrm>
            <a:off x="5064772" y="1375031"/>
            <a:ext cx="23376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праздники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B97F6F-917F-4627-87C9-69B47D92CC07}"/>
              </a:ext>
            </a:extLst>
          </p:cNvPr>
          <p:cNvSpPr txBox="1"/>
          <p:nvPr/>
        </p:nvSpPr>
        <p:spPr>
          <a:xfrm>
            <a:off x="752113" y="4682170"/>
            <a:ext cx="388202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КАЛЯНДАРНЫЯ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8DF7129-2482-48FB-A304-F4B268372C2B}"/>
              </a:ext>
            </a:extLst>
          </p:cNvPr>
          <p:cNvCxnSpPr>
            <a:cxnSpLocks/>
          </p:cNvCxnSpPr>
          <p:nvPr/>
        </p:nvCxnSpPr>
        <p:spPr>
          <a:xfrm>
            <a:off x="1413892" y="5364505"/>
            <a:ext cx="2643091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2F345AF-6EA8-402D-909B-2647DFAD4C42}"/>
              </a:ext>
            </a:extLst>
          </p:cNvPr>
          <p:cNvSpPr txBox="1"/>
          <p:nvPr/>
        </p:nvSpPr>
        <p:spPr>
          <a:xfrm>
            <a:off x="1247424" y="5436513"/>
            <a:ext cx="29156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календарные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EFAFE3-25AD-4703-BEB4-0970AA59C7BE}"/>
              </a:ext>
            </a:extLst>
          </p:cNvPr>
          <p:cNvSpPr txBox="1"/>
          <p:nvPr/>
        </p:nvSpPr>
        <p:spPr>
          <a:xfrm>
            <a:off x="7918377" y="4682170"/>
            <a:ext cx="295209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НАРОДНЫЯ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6665DB5-5B5E-418A-B552-F103A1B482B6}"/>
              </a:ext>
            </a:extLst>
          </p:cNvPr>
          <p:cNvCxnSpPr>
            <a:cxnSpLocks/>
          </p:cNvCxnSpPr>
          <p:nvPr/>
        </p:nvCxnSpPr>
        <p:spPr>
          <a:xfrm>
            <a:off x="8115191" y="5364505"/>
            <a:ext cx="2643091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B282AE2-C1E0-4FDD-A862-78FB94E2FAA1}"/>
              </a:ext>
            </a:extLst>
          </p:cNvPr>
          <p:cNvSpPr txBox="1"/>
          <p:nvPr/>
        </p:nvSpPr>
        <p:spPr>
          <a:xfrm>
            <a:off x="8284550" y="5436513"/>
            <a:ext cx="22439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народные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4A04B1-C568-47C0-844F-432634D56A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32" y="1949570"/>
            <a:ext cx="4044209" cy="269659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E347D7-6446-4144-A997-9779AE37E5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57" y="1870775"/>
            <a:ext cx="4044210" cy="269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3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rgbClr val="745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8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1BFF69-9193-4F0B-8AFA-174A1CAC691F}"/>
              </a:ext>
            </a:extLst>
          </p:cNvPr>
          <p:cNvSpPr txBox="1"/>
          <p:nvPr/>
        </p:nvSpPr>
        <p:spPr>
          <a:xfrm>
            <a:off x="1047562" y="3815790"/>
            <a:ext cx="5759789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ДЗЕНЬ НЕЗАЛЕЖНАСЦІ РЭСПУБЛІКІ БЕЛАРУСЬ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F5908-BB12-4E6E-8118-4317B66C7495}"/>
              </a:ext>
            </a:extLst>
          </p:cNvPr>
          <p:cNvSpPr txBox="1"/>
          <p:nvPr/>
        </p:nvSpPr>
        <p:spPr>
          <a:xfrm>
            <a:off x="8116773" y="3820382"/>
            <a:ext cx="2558201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ДЗЕНЬ</a:t>
            </a:r>
          </a:p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ПЕРАМОГІ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FA7D476-CE17-4ADB-8FF7-FB8119FFE3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28052" y="5370504"/>
            <a:ext cx="816988" cy="2127520"/>
          </a:xfrm>
          <a:prstGeom prst="rect">
            <a:avLst/>
          </a:prstGeom>
        </p:spPr>
      </p:pic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44543476-EB56-41D1-94C8-4122458CF4E0}"/>
              </a:ext>
            </a:extLst>
          </p:cNvPr>
          <p:cNvSpPr txBox="1">
            <a:spLocks/>
          </p:cNvSpPr>
          <p:nvPr/>
        </p:nvSpPr>
        <p:spPr>
          <a:xfrm>
            <a:off x="2051350" y="548680"/>
            <a:ext cx="8170391" cy="8863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Дзяржаўныя святы Беларусі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A1163DC-3863-4381-A7E6-4294842B91C5}"/>
              </a:ext>
            </a:extLst>
          </p:cNvPr>
          <p:cNvCxnSpPr>
            <a:cxnSpLocks/>
          </p:cNvCxnSpPr>
          <p:nvPr/>
        </p:nvCxnSpPr>
        <p:spPr>
          <a:xfrm>
            <a:off x="1341884" y="5052356"/>
            <a:ext cx="5112568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C6A81EA-3480-4B91-8663-A6633CDF8BDF}"/>
              </a:ext>
            </a:extLst>
          </p:cNvPr>
          <p:cNvSpPr txBox="1"/>
          <p:nvPr/>
        </p:nvSpPr>
        <p:spPr>
          <a:xfrm>
            <a:off x="1506765" y="5052356"/>
            <a:ext cx="48413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Независимости</a:t>
            </a:r>
          </a:p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Беларусь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F15AC3B4-9DEE-49F6-82BD-C8AE414899FC}"/>
              </a:ext>
            </a:extLst>
          </p:cNvPr>
          <p:cNvCxnSpPr>
            <a:cxnSpLocks/>
          </p:cNvCxnSpPr>
          <p:nvPr/>
        </p:nvCxnSpPr>
        <p:spPr>
          <a:xfrm>
            <a:off x="8116773" y="5052356"/>
            <a:ext cx="2643091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E4A3382-50F5-49AD-91C1-3B98B43765D3}"/>
              </a:ext>
            </a:extLst>
          </p:cNvPr>
          <p:cNvSpPr txBox="1"/>
          <p:nvPr/>
        </p:nvSpPr>
        <p:spPr>
          <a:xfrm>
            <a:off x="7957688" y="5160491"/>
            <a:ext cx="29612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Победы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6A3ADF-A193-4E45-9448-24DAF95888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580" y="1537076"/>
            <a:ext cx="3448232" cy="229930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36939A-143E-45E4-A9ED-F535823C40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9" t="6282" b="26677"/>
          <a:stretch/>
        </p:blipFill>
        <p:spPr>
          <a:xfrm>
            <a:off x="1809936" y="1425690"/>
            <a:ext cx="4176464" cy="23047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D80031-C0E3-4101-8DDF-F1950475252E}"/>
              </a:ext>
            </a:extLst>
          </p:cNvPr>
          <p:cNvSpPr txBox="1"/>
          <p:nvPr/>
        </p:nvSpPr>
        <p:spPr>
          <a:xfrm>
            <a:off x="4222204" y="1899944"/>
            <a:ext cx="180020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ЛІПЕНЯ</a:t>
            </a:r>
          </a:p>
        </p:txBody>
      </p:sp>
    </p:spTree>
    <p:extLst>
      <p:ext uri="{BB962C8B-B14F-4D97-AF65-F5344CB8AC3E}">
        <p14:creationId xmlns:p14="http://schemas.microsoft.com/office/powerpoint/2010/main" val="34683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EB265EEB-C6CC-4E80-A66E-78D3EE0B17A1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rgbClr val="745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F4BD4C9-8BC9-4F46-9721-900AC097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312" y="6314609"/>
            <a:ext cx="456763" cy="365125"/>
          </a:xfrm>
        </p:spPr>
        <p:txBody>
          <a:bodyPr/>
          <a:lstStyle/>
          <a:p>
            <a:pPr rtl="0"/>
            <a:fld id="{81FEFA0A-2F20-4B60-98C6-5FFDA469AA1C}" type="slidenum">
              <a:rPr lang="en-US" b="1" smtClean="0">
                <a:latin typeface="Arial Black" panose="020B0A04020102020204" pitchFamily="34" charset="0"/>
              </a:rPr>
              <a:pPr rtl="0"/>
              <a:t>9</a:t>
            </a:fld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1BFF69-9193-4F0B-8AFA-174A1CAC691F}"/>
              </a:ext>
            </a:extLst>
          </p:cNvPr>
          <p:cNvSpPr txBox="1"/>
          <p:nvPr/>
        </p:nvSpPr>
        <p:spPr>
          <a:xfrm>
            <a:off x="1269876" y="4633167"/>
            <a:ext cx="3597935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 ГОД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1F5908-BB12-4E6E-8118-4317B66C7495}"/>
              </a:ext>
            </a:extLst>
          </p:cNvPr>
          <p:cNvSpPr txBox="1"/>
          <p:nvPr/>
        </p:nvSpPr>
        <p:spPr>
          <a:xfrm>
            <a:off x="7131613" y="4649859"/>
            <a:ext cx="410163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rgbClr val="7458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ДЗЕНЬ ЖАНЧЫН</a:t>
            </a:r>
          </a:p>
        </p:txBody>
      </p:sp>
      <p:pic>
        <p:nvPicPr>
          <p:cNvPr id="19" name="Объект 4">
            <a:extLst>
              <a:ext uri="{FF2B5EF4-FFF2-40B4-BE49-F238E27FC236}">
                <a16:creationId xmlns:a16="http://schemas.microsoft.com/office/drawing/2014/main" id="{FFA7D476-CE17-4ADB-8FF7-FB8119FFE3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16200000">
            <a:off x="5702278" y="5385746"/>
            <a:ext cx="816988" cy="2127520"/>
          </a:xfrm>
          <a:prstGeom prst="rect">
            <a:avLst/>
          </a:prstGeom>
        </p:spPr>
      </p:pic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44543476-EB56-41D1-94C8-4122458CF4E0}"/>
              </a:ext>
            </a:extLst>
          </p:cNvPr>
          <p:cNvSpPr txBox="1">
            <a:spLocks/>
          </p:cNvSpPr>
          <p:nvPr/>
        </p:nvSpPr>
        <p:spPr>
          <a:xfrm>
            <a:off x="2133972" y="526682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Святочныя дні Беларусі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A1163DC-3863-4381-A7E6-4294842B91C5}"/>
              </a:ext>
            </a:extLst>
          </p:cNvPr>
          <p:cNvCxnSpPr>
            <a:cxnSpLocks/>
          </p:cNvCxnSpPr>
          <p:nvPr/>
        </p:nvCxnSpPr>
        <p:spPr>
          <a:xfrm>
            <a:off x="1723129" y="5364505"/>
            <a:ext cx="2643091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C6A81EA-3480-4B91-8663-A6633CDF8BDF}"/>
              </a:ext>
            </a:extLst>
          </p:cNvPr>
          <p:cNvSpPr txBox="1"/>
          <p:nvPr/>
        </p:nvSpPr>
        <p:spPr>
          <a:xfrm>
            <a:off x="1733715" y="5436513"/>
            <a:ext cx="2371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Новый год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F15AC3B4-9DEE-49F6-82BD-C8AE414899FC}"/>
              </a:ext>
            </a:extLst>
          </p:cNvPr>
          <p:cNvCxnSpPr>
            <a:cxnSpLocks/>
          </p:cNvCxnSpPr>
          <p:nvPr/>
        </p:nvCxnSpPr>
        <p:spPr>
          <a:xfrm>
            <a:off x="7606580" y="5364505"/>
            <a:ext cx="3151702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E4A3382-50F5-49AD-91C1-3B98B43765D3}"/>
              </a:ext>
            </a:extLst>
          </p:cNvPr>
          <p:cNvSpPr txBox="1"/>
          <p:nvPr/>
        </p:nvSpPr>
        <p:spPr>
          <a:xfrm>
            <a:off x="7826454" y="5444859"/>
            <a:ext cx="2931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жен</a:t>
            </a:r>
            <a:r>
              <a:rPr lang="ru-RU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щин</a:t>
            </a:r>
            <a:endParaRPr lang="be-BY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C7BC10-4F3E-4862-A39E-51E11DEBC5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26" y="1411055"/>
            <a:ext cx="2442018" cy="315845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010C48-B028-48F5-B53D-F98B1F4227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984" y="1097561"/>
            <a:ext cx="2121718" cy="344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3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3" grpId="0"/>
      <p:bldP spid="25" grpId="0"/>
    </p:bldLst>
  </p:timing>
</p:sld>
</file>

<file path=ppt/theme/theme1.xml><?xml version="1.0" encoding="utf-8"?>
<a:theme xmlns:a="http://schemas.openxmlformats.org/drawingml/2006/main" name="Безмятежность 16 х 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2183_TF02801109" id="{514C060C-566A-4793-92E8-9B42C1E338D4}" vid="{9DF11653-B6B4-453F-BFE5-9B797DE28643}"/>
    </a:ext>
  </a:extLst>
</a:theme>
</file>

<file path=ppt/theme/theme2.xml><?xml version="1.0" encoding="utf-8"?>
<a:theme xmlns:a="http://schemas.openxmlformats.org/drawingml/2006/main" name="Тема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F249165-F638-412C-8E0A-DFB7045CA2E0}">
  <ds:schemaRefs>
    <ds:schemaRef ds:uri="4873beb7-5857-4685-be1f-d57550cc96cc"/>
    <ds:schemaRef ds:uri="http://schemas.microsoft.com/office/2006/metadata/properties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на тему природы с аурой безмятежности (широкоэкранный формат)</Template>
  <TotalTime>1836</TotalTime>
  <Words>300</Words>
  <Application>Microsoft Office PowerPoint</Application>
  <PresentationFormat>Произвольный</PresentationFormat>
  <Paragraphs>147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Arial Black</vt:lpstr>
      <vt:lpstr>Calibri</vt:lpstr>
      <vt:lpstr>Euphemia</vt:lpstr>
      <vt:lpstr>Times New Roman</vt:lpstr>
      <vt:lpstr>Безмятежность 16 х 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Спіс выкарыстаных крыніц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Nata</dc:creator>
  <cp:lastModifiedBy>Nata</cp:lastModifiedBy>
  <cp:revision>86</cp:revision>
  <dcterms:created xsi:type="dcterms:W3CDTF">2021-08-12T18:55:53Z</dcterms:created>
  <dcterms:modified xsi:type="dcterms:W3CDTF">2025-05-07T07:55:25Z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